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403" r:id="rId5"/>
    <p:sldId id="523" r:id="rId6"/>
    <p:sldId id="455" r:id="rId7"/>
    <p:sldId id="452" r:id="rId8"/>
    <p:sldId id="453" r:id="rId9"/>
    <p:sldId id="524" r:id="rId10"/>
    <p:sldId id="454" r:id="rId11"/>
    <p:sldId id="456" r:id="rId12"/>
    <p:sldId id="457" r:id="rId13"/>
    <p:sldId id="458" r:id="rId14"/>
    <p:sldId id="459" r:id="rId15"/>
    <p:sldId id="461" r:id="rId16"/>
    <p:sldId id="460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521" r:id="rId27"/>
    <p:sldId id="471" r:id="rId28"/>
    <p:sldId id="472" r:id="rId29"/>
    <p:sldId id="473" r:id="rId30"/>
    <p:sldId id="474" r:id="rId31"/>
    <p:sldId id="475" r:id="rId32"/>
    <p:sldId id="477" r:id="rId33"/>
    <p:sldId id="478" r:id="rId34"/>
    <p:sldId id="497" r:id="rId35"/>
    <p:sldId id="498" r:id="rId36"/>
    <p:sldId id="499" r:id="rId37"/>
    <p:sldId id="522" r:id="rId38"/>
    <p:sldId id="520" r:id="rId39"/>
    <p:sldId id="525" r:id="rId40"/>
    <p:sldId id="519" r:id="rId41"/>
    <p:sldId id="476" r:id="rId42"/>
    <p:sldId id="489" r:id="rId43"/>
    <p:sldId id="536" r:id="rId44"/>
    <p:sldId id="537" r:id="rId45"/>
    <p:sldId id="526" r:id="rId46"/>
    <p:sldId id="506" r:id="rId47"/>
    <p:sldId id="528" r:id="rId48"/>
    <p:sldId id="527" r:id="rId49"/>
    <p:sldId id="517" r:id="rId50"/>
    <p:sldId id="529" r:id="rId51"/>
    <p:sldId id="531" r:id="rId52"/>
    <p:sldId id="532" r:id="rId53"/>
    <p:sldId id="508" r:id="rId54"/>
    <p:sldId id="538" r:id="rId55"/>
    <p:sldId id="539" r:id="rId56"/>
    <p:sldId id="540" r:id="rId57"/>
    <p:sldId id="541" r:id="rId58"/>
    <p:sldId id="530" r:id="rId59"/>
    <p:sldId id="535" r:id="rId60"/>
    <p:sldId id="534" r:id="rId61"/>
    <p:sldId id="509" r:id="rId62"/>
    <p:sldId id="510" r:id="rId63"/>
    <p:sldId id="511" r:id="rId64"/>
    <p:sldId id="512" r:id="rId65"/>
    <p:sldId id="513" r:id="rId66"/>
    <p:sldId id="514" r:id="rId67"/>
    <p:sldId id="533" r:id="rId68"/>
    <p:sldId id="491" r:id="rId69"/>
  </p:sldIdLst>
  <p:sldSz cx="9144000" cy="6858000" type="screen4x3"/>
  <p:notesSz cx="6669088" cy="9926638"/>
  <p:custDataLst>
    <p:tags r:id="rId72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Verwaeren" initials="JV" lastIdx="1" clrIdx="0">
    <p:extLst>
      <p:ext uri="{19B8F6BF-5375-455C-9EA6-DF929625EA0E}">
        <p15:presenceInfo xmlns:p15="http://schemas.microsoft.com/office/powerpoint/2012/main" userId="8f450467a20432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00CC5C"/>
    <a:srgbClr val="FFFF00"/>
    <a:srgbClr val="C0504D"/>
    <a:srgbClr val="B348FF"/>
    <a:srgbClr val="FF0000"/>
    <a:srgbClr val="D99694"/>
    <a:srgbClr val="8439BD"/>
    <a:srgbClr val="F8F8F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9E627-71F0-492D-A958-D2A188B1B081}" v="169" dt="2024-10-19T19:45:20.42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5" autoAdjust="0"/>
    <p:restoredTop sz="91696" autoAdjust="0"/>
  </p:normalViewPr>
  <p:slideViewPr>
    <p:cSldViewPr>
      <p:cViewPr varScale="1">
        <p:scale>
          <a:sx n="102" d="100"/>
          <a:sy n="102" d="100"/>
        </p:scale>
        <p:origin x="172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erwaeren" userId="aa253f3c-3150-4170-95ea-2f4be1c6923c" providerId="ADAL" clId="{C3B9E627-71F0-492D-A958-D2A188B1B081}"/>
    <pc:docChg chg="custSel addSld delSld modSld">
      <pc:chgData name="Jan Verwaeren" userId="aa253f3c-3150-4170-95ea-2f4be1c6923c" providerId="ADAL" clId="{C3B9E627-71F0-492D-A958-D2A188B1B081}" dt="2024-10-20T19:00:02.484" v="1309" actId="20577"/>
      <pc:docMkLst>
        <pc:docMk/>
      </pc:docMkLst>
      <pc:sldChg chg="modAnim">
        <pc:chgData name="Jan Verwaeren" userId="aa253f3c-3150-4170-95ea-2f4be1c6923c" providerId="ADAL" clId="{C3B9E627-71F0-492D-A958-D2A188B1B081}" dt="2024-10-18T15:34:35.975" v="11"/>
        <pc:sldMkLst>
          <pc:docMk/>
          <pc:sldMk cId="2272663245" sldId="454"/>
        </pc:sldMkLst>
      </pc:sldChg>
      <pc:sldChg chg="modSp mod">
        <pc:chgData name="Jan Verwaeren" userId="aa253f3c-3150-4170-95ea-2f4be1c6923c" providerId="ADAL" clId="{C3B9E627-71F0-492D-A958-D2A188B1B081}" dt="2024-10-18T15:34:48.434" v="15" actId="20577"/>
        <pc:sldMkLst>
          <pc:docMk/>
          <pc:sldMk cId="34182936" sldId="456"/>
        </pc:sldMkLst>
        <pc:spChg chg="mod">
          <ac:chgData name="Jan Verwaeren" userId="aa253f3c-3150-4170-95ea-2f4be1c6923c" providerId="ADAL" clId="{C3B9E627-71F0-492D-A958-D2A188B1B081}" dt="2024-10-18T15:34:48.434" v="15" actId="20577"/>
          <ac:spMkLst>
            <pc:docMk/>
            <pc:sldMk cId="34182936" sldId="456"/>
            <ac:spMk id="7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18T15:35:01.313" v="18" actId="20577"/>
        <pc:sldMkLst>
          <pc:docMk/>
          <pc:sldMk cId="1540990077" sldId="457"/>
        </pc:sldMkLst>
        <pc:spChg chg="mod">
          <ac:chgData name="Jan Verwaeren" userId="aa253f3c-3150-4170-95ea-2f4be1c6923c" providerId="ADAL" clId="{C3B9E627-71F0-492D-A958-D2A188B1B081}" dt="2024-10-18T15:35:01.313" v="18" actId="20577"/>
          <ac:spMkLst>
            <pc:docMk/>
            <pc:sldMk cId="1540990077" sldId="457"/>
            <ac:spMk id="7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18T15:35:06.019" v="21" actId="20577"/>
        <pc:sldMkLst>
          <pc:docMk/>
          <pc:sldMk cId="1760144573" sldId="458"/>
        </pc:sldMkLst>
        <pc:spChg chg="mod">
          <ac:chgData name="Jan Verwaeren" userId="aa253f3c-3150-4170-95ea-2f4be1c6923c" providerId="ADAL" clId="{C3B9E627-71F0-492D-A958-D2A188B1B081}" dt="2024-10-18T15:35:06.019" v="21" actId="20577"/>
          <ac:spMkLst>
            <pc:docMk/>
            <pc:sldMk cId="1760144573" sldId="458"/>
            <ac:spMk id="7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18T15:35:09.841" v="25" actId="20577"/>
        <pc:sldMkLst>
          <pc:docMk/>
          <pc:sldMk cId="782560222" sldId="459"/>
        </pc:sldMkLst>
        <pc:spChg chg="mod">
          <ac:chgData name="Jan Verwaeren" userId="aa253f3c-3150-4170-95ea-2f4be1c6923c" providerId="ADAL" clId="{C3B9E627-71F0-492D-A958-D2A188B1B081}" dt="2024-10-18T15:35:09.841" v="25" actId="20577"/>
          <ac:spMkLst>
            <pc:docMk/>
            <pc:sldMk cId="782560222" sldId="459"/>
            <ac:spMk id="7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18T15:35:17.689" v="29" actId="20577"/>
        <pc:sldMkLst>
          <pc:docMk/>
          <pc:sldMk cId="21792329" sldId="460"/>
        </pc:sldMkLst>
        <pc:spChg chg="mod">
          <ac:chgData name="Jan Verwaeren" userId="aa253f3c-3150-4170-95ea-2f4be1c6923c" providerId="ADAL" clId="{C3B9E627-71F0-492D-A958-D2A188B1B081}" dt="2024-10-18T15:35:17.689" v="29" actId="20577"/>
          <ac:spMkLst>
            <pc:docMk/>
            <pc:sldMk cId="21792329" sldId="460"/>
            <ac:spMk id="7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18T15:35:13.009" v="28" actId="20577"/>
        <pc:sldMkLst>
          <pc:docMk/>
          <pc:sldMk cId="1945897109" sldId="461"/>
        </pc:sldMkLst>
        <pc:spChg chg="mod">
          <ac:chgData name="Jan Verwaeren" userId="aa253f3c-3150-4170-95ea-2f4be1c6923c" providerId="ADAL" clId="{C3B9E627-71F0-492D-A958-D2A188B1B081}" dt="2024-10-18T15:35:13.009" v="28" actId="20577"/>
          <ac:spMkLst>
            <pc:docMk/>
            <pc:sldMk cId="1945897109" sldId="461"/>
            <ac:spMk id="7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18T15:35:19.399" v="30" actId="20577"/>
        <pc:sldMkLst>
          <pc:docMk/>
          <pc:sldMk cId="1619145221" sldId="462"/>
        </pc:sldMkLst>
        <pc:spChg chg="mod">
          <ac:chgData name="Jan Verwaeren" userId="aa253f3c-3150-4170-95ea-2f4be1c6923c" providerId="ADAL" clId="{C3B9E627-71F0-492D-A958-D2A188B1B081}" dt="2024-10-18T15:35:19.399" v="30" actId="20577"/>
          <ac:spMkLst>
            <pc:docMk/>
            <pc:sldMk cId="1619145221" sldId="462"/>
            <ac:spMk id="7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18T15:35:21.594" v="31" actId="20577"/>
        <pc:sldMkLst>
          <pc:docMk/>
          <pc:sldMk cId="1498655828" sldId="463"/>
        </pc:sldMkLst>
        <pc:spChg chg="mod">
          <ac:chgData name="Jan Verwaeren" userId="aa253f3c-3150-4170-95ea-2f4be1c6923c" providerId="ADAL" clId="{C3B9E627-71F0-492D-A958-D2A188B1B081}" dt="2024-10-18T15:35:21.594" v="31" actId="20577"/>
          <ac:spMkLst>
            <pc:docMk/>
            <pc:sldMk cId="1498655828" sldId="463"/>
            <ac:spMk id="7" creationId="{00000000-0000-0000-0000-000000000000}"/>
          </ac:spMkLst>
        </pc:spChg>
      </pc:sldChg>
      <pc:sldChg chg="modAnim">
        <pc:chgData name="Jan Verwaeren" userId="aa253f3c-3150-4170-95ea-2f4be1c6923c" providerId="ADAL" clId="{C3B9E627-71F0-492D-A958-D2A188B1B081}" dt="2024-10-18T15:35:37.939" v="32"/>
        <pc:sldMkLst>
          <pc:docMk/>
          <pc:sldMk cId="1899722333" sldId="464"/>
        </pc:sldMkLst>
      </pc:sldChg>
      <pc:sldChg chg="modSp mod">
        <pc:chgData name="Jan Verwaeren" userId="aa253f3c-3150-4170-95ea-2f4be1c6923c" providerId="ADAL" clId="{C3B9E627-71F0-492D-A958-D2A188B1B081}" dt="2024-10-07T15:34:27.110" v="10" actId="20577"/>
        <pc:sldMkLst>
          <pc:docMk/>
          <pc:sldMk cId="203990388" sldId="469"/>
        </pc:sldMkLst>
        <pc:spChg chg="mod">
          <ac:chgData name="Jan Verwaeren" userId="aa253f3c-3150-4170-95ea-2f4be1c6923c" providerId="ADAL" clId="{C3B9E627-71F0-492D-A958-D2A188B1B081}" dt="2024-10-07T15:34:04.420" v="0" actId="20577"/>
          <ac:spMkLst>
            <pc:docMk/>
            <pc:sldMk cId="203990388" sldId="469"/>
            <ac:spMk id="32" creationId="{00000000-0000-0000-0000-000000000000}"/>
          </ac:spMkLst>
        </pc:spChg>
        <pc:spChg chg="mod">
          <ac:chgData name="Jan Verwaeren" userId="aa253f3c-3150-4170-95ea-2f4be1c6923c" providerId="ADAL" clId="{C3B9E627-71F0-492D-A958-D2A188B1B081}" dt="2024-10-07T15:34:27.110" v="10" actId="20577"/>
          <ac:spMkLst>
            <pc:docMk/>
            <pc:sldMk cId="203990388" sldId="469"/>
            <ac:spMk id="34" creationId="{00000000-0000-0000-0000-000000000000}"/>
          </ac:spMkLst>
        </pc:spChg>
      </pc:sldChg>
      <pc:sldChg chg="modSp mod">
        <pc:chgData name="Jan Verwaeren" userId="aa253f3c-3150-4170-95ea-2f4be1c6923c" providerId="ADAL" clId="{C3B9E627-71F0-492D-A958-D2A188B1B081}" dt="2024-10-07T15:34:22.704" v="8" actId="20577"/>
        <pc:sldMkLst>
          <pc:docMk/>
          <pc:sldMk cId="2228908084" sldId="470"/>
        </pc:sldMkLst>
        <pc:spChg chg="mod">
          <ac:chgData name="Jan Verwaeren" userId="aa253f3c-3150-4170-95ea-2f4be1c6923c" providerId="ADAL" clId="{C3B9E627-71F0-492D-A958-D2A188B1B081}" dt="2024-10-07T15:34:14.942" v="4" actId="20577"/>
          <ac:spMkLst>
            <pc:docMk/>
            <pc:sldMk cId="2228908084" sldId="470"/>
            <ac:spMk id="32" creationId="{00000000-0000-0000-0000-000000000000}"/>
          </ac:spMkLst>
        </pc:spChg>
        <pc:spChg chg="mod">
          <ac:chgData name="Jan Verwaeren" userId="aa253f3c-3150-4170-95ea-2f4be1c6923c" providerId="ADAL" clId="{C3B9E627-71F0-492D-A958-D2A188B1B081}" dt="2024-10-07T15:34:22.704" v="8" actId="20577"/>
          <ac:spMkLst>
            <pc:docMk/>
            <pc:sldMk cId="2228908084" sldId="470"/>
            <ac:spMk id="34" creationId="{00000000-0000-0000-0000-000000000000}"/>
          </ac:spMkLst>
        </pc:spChg>
      </pc:sldChg>
      <pc:sldChg chg="modSp add mod">
        <pc:chgData name="Jan Verwaeren" userId="aa253f3c-3150-4170-95ea-2f4be1c6923c" providerId="ADAL" clId="{C3B9E627-71F0-492D-A958-D2A188B1B081}" dt="2024-10-18T15:47:06.691" v="73" actId="20577"/>
        <pc:sldMkLst>
          <pc:docMk/>
          <pc:sldMk cId="2090290790" sldId="476"/>
        </pc:sldMkLst>
        <pc:spChg chg="mod">
          <ac:chgData name="Jan Verwaeren" userId="aa253f3c-3150-4170-95ea-2f4be1c6923c" providerId="ADAL" clId="{C3B9E627-71F0-492D-A958-D2A188B1B081}" dt="2024-10-18T15:47:06.691" v="73" actId="20577"/>
          <ac:spMkLst>
            <pc:docMk/>
            <pc:sldMk cId="2090290790" sldId="476"/>
            <ac:spMk id="11" creationId="{E257E78C-6806-8747-9D32-CDEA90176956}"/>
          </ac:spMkLst>
        </pc:spChg>
      </pc:sldChg>
      <pc:sldChg chg="addSp delSp modSp add mod delAnim">
        <pc:chgData name="Jan Verwaeren" userId="aa253f3c-3150-4170-95ea-2f4be1c6923c" providerId="ADAL" clId="{C3B9E627-71F0-492D-A958-D2A188B1B081}" dt="2024-10-19T18:33:31.126" v="309" actId="20577"/>
        <pc:sldMkLst>
          <pc:docMk/>
          <pc:sldMk cId="3395838405" sldId="489"/>
        </pc:sldMkLst>
        <pc:spChg chg="mod">
          <ac:chgData name="Jan Verwaeren" userId="aa253f3c-3150-4170-95ea-2f4be1c6923c" providerId="ADAL" clId="{C3B9E627-71F0-492D-A958-D2A188B1B081}" dt="2024-10-19T18:33:31.126" v="309" actId="20577"/>
          <ac:spMkLst>
            <pc:docMk/>
            <pc:sldMk cId="3395838405" sldId="489"/>
            <ac:spMk id="6" creationId="{C7386850-BDF8-8C06-50B8-281999B22058}"/>
          </ac:spMkLst>
        </pc:spChg>
        <pc:spChg chg="del">
          <ac:chgData name="Jan Verwaeren" userId="aa253f3c-3150-4170-95ea-2f4be1c6923c" providerId="ADAL" clId="{C3B9E627-71F0-492D-A958-D2A188B1B081}" dt="2024-10-18T15:49:43.050" v="168" actId="478"/>
          <ac:spMkLst>
            <pc:docMk/>
            <pc:sldMk cId="3395838405" sldId="489"/>
            <ac:spMk id="8" creationId="{2DC1E26F-DC57-EB5A-9E5F-0F08E2E024E5}"/>
          </ac:spMkLst>
        </pc:spChg>
        <pc:spChg chg="add mod">
          <ac:chgData name="Jan Verwaeren" userId="aa253f3c-3150-4170-95ea-2f4be1c6923c" providerId="ADAL" clId="{C3B9E627-71F0-492D-A958-D2A188B1B081}" dt="2024-10-19T18:08:52.388" v="226" actId="1076"/>
          <ac:spMkLst>
            <pc:docMk/>
            <pc:sldMk cId="3395838405" sldId="489"/>
            <ac:spMk id="8" creationId="{C7EBCD5F-AC7E-1304-91FF-0DDD0DE8278D}"/>
          </ac:spMkLst>
        </pc:spChg>
        <pc:spChg chg="mod">
          <ac:chgData name="Jan Verwaeren" userId="aa253f3c-3150-4170-95ea-2f4be1c6923c" providerId="ADAL" clId="{C3B9E627-71F0-492D-A958-D2A188B1B081}" dt="2024-10-18T15:49:24.799" v="167" actId="207"/>
          <ac:spMkLst>
            <pc:docMk/>
            <pc:sldMk cId="3395838405" sldId="489"/>
            <ac:spMk id="9" creationId="{9BDBD985-5446-E17D-2653-9680BE8B7243}"/>
          </ac:spMkLst>
        </pc:spChg>
        <pc:spChg chg="add mod">
          <ac:chgData name="Jan Verwaeren" userId="aa253f3c-3150-4170-95ea-2f4be1c6923c" providerId="ADAL" clId="{C3B9E627-71F0-492D-A958-D2A188B1B081}" dt="2024-10-19T18:09:15.764" v="254" actId="1076"/>
          <ac:spMkLst>
            <pc:docMk/>
            <pc:sldMk cId="3395838405" sldId="489"/>
            <ac:spMk id="10" creationId="{C018D4E9-39CD-0EDD-C479-791F9381C2DB}"/>
          </ac:spMkLst>
        </pc:spChg>
        <pc:spChg chg="del">
          <ac:chgData name="Jan Verwaeren" userId="aa253f3c-3150-4170-95ea-2f4be1c6923c" providerId="ADAL" clId="{C3B9E627-71F0-492D-A958-D2A188B1B081}" dt="2024-10-18T15:49:43.050" v="168" actId="478"/>
          <ac:spMkLst>
            <pc:docMk/>
            <pc:sldMk cId="3395838405" sldId="489"/>
            <ac:spMk id="11" creationId="{2D869897-DC93-4474-A30F-8338C229A9AE}"/>
          </ac:spMkLst>
        </pc:spChg>
        <pc:grpChg chg="mod">
          <ac:chgData name="Jan Verwaeren" userId="aa253f3c-3150-4170-95ea-2f4be1c6923c" providerId="ADAL" clId="{C3B9E627-71F0-492D-A958-D2A188B1B081}" dt="2024-10-18T15:48:23.019" v="159" actId="14100"/>
          <ac:grpSpMkLst>
            <pc:docMk/>
            <pc:sldMk cId="3395838405" sldId="489"/>
            <ac:grpSpMk id="2" creationId="{666464E0-0123-38BA-4FA6-62C2A814EE58}"/>
          </ac:grpSpMkLst>
        </pc:grpChg>
        <pc:picChg chg="add mod">
          <ac:chgData name="Jan Verwaeren" userId="aa253f3c-3150-4170-95ea-2f4be1c6923c" providerId="ADAL" clId="{C3B9E627-71F0-492D-A958-D2A188B1B081}" dt="2024-10-18T15:53:24.337" v="177" actId="1076"/>
          <ac:picMkLst>
            <pc:docMk/>
            <pc:sldMk cId="3395838405" sldId="489"/>
            <ac:picMk id="12" creationId="{D32D4AC1-984B-2AC0-47A7-0ED9B9C10E78}"/>
          </ac:picMkLst>
        </pc:picChg>
        <pc:cxnChg chg="add mod">
          <ac:chgData name="Jan Verwaeren" userId="aa253f3c-3150-4170-95ea-2f4be1c6923c" providerId="ADAL" clId="{C3B9E627-71F0-492D-A958-D2A188B1B081}" dt="2024-10-18T15:53:44.159" v="181" actId="13822"/>
          <ac:cxnSpMkLst>
            <pc:docMk/>
            <pc:sldMk cId="3395838405" sldId="489"/>
            <ac:cxnSpMk id="14" creationId="{6B44E5C9-C199-8C04-77FF-6AB04EDA6FAC}"/>
          </ac:cxnSpMkLst>
        </pc:cxnChg>
        <pc:cxnChg chg="add mod">
          <ac:chgData name="Jan Verwaeren" userId="aa253f3c-3150-4170-95ea-2f4be1c6923c" providerId="ADAL" clId="{C3B9E627-71F0-492D-A958-D2A188B1B081}" dt="2024-10-19T18:09:01.851" v="229" actId="1076"/>
          <ac:cxnSpMkLst>
            <pc:docMk/>
            <pc:sldMk cId="3395838405" sldId="489"/>
            <ac:cxnSpMk id="16" creationId="{FDFF2A14-6D75-289E-6613-22C09D8ED6A3}"/>
          </ac:cxnSpMkLst>
        </pc:cxnChg>
      </pc:sldChg>
      <pc:sldChg chg="add del">
        <pc:chgData name="Jan Verwaeren" userId="aa253f3c-3150-4170-95ea-2f4be1c6923c" providerId="ADAL" clId="{C3B9E627-71F0-492D-A958-D2A188B1B081}" dt="2024-10-18T15:47:16.138" v="75" actId="47"/>
        <pc:sldMkLst>
          <pc:docMk/>
          <pc:sldMk cId="191042565" sldId="536"/>
        </pc:sldMkLst>
      </pc:sldChg>
      <pc:sldChg chg="addSp delSp modSp add mod">
        <pc:chgData name="Jan Verwaeren" userId="aa253f3c-3150-4170-95ea-2f4be1c6923c" providerId="ADAL" clId="{C3B9E627-71F0-492D-A958-D2A188B1B081}" dt="2024-10-20T19:00:02.484" v="1309" actId="20577"/>
        <pc:sldMkLst>
          <pc:docMk/>
          <pc:sldMk cId="1614792424" sldId="536"/>
        </pc:sldMkLst>
        <pc:spChg chg="del">
          <ac:chgData name="Jan Verwaeren" userId="aa253f3c-3150-4170-95ea-2f4be1c6923c" providerId="ADAL" clId="{C3B9E627-71F0-492D-A958-D2A188B1B081}" dt="2024-10-19T18:30:16.734" v="257" actId="478"/>
          <ac:spMkLst>
            <pc:docMk/>
            <pc:sldMk cId="1614792424" sldId="536"/>
            <ac:spMk id="8" creationId="{63E47985-DDEE-05C5-8624-9561B497A824}"/>
          </ac:spMkLst>
        </pc:spChg>
        <pc:spChg chg="add del">
          <ac:chgData name="Jan Verwaeren" userId="aa253f3c-3150-4170-95ea-2f4be1c6923c" providerId="ADAL" clId="{C3B9E627-71F0-492D-A958-D2A188B1B081}" dt="2024-10-20T18:59:50.150" v="1305" actId="478"/>
          <ac:spMkLst>
            <pc:docMk/>
            <pc:sldMk cId="1614792424" sldId="536"/>
            <ac:spMk id="10" creationId="{A6CCFE20-81F4-4A6E-37C5-40F31DB847E3}"/>
          </ac:spMkLst>
        </pc:spChg>
        <pc:spChg chg="del">
          <ac:chgData name="Jan Verwaeren" userId="aa253f3c-3150-4170-95ea-2f4be1c6923c" providerId="ADAL" clId="{C3B9E627-71F0-492D-A958-D2A188B1B081}" dt="2024-10-19T18:30:16.734" v="257" actId="478"/>
          <ac:spMkLst>
            <pc:docMk/>
            <pc:sldMk cId="1614792424" sldId="536"/>
            <ac:spMk id="10" creationId="{B2DE79C1-1F27-7D93-3238-5D6DDACDE6AC}"/>
          </ac:spMkLst>
        </pc:spChg>
        <pc:spChg chg="add mod">
          <ac:chgData name="Jan Verwaeren" userId="aa253f3c-3150-4170-95ea-2f4be1c6923c" providerId="ADAL" clId="{C3B9E627-71F0-492D-A958-D2A188B1B081}" dt="2024-10-20T19:00:02.484" v="1309" actId="20577"/>
          <ac:spMkLst>
            <pc:docMk/>
            <pc:sldMk cId="1614792424" sldId="536"/>
            <ac:spMk id="13" creationId="{F5670CDF-4FDE-01E4-5DBF-BDD225C5D90E}"/>
          </ac:spMkLst>
        </pc:spChg>
        <pc:spChg chg="add mod">
          <ac:chgData name="Jan Verwaeren" userId="aa253f3c-3150-4170-95ea-2f4be1c6923c" providerId="ADAL" clId="{C3B9E627-71F0-492D-A958-D2A188B1B081}" dt="2024-10-19T18:33:57.162" v="326" actId="1076"/>
          <ac:spMkLst>
            <pc:docMk/>
            <pc:sldMk cId="1614792424" sldId="536"/>
            <ac:spMk id="17" creationId="{B2EC2FDC-55D4-EDE8-0BCB-E4C910416A12}"/>
          </ac:spMkLst>
        </pc:spChg>
        <pc:picChg chg="del">
          <ac:chgData name="Jan Verwaeren" userId="aa253f3c-3150-4170-95ea-2f4be1c6923c" providerId="ADAL" clId="{C3B9E627-71F0-492D-A958-D2A188B1B081}" dt="2024-10-19T18:30:14.814" v="256" actId="478"/>
          <ac:picMkLst>
            <pc:docMk/>
            <pc:sldMk cId="1614792424" sldId="536"/>
            <ac:picMk id="12" creationId="{B2E64704-F499-CB69-3CE0-6A3EFA3457C2}"/>
          </ac:picMkLst>
        </pc:picChg>
        <pc:cxnChg chg="del">
          <ac:chgData name="Jan Verwaeren" userId="aa253f3c-3150-4170-95ea-2f4be1c6923c" providerId="ADAL" clId="{C3B9E627-71F0-492D-A958-D2A188B1B081}" dt="2024-10-19T18:30:16.734" v="257" actId="478"/>
          <ac:cxnSpMkLst>
            <pc:docMk/>
            <pc:sldMk cId="1614792424" sldId="536"/>
            <ac:cxnSpMk id="14" creationId="{826B6A91-E658-ECBE-CFF0-3C109DB48B80}"/>
          </ac:cxnSpMkLst>
        </pc:cxnChg>
        <pc:cxnChg chg="del">
          <ac:chgData name="Jan Verwaeren" userId="aa253f3c-3150-4170-95ea-2f4be1c6923c" providerId="ADAL" clId="{C3B9E627-71F0-492D-A958-D2A188B1B081}" dt="2024-10-19T18:30:16.734" v="257" actId="478"/>
          <ac:cxnSpMkLst>
            <pc:docMk/>
            <pc:sldMk cId="1614792424" sldId="536"/>
            <ac:cxnSpMk id="16" creationId="{E697693F-B041-E002-0009-57CA521D1284}"/>
          </ac:cxnSpMkLst>
        </pc:cxnChg>
      </pc:sldChg>
      <pc:sldChg chg="addSp delSp modSp add mod">
        <pc:chgData name="Jan Verwaeren" userId="aa253f3c-3150-4170-95ea-2f4be1c6923c" providerId="ADAL" clId="{C3B9E627-71F0-492D-A958-D2A188B1B081}" dt="2024-10-19T18:59:47.634" v="785"/>
        <pc:sldMkLst>
          <pc:docMk/>
          <pc:sldMk cId="1783113136" sldId="537"/>
        </pc:sldMkLst>
        <pc:spChg chg="mod">
          <ac:chgData name="Jan Verwaeren" userId="aa253f3c-3150-4170-95ea-2f4be1c6923c" providerId="ADAL" clId="{C3B9E627-71F0-492D-A958-D2A188B1B081}" dt="2024-10-19T18:59:47.634" v="785"/>
          <ac:spMkLst>
            <pc:docMk/>
            <pc:sldMk cId="1783113136" sldId="537"/>
            <ac:spMk id="6" creationId="{FBC21D6C-E922-8F6B-EFC6-7EEFB9847D03}"/>
          </ac:spMkLst>
        </pc:spChg>
        <pc:spChg chg="add mod">
          <ac:chgData name="Jan Verwaeren" userId="aa253f3c-3150-4170-95ea-2f4be1c6923c" providerId="ADAL" clId="{C3B9E627-71F0-492D-A958-D2A188B1B081}" dt="2024-10-19T18:53:40.118" v="658" actId="207"/>
          <ac:spMkLst>
            <pc:docMk/>
            <pc:sldMk cId="1783113136" sldId="537"/>
            <ac:spMk id="8" creationId="{811899F8-7E36-8F4A-B867-5BE06E313710}"/>
          </ac:spMkLst>
        </pc:spChg>
        <pc:spChg chg="add del mod">
          <ac:chgData name="Jan Verwaeren" userId="aa253f3c-3150-4170-95ea-2f4be1c6923c" providerId="ADAL" clId="{C3B9E627-71F0-492D-A958-D2A188B1B081}" dt="2024-10-19T18:42:53.318" v="511" actId="478"/>
          <ac:spMkLst>
            <pc:docMk/>
            <pc:sldMk cId="1783113136" sldId="537"/>
            <ac:spMk id="12" creationId="{BFE1BB0B-5B10-382D-5DA5-1D29DF6635EE}"/>
          </ac:spMkLst>
        </pc:spChg>
        <pc:spChg chg="del">
          <ac:chgData name="Jan Verwaeren" userId="aa253f3c-3150-4170-95ea-2f4be1c6923c" providerId="ADAL" clId="{C3B9E627-71F0-492D-A958-D2A188B1B081}" dt="2024-10-19T18:34:15.371" v="330" actId="478"/>
          <ac:spMkLst>
            <pc:docMk/>
            <pc:sldMk cId="1783113136" sldId="537"/>
            <ac:spMk id="13" creationId="{0CBDC334-3479-825C-EC32-CCF4D8CC07BC}"/>
          </ac:spMkLst>
        </pc:spChg>
        <pc:spChg chg="add del mod">
          <ac:chgData name="Jan Verwaeren" userId="aa253f3c-3150-4170-95ea-2f4be1c6923c" providerId="ADAL" clId="{C3B9E627-71F0-492D-A958-D2A188B1B081}" dt="2024-10-19T18:43:35.416" v="521" actId="478"/>
          <ac:spMkLst>
            <pc:docMk/>
            <pc:sldMk cId="1783113136" sldId="537"/>
            <ac:spMk id="15" creationId="{9F27F854-FED3-B99D-87B6-8E00AE4B0F6E}"/>
          </ac:spMkLst>
        </pc:spChg>
        <pc:spChg chg="mod">
          <ac:chgData name="Jan Verwaeren" userId="aa253f3c-3150-4170-95ea-2f4be1c6923c" providerId="ADAL" clId="{C3B9E627-71F0-492D-A958-D2A188B1B081}" dt="2024-10-19T18:34:24.464" v="363" actId="20577"/>
          <ac:spMkLst>
            <pc:docMk/>
            <pc:sldMk cId="1783113136" sldId="537"/>
            <ac:spMk id="17" creationId="{807A9CDF-794B-EBEE-B10F-9E18243DD892}"/>
          </ac:spMkLst>
        </pc:spChg>
        <pc:spChg chg="add del mod">
          <ac:chgData name="Jan Verwaeren" userId="aa253f3c-3150-4170-95ea-2f4be1c6923c" providerId="ADAL" clId="{C3B9E627-71F0-492D-A958-D2A188B1B081}" dt="2024-10-19T18:52:37.745" v="652" actId="478"/>
          <ac:spMkLst>
            <pc:docMk/>
            <pc:sldMk cId="1783113136" sldId="537"/>
            <ac:spMk id="19" creationId="{D5871778-4D15-58DE-6B67-8B8B31475713}"/>
          </ac:spMkLst>
        </pc:spChg>
        <pc:spChg chg="add del mod">
          <ac:chgData name="Jan Verwaeren" userId="aa253f3c-3150-4170-95ea-2f4be1c6923c" providerId="ADAL" clId="{C3B9E627-71F0-492D-A958-D2A188B1B081}" dt="2024-10-19T18:52:35.608" v="651" actId="478"/>
          <ac:spMkLst>
            <pc:docMk/>
            <pc:sldMk cId="1783113136" sldId="537"/>
            <ac:spMk id="20" creationId="{64D47431-C46D-5A1D-1AC7-731A4417BB1E}"/>
          </ac:spMkLst>
        </pc:spChg>
        <pc:spChg chg="add mod">
          <ac:chgData name="Jan Verwaeren" userId="aa253f3c-3150-4170-95ea-2f4be1c6923c" providerId="ADAL" clId="{C3B9E627-71F0-492D-A958-D2A188B1B081}" dt="2024-10-19T18:53:18.050" v="655" actId="1076"/>
          <ac:spMkLst>
            <pc:docMk/>
            <pc:sldMk cId="1783113136" sldId="537"/>
            <ac:spMk id="21" creationId="{DD497495-A363-AE13-42EB-A09D187330C1}"/>
          </ac:spMkLst>
        </pc:spChg>
        <pc:spChg chg="add mod">
          <ac:chgData name="Jan Verwaeren" userId="aa253f3c-3150-4170-95ea-2f4be1c6923c" providerId="ADAL" clId="{C3B9E627-71F0-492D-A958-D2A188B1B081}" dt="2024-10-19T18:53:18.050" v="655" actId="1076"/>
          <ac:spMkLst>
            <pc:docMk/>
            <pc:sldMk cId="1783113136" sldId="537"/>
            <ac:spMk id="22" creationId="{CCDA143E-D660-6F93-77AB-BF44FDAAE76A}"/>
          </ac:spMkLst>
        </pc:spChg>
        <pc:spChg chg="add mod">
          <ac:chgData name="Jan Verwaeren" userId="aa253f3c-3150-4170-95ea-2f4be1c6923c" providerId="ADAL" clId="{C3B9E627-71F0-492D-A958-D2A188B1B081}" dt="2024-10-19T18:53:18.050" v="655" actId="1076"/>
          <ac:spMkLst>
            <pc:docMk/>
            <pc:sldMk cId="1783113136" sldId="537"/>
            <ac:spMk id="23" creationId="{FB571146-09C5-77BE-2067-C92423367DBA}"/>
          </ac:spMkLst>
        </pc:spChg>
        <pc:spChg chg="add mod">
          <ac:chgData name="Jan Verwaeren" userId="aa253f3c-3150-4170-95ea-2f4be1c6923c" providerId="ADAL" clId="{C3B9E627-71F0-492D-A958-D2A188B1B081}" dt="2024-10-19T18:53:18.050" v="655" actId="1076"/>
          <ac:spMkLst>
            <pc:docMk/>
            <pc:sldMk cId="1783113136" sldId="537"/>
            <ac:spMk id="24" creationId="{6AC91706-390C-8221-18EA-2A7F95F8873B}"/>
          </ac:spMkLst>
        </pc:spChg>
        <pc:spChg chg="add mod">
          <ac:chgData name="Jan Verwaeren" userId="aa253f3c-3150-4170-95ea-2f4be1c6923c" providerId="ADAL" clId="{C3B9E627-71F0-492D-A958-D2A188B1B081}" dt="2024-10-19T18:53:23.745" v="656" actId="1076"/>
          <ac:spMkLst>
            <pc:docMk/>
            <pc:sldMk cId="1783113136" sldId="537"/>
            <ac:spMk id="29" creationId="{E42357FF-5846-775E-A77D-66583854FF08}"/>
          </ac:spMkLst>
        </pc:spChg>
        <pc:spChg chg="add mod">
          <ac:chgData name="Jan Verwaeren" userId="aa253f3c-3150-4170-95ea-2f4be1c6923c" providerId="ADAL" clId="{C3B9E627-71F0-492D-A958-D2A188B1B081}" dt="2024-10-19T18:53:23.745" v="656" actId="1076"/>
          <ac:spMkLst>
            <pc:docMk/>
            <pc:sldMk cId="1783113136" sldId="537"/>
            <ac:spMk id="30" creationId="{8A835FF0-461E-32BC-E1FA-5B91215E96AD}"/>
          </ac:spMkLst>
        </pc:spChg>
        <pc:spChg chg="add mod">
          <ac:chgData name="Jan Verwaeren" userId="aa253f3c-3150-4170-95ea-2f4be1c6923c" providerId="ADAL" clId="{C3B9E627-71F0-492D-A958-D2A188B1B081}" dt="2024-10-19T18:53:23.745" v="656" actId="1076"/>
          <ac:spMkLst>
            <pc:docMk/>
            <pc:sldMk cId="1783113136" sldId="537"/>
            <ac:spMk id="31" creationId="{749F0D09-FFF7-47B2-9177-AB04304E76DB}"/>
          </ac:spMkLst>
        </pc:spChg>
        <pc:spChg chg="add mod">
          <ac:chgData name="Jan Verwaeren" userId="aa253f3c-3150-4170-95ea-2f4be1c6923c" providerId="ADAL" clId="{C3B9E627-71F0-492D-A958-D2A188B1B081}" dt="2024-10-19T18:53:23.745" v="656" actId="1076"/>
          <ac:spMkLst>
            <pc:docMk/>
            <pc:sldMk cId="1783113136" sldId="537"/>
            <ac:spMk id="32" creationId="{4EF5F9D0-176D-F5FE-035E-53E51BB6AF63}"/>
          </ac:spMkLst>
        </pc:spChg>
        <pc:spChg chg="add del mod">
          <ac:chgData name="Jan Verwaeren" userId="aa253f3c-3150-4170-95ea-2f4be1c6923c" providerId="ADAL" clId="{C3B9E627-71F0-492D-A958-D2A188B1B081}" dt="2024-10-19T18:52:19.545" v="646" actId="478"/>
          <ac:spMkLst>
            <pc:docMk/>
            <pc:sldMk cId="1783113136" sldId="537"/>
            <ac:spMk id="33" creationId="{6B69E818-5333-AA4D-AAB7-8DE4D487806B}"/>
          </ac:spMkLst>
        </pc:spChg>
        <pc:spChg chg="add del mod">
          <ac:chgData name="Jan Verwaeren" userId="aa253f3c-3150-4170-95ea-2f4be1c6923c" providerId="ADAL" clId="{C3B9E627-71F0-492D-A958-D2A188B1B081}" dt="2024-10-19T18:52:19.545" v="646" actId="478"/>
          <ac:spMkLst>
            <pc:docMk/>
            <pc:sldMk cId="1783113136" sldId="537"/>
            <ac:spMk id="34" creationId="{7C0EE0D2-866C-8B86-98CD-A9C715A33EDB}"/>
          </ac:spMkLst>
        </pc:spChg>
        <pc:spChg chg="add del mod">
          <ac:chgData name="Jan Verwaeren" userId="aa253f3c-3150-4170-95ea-2f4be1c6923c" providerId="ADAL" clId="{C3B9E627-71F0-492D-A958-D2A188B1B081}" dt="2024-10-19T18:52:19.545" v="646" actId="478"/>
          <ac:spMkLst>
            <pc:docMk/>
            <pc:sldMk cId="1783113136" sldId="537"/>
            <ac:spMk id="35" creationId="{D90AC192-8774-715D-2B67-3E882A8D9958}"/>
          </ac:spMkLst>
        </pc:spChg>
        <pc:spChg chg="add del mod">
          <ac:chgData name="Jan Verwaeren" userId="aa253f3c-3150-4170-95ea-2f4be1c6923c" providerId="ADAL" clId="{C3B9E627-71F0-492D-A958-D2A188B1B081}" dt="2024-10-19T18:52:19.545" v="646" actId="478"/>
          <ac:spMkLst>
            <pc:docMk/>
            <pc:sldMk cId="1783113136" sldId="537"/>
            <ac:spMk id="36" creationId="{836D4EC0-A079-D097-4670-75E23D77707B}"/>
          </ac:spMkLst>
        </pc:spChg>
        <pc:spChg chg="add mod">
          <ac:chgData name="Jan Verwaeren" userId="aa253f3c-3150-4170-95ea-2f4be1c6923c" providerId="ADAL" clId="{C3B9E627-71F0-492D-A958-D2A188B1B081}" dt="2024-10-19T18:53:23.745" v="656" actId="1076"/>
          <ac:spMkLst>
            <pc:docMk/>
            <pc:sldMk cId="1783113136" sldId="537"/>
            <ac:spMk id="37" creationId="{BE0A578A-89D5-96C5-8E4A-6E6E319C0468}"/>
          </ac:spMkLst>
        </pc:spChg>
        <pc:spChg chg="add mod">
          <ac:chgData name="Jan Verwaeren" userId="aa253f3c-3150-4170-95ea-2f4be1c6923c" providerId="ADAL" clId="{C3B9E627-71F0-492D-A958-D2A188B1B081}" dt="2024-10-19T18:59:13.040" v="784" actId="1076"/>
          <ac:spMkLst>
            <pc:docMk/>
            <pc:sldMk cId="1783113136" sldId="537"/>
            <ac:spMk id="38" creationId="{FE24DC0B-70DD-6520-CA8D-7EB7584E7B85}"/>
          </ac:spMkLst>
        </pc:spChg>
        <pc:graphicFrameChg chg="add del mod modGraphic">
          <ac:chgData name="Jan Verwaeren" userId="aa253f3c-3150-4170-95ea-2f4be1c6923c" providerId="ADAL" clId="{C3B9E627-71F0-492D-A958-D2A188B1B081}" dt="2024-10-19T18:42:47.332" v="508" actId="478"/>
          <ac:graphicFrameMkLst>
            <pc:docMk/>
            <pc:sldMk cId="1783113136" sldId="537"/>
            <ac:graphicFrameMk id="10" creationId="{823746F1-848B-15B1-FEDA-27FF50B6D0CA}"/>
          </ac:graphicFrameMkLst>
        </pc:graphicFrameChg>
        <pc:graphicFrameChg chg="add del mod">
          <ac:chgData name="Jan Verwaeren" userId="aa253f3c-3150-4170-95ea-2f4be1c6923c" providerId="ADAL" clId="{C3B9E627-71F0-492D-A958-D2A188B1B081}" dt="2024-10-19T18:43:32.396" v="519" actId="478"/>
          <ac:graphicFrameMkLst>
            <pc:docMk/>
            <pc:sldMk cId="1783113136" sldId="537"/>
            <ac:graphicFrameMk id="16" creationId="{3CBECA14-F260-929E-417E-45B79CEA4EB0}"/>
          </ac:graphicFrameMkLst>
        </pc:graphicFrameChg>
        <pc:graphicFrameChg chg="add del mod modGraphic">
          <ac:chgData name="Jan Verwaeren" userId="aa253f3c-3150-4170-95ea-2f4be1c6923c" providerId="ADAL" clId="{C3B9E627-71F0-492D-A958-D2A188B1B081}" dt="2024-10-19T18:49:36.169" v="582" actId="478"/>
          <ac:graphicFrameMkLst>
            <pc:docMk/>
            <pc:sldMk cId="1783113136" sldId="537"/>
            <ac:graphicFrameMk id="18" creationId="{8E32BDAE-2E86-64CE-A9DE-BA4BBAB598AB}"/>
          </ac:graphicFrameMkLst>
        </pc:graphicFrameChg>
        <pc:graphicFrameChg chg="add del mod modGraphic">
          <ac:chgData name="Jan Verwaeren" userId="aa253f3c-3150-4170-95ea-2f4be1c6923c" providerId="ADAL" clId="{C3B9E627-71F0-492D-A958-D2A188B1B081}" dt="2024-10-19T18:49:28.383" v="580" actId="478"/>
          <ac:graphicFrameMkLst>
            <pc:docMk/>
            <pc:sldMk cId="1783113136" sldId="537"/>
            <ac:graphicFrameMk id="25" creationId="{EB2D398F-E59A-7738-3595-F41AE33D3719}"/>
          </ac:graphicFrameMkLst>
        </pc:graphicFrameChg>
        <pc:picChg chg="add del">
          <ac:chgData name="Jan Verwaeren" userId="aa253f3c-3150-4170-95ea-2f4be1c6923c" providerId="ADAL" clId="{C3B9E627-71F0-492D-A958-D2A188B1B081}" dt="2024-10-19T18:48:57.331" v="575" actId="478"/>
          <ac:picMkLst>
            <pc:docMk/>
            <pc:sldMk cId="1783113136" sldId="537"/>
            <ac:picMk id="26" creationId="{B7650048-4DEA-52A9-130F-275AC797C90C}"/>
          </ac:picMkLst>
        </pc:picChg>
        <pc:picChg chg="add mod">
          <ac:chgData name="Jan Verwaeren" userId="aa253f3c-3150-4170-95ea-2f4be1c6923c" providerId="ADAL" clId="{C3B9E627-71F0-492D-A958-D2A188B1B081}" dt="2024-10-19T18:53:23.745" v="656" actId="1076"/>
          <ac:picMkLst>
            <pc:docMk/>
            <pc:sldMk cId="1783113136" sldId="537"/>
            <ac:picMk id="27" creationId="{D60E1EE9-B80F-8509-54B4-6AA2C254FB43}"/>
          </ac:picMkLst>
        </pc:picChg>
        <pc:picChg chg="add mod">
          <ac:chgData name="Jan Verwaeren" userId="aa253f3c-3150-4170-95ea-2f4be1c6923c" providerId="ADAL" clId="{C3B9E627-71F0-492D-A958-D2A188B1B081}" dt="2024-10-19T18:53:18.050" v="655" actId="1076"/>
          <ac:picMkLst>
            <pc:docMk/>
            <pc:sldMk cId="1783113136" sldId="537"/>
            <ac:picMk id="28" creationId="{ED7C9E7E-D72A-C7F9-218D-18596573CCCB}"/>
          </ac:picMkLst>
        </pc:picChg>
      </pc:sldChg>
      <pc:sldChg chg="add del">
        <pc:chgData name="Jan Verwaeren" userId="aa253f3c-3150-4170-95ea-2f4be1c6923c" providerId="ADAL" clId="{C3B9E627-71F0-492D-A958-D2A188B1B081}" dt="2024-10-19T18:34:10.292" v="328" actId="47"/>
        <pc:sldMkLst>
          <pc:docMk/>
          <pc:sldMk cId="2807520248" sldId="537"/>
        </pc:sldMkLst>
      </pc:sldChg>
      <pc:sldChg chg="modSp add mod">
        <pc:chgData name="Jan Verwaeren" userId="aa253f3c-3150-4170-95ea-2f4be1c6923c" providerId="ADAL" clId="{C3B9E627-71F0-492D-A958-D2A188B1B081}" dt="2024-10-19T19:00:19.100" v="803" actId="20577"/>
        <pc:sldMkLst>
          <pc:docMk/>
          <pc:sldMk cId="3645122060" sldId="538"/>
        </pc:sldMkLst>
        <pc:spChg chg="mod">
          <ac:chgData name="Jan Verwaeren" userId="aa253f3c-3150-4170-95ea-2f4be1c6923c" providerId="ADAL" clId="{C3B9E627-71F0-492D-A958-D2A188B1B081}" dt="2024-10-19T19:00:19.100" v="803" actId="20577"/>
          <ac:spMkLst>
            <pc:docMk/>
            <pc:sldMk cId="3645122060" sldId="538"/>
            <ac:spMk id="11" creationId="{29014750-527A-1932-67A7-4AF0D0AD060C}"/>
          </ac:spMkLst>
        </pc:spChg>
      </pc:sldChg>
      <pc:sldChg chg="addSp delSp modSp add mod">
        <pc:chgData name="Jan Verwaeren" userId="aa253f3c-3150-4170-95ea-2f4be1c6923c" providerId="ADAL" clId="{C3B9E627-71F0-492D-A958-D2A188B1B081}" dt="2024-10-19T19:45:20.427" v="1303" actId="113"/>
        <pc:sldMkLst>
          <pc:docMk/>
          <pc:sldMk cId="4111321044" sldId="539"/>
        </pc:sldMkLst>
        <pc:spChg chg="mod">
          <ac:chgData name="Jan Verwaeren" userId="aa253f3c-3150-4170-95ea-2f4be1c6923c" providerId="ADAL" clId="{C3B9E627-71F0-492D-A958-D2A188B1B081}" dt="2024-10-19T19:27:08.720" v="910" actId="1035"/>
          <ac:spMkLst>
            <pc:docMk/>
            <pc:sldMk cId="4111321044" sldId="539"/>
            <ac:spMk id="6" creationId="{8C831D7E-45F4-5156-BF0E-84B8C5B951A6}"/>
          </ac:spMkLst>
        </pc:spChg>
        <pc:spChg chg="del">
          <ac:chgData name="Jan Verwaeren" userId="aa253f3c-3150-4170-95ea-2f4be1c6923c" providerId="ADAL" clId="{C3B9E627-71F0-492D-A958-D2A188B1B081}" dt="2024-10-19T19:00:42.657" v="806" actId="478"/>
          <ac:spMkLst>
            <pc:docMk/>
            <pc:sldMk cId="4111321044" sldId="539"/>
            <ac:spMk id="8" creationId="{7B6366FC-B278-BD54-28E5-A4DEEF6D6BE7}"/>
          </ac:spMkLst>
        </pc:spChg>
        <pc:spChg chg="mod">
          <ac:chgData name="Jan Verwaeren" userId="aa253f3c-3150-4170-95ea-2f4be1c6923c" providerId="ADAL" clId="{C3B9E627-71F0-492D-A958-D2A188B1B081}" dt="2024-10-19T19:27:08.720" v="910" actId="1035"/>
          <ac:spMkLst>
            <pc:docMk/>
            <pc:sldMk cId="4111321044" sldId="539"/>
            <ac:spMk id="9" creationId="{94A9BD4B-4B2F-CBBC-576E-A0D62CC04850}"/>
          </ac:spMkLst>
        </pc:spChg>
        <pc:spChg chg="del">
          <ac:chgData name="Jan Verwaeren" userId="aa253f3c-3150-4170-95ea-2f4be1c6923c" providerId="ADAL" clId="{C3B9E627-71F0-492D-A958-D2A188B1B081}" dt="2024-10-19T19:00:42.657" v="806" actId="478"/>
          <ac:spMkLst>
            <pc:docMk/>
            <pc:sldMk cId="4111321044" sldId="539"/>
            <ac:spMk id="10" creationId="{F1EC781C-3B44-7346-19FE-0F1229CB8BB4}"/>
          </ac:spMkLst>
        </pc:spChg>
        <pc:spChg chg="add mod">
          <ac:chgData name="Jan Verwaeren" userId="aa253f3c-3150-4170-95ea-2f4be1c6923c" providerId="ADAL" clId="{C3B9E627-71F0-492D-A958-D2A188B1B081}" dt="2024-10-19T19:45:20.427" v="1303" actId="113"/>
          <ac:spMkLst>
            <pc:docMk/>
            <pc:sldMk cId="4111321044" sldId="539"/>
            <ac:spMk id="17" creationId="{C6499E95-0F59-F3FD-93B8-EEB32932DAA3}"/>
          </ac:spMkLst>
        </pc:spChg>
        <pc:spChg chg="add mod">
          <ac:chgData name="Jan Verwaeren" userId="aa253f3c-3150-4170-95ea-2f4be1c6923c" providerId="ADAL" clId="{C3B9E627-71F0-492D-A958-D2A188B1B081}" dt="2024-10-19T19:27:36.369" v="917" actId="1076"/>
          <ac:spMkLst>
            <pc:docMk/>
            <pc:sldMk cId="4111321044" sldId="539"/>
            <ac:spMk id="23" creationId="{F2BD1429-5901-06D1-0316-ED2E327BB8BD}"/>
          </ac:spMkLst>
        </pc:spChg>
        <pc:spChg chg="add del mod">
          <ac:chgData name="Jan Verwaeren" userId="aa253f3c-3150-4170-95ea-2f4be1c6923c" providerId="ADAL" clId="{C3B9E627-71F0-492D-A958-D2A188B1B081}" dt="2024-10-19T19:45:14.675" v="1301" actId="478"/>
          <ac:spMkLst>
            <pc:docMk/>
            <pc:sldMk cId="4111321044" sldId="539"/>
            <ac:spMk id="24" creationId="{93429F6F-F13D-6C83-6D5A-CE5FA03AECC8}"/>
          </ac:spMkLst>
        </pc:spChg>
        <pc:grpChg chg="mod">
          <ac:chgData name="Jan Verwaeren" userId="aa253f3c-3150-4170-95ea-2f4be1c6923c" providerId="ADAL" clId="{C3B9E627-71F0-492D-A958-D2A188B1B081}" dt="2024-10-19T19:27:08.720" v="910" actId="1035"/>
          <ac:grpSpMkLst>
            <pc:docMk/>
            <pc:sldMk cId="4111321044" sldId="539"/>
            <ac:grpSpMk id="2" creationId="{F03669C4-9A37-99E1-43C7-F6713E2197E2}"/>
          </ac:grpSpMkLst>
        </pc:grpChg>
        <pc:picChg chg="del">
          <ac:chgData name="Jan Verwaeren" userId="aa253f3c-3150-4170-95ea-2f4be1c6923c" providerId="ADAL" clId="{C3B9E627-71F0-492D-A958-D2A188B1B081}" dt="2024-10-19T19:00:41.155" v="805" actId="478"/>
          <ac:picMkLst>
            <pc:docMk/>
            <pc:sldMk cId="4111321044" sldId="539"/>
            <ac:picMk id="12" creationId="{200B4E4C-5AF9-1906-0C46-96BB46ACC13F}"/>
          </ac:picMkLst>
        </pc:picChg>
        <pc:picChg chg="add del mod">
          <ac:chgData name="Jan Verwaeren" userId="aa253f3c-3150-4170-95ea-2f4be1c6923c" providerId="ADAL" clId="{C3B9E627-71F0-492D-A958-D2A188B1B081}" dt="2024-10-19T19:23:09.854" v="885" actId="478"/>
          <ac:picMkLst>
            <pc:docMk/>
            <pc:sldMk cId="4111321044" sldId="539"/>
            <ac:picMk id="13" creationId="{8A700E62-51EB-A755-BC00-BDF9CE940031}"/>
          </ac:picMkLst>
        </pc:picChg>
        <pc:picChg chg="add del mod">
          <ac:chgData name="Jan Verwaeren" userId="aa253f3c-3150-4170-95ea-2f4be1c6923c" providerId="ADAL" clId="{C3B9E627-71F0-492D-A958-D2A188B1B081}" dt="2024-10-19T19:24:25.936" v="895" actId="478"/>
          <ac:picMkLst>
            <pc:docMk/>
            <pc:sldMk cId="4111321044" sldId="539"/>
            <ac:picMk id="19" creationId="{1BB7CD0B-CB97-EF66-6393-B393F70D5677}"/>
          </ac:picMkLst>
        </pc:picChg>
        <pc:picChg chg="add mod">
          <ac:chgData name="Jan Verwaeren" userId="aa253f3c-3150-4170-95ea-2f4be1c6923c" providerId="ADAL" clId="{C3B9E627-71F0-492D-A958-D2A188B1B081}" dt="2024-10-19T19:27:14.159" v="912" actId="1076"/>
          <ac:picMkLst>
            <pc:docMk/>
            <pc:sldMk cId="4111321044" sldId="539"/>
            <ac:picMk id="21" creationId="{3FE2E5A9-C7BC-2FB7-1C83-F0A89DF5D300}"/>
          </ac:picMkLst>
        </pc:picChg>
        <pc:cxnChg chg="del">
          <ac:chgData name="Jan Verwaeren" userId="aa253f3c-3150-4170-95ea-2f4be1c6923c" providerId="ADAL" clId="{C3B9E627-71F0-492D-A958-D2A188B1B081}" dt="2024-10-19T19:00:42.657" v="806" actId="478"/>
          <ac:cxnSpMkLst>
            <pc:docMk/>
            <pc:sldMk cId="4111321044" sldId="539"/>
            <ac:cxnSpMk id="14" creationId="{858BFD4E-26B8-1C69-5133-743B7CEC2AEF}"/>
          </ac:cxnSpMkLst>
        </pc:cxnChg>
        <pc:cxnChg chg="del">
          <ac:chgData name="Jan Verwaeren" userId="aa253f3c-3150-4170-95ea-2f4be1c6923c" providerId="ADAL" clId="{C3B9E627-71F0-492D-A958-D2A188B1B081}" dt="2024-10-19T19:00:42.657" v="806" actId="478"/>
          <ac:cxnSpMkLst>
            <pc:docMk/>
            <pc:sldMk cId="4111321044" sldId="539"/>
            <ac:cxnSpMk id="16" creationId="{7D99A11B-3619-7E62-893A-A54E0B68316D}"/>
          </ac:cxnSpMkLst>
        </pc:cxnChg>
      </pc:sldChg>
      <pc:sldChg chg="addSp delSp modSp add mod">
        <pc:chgData name="Jan Verwaeren" userId="aa253f3c-3150-4170-95ea-2f4be1c6923c" providerId="ADAL" clId="{C3B9E627-71F0-492D-A958-D2A188B1B081}" dt="2024-10-19T19:30:20.199" v="1021" actId="20577"/>
        <pc:sldMkLst>
          <pc:docMk/>
          <pc:sldMk cId="13133856" sldId="540"/>
        </pc:sldMkLst>
        <pc:spChg chg="del">
          <ac:chgData name="Jan Verwaeren" userId="aa253f3c-3150-4170-95ea-2f4be1c6923c" providerId="ADAL" clId="{C3B9E627-71F0-492D-A958-D2A188B1B081}" dt="2024-10-19T19:27:45.695" v="920" actId="478"/>
          <ac:spMkLst>
            <pc:docMk/>
            <pc:sldMk cId="13133856" sldId="540"/>
            <ac:spMk id="6" creationId="{D4E00C17-2A0F-0552-97C4-2745B224586A}"/>
          </ac:spMkLst>
        </pc:spChg>
        <pc:spChg chg="del">
          <ac:chgData name="Jan Verwaeren" userId="aa253f3c-3150-4170-95ea-2f4be1c6923c" providerId="ADAL" clId="{C3B9E627-71F0-492D-A958-D2A188B1B081}" dt="2024-10-19T19:27:45.695" v="920" actId="478"/>
          <ac:spMkLst>
            <pc:docMk/>
            <pc:sldMk cId="13133856" sldId="540"/>
            <ac:spMk id="9" creationId="{0DC2166B-53BF-CA4A-1892-42692132A0F2}"/>
          </ac:spMkLst>
        </pc:spChg>
        <pc:spChg chg="add del">
          <ac:chgData name="Jan Verwaeren" userId="aa253f3c-3150-4170-95ea-2f4be1c6923c" providerId="ADAL" clId="{C3B9E627-71F0-492D-A958-D2A188B1B081}" dt="2024-10-19T19:28:23.977" v="923" actId="478"/>
          <ac:spMkLst>
            <pc:docMk/>
            <pc:sldMk cId="13133856" sldId="540"/>
            <ac:spMk id="10" creationId="{68EED55C-1046-78E8-3171-97DFB879748C}"/>
          </ac:spMkLst>
        </pc:spChg>
        <pc:spChg chg="add mod">
          <ac:chgData name="Jan Verwaeren" userId="aa253f3c-3150-4170-95ea-2f4be1c6923c" providerId="ADAL" clId="{C3B9E627-71F0-492D-A958-D2A188B1B081}" dt="2024-10-19T19:30:20.199" v="1021" actId="20577"/>
          <ac:spMkLst>
            <pc:docMk/>
            <pc:sldMk cId="13133856" sldId="540"/>
            <ac:spMk id="11" creationId="{62732957-0B47-D90A-4F6F-784EE38C8CB1}"/>
          </ac:spMkLst>
        </pc:spChg>
        <pc:spChg chg="del">
          <ac:chgData name="Jan Verwaeren" userId="aa253f3c-3150-4170-95ea-2f4be1c6923c" providerId="ADAL" clId="{C3B9E627-71F0-492D-A958-D2A188B1B081}" dt="2024-10-19T19:27:45.695" v="920" actId="478"/>
          <ac:spMkLst>
            <pc:docMk/>
            <pc:sldMk cId="13133856" sldId="540"/>
            <ac:spMk id="17" creationId="{5DB7FCF2-0EDC-8F54-6751-C89D4CDB4F99}"/>
          </ac:spMkLst>
        </pc:spChg>
        <pc:spChg chg="mod">
          <ac:chgData name="Jan Verwaeren" userId="aa253f3c-3150-4170-95ea-2f4be1c6923c" providerId="ADAL" clId="{C3B9E627-71F0-492D-A958-D2A188B1B081}" dt="2024-10-19T19:28:37.071" v="927" actId="1076"/>
          <ac:spMkLst>
            <pc:docMk/>
            <pc:sldMk cId="13133856" sldId="540"/>
            <ac:spMk id="23" creationId="{CE66D5E4-FC33-1651-EE5E-51B453B9D5D4}"/>
          </ac:spMkLst>
        </pc:spChg>
        <pc:grpChg chg="del">
          <ac:chgData name="Jan Verwaeren" userId="aa253f3c-3150-4170-95ea-2f4be1c6923c" providerId="ADAL" clId="{C3B9E627-71F0-492D-A958-D2A188B1B081}" dt="2024-10-19T19:27:43.279" v="919" actId="478"/>
          <ac:grpSpMkLst>
            <pc:docMk/>
            <pc:sldMk cId="13133856" sldId="540"/>
            <ac:grpSpMk id="2" creationId="{F83C703C-00FB-4F0A-95A6-7D77A3D217A6}"/>
          </ac:grpSpMkLst>
        </pc:grpChg>
        <pc:picChg chg="del">
          <ac:chgData name="Jan Verwaeren" userId="aa253f3c-3150-4170-95ea-2f4be1c6923c" providerId="ADAL" clId="{C3B9E627-71F0-492D-A958-D2A188B1B081}" dt="2024-10-19T19:27:45.695" v="920" actId="478"/>
          <ac:picMkLst>
            <pc:docMk/>
            <pc:sldMk cId="13133856" sldId="540"/>
            <ac:picMk id="21" creationId="{229AC333-BD74-F274-2F36-35D565412FE1}"/>
          </ac:picMkLst>
        </pc:picChg>
      </pc:sldChg>
      <pc:sldChg chg="addSp delSp modSp add mod">
        <pc:chgData name="Jan Verwaeren" userId="aa253f3c-3150-4170-95ea-2f4be1c6923c" providerId="ADAL" clId="{C3B9E627-71F0-492D-A958-D2A188B1B081}" dt="2024-10-19T19:43:48.983" v="1257" actId="207"/>
        <pc:sldMkLst>
          <pc:docMk/>
          <pc:sldMk cId="1284837323" sldId="541"/>
        </pc:sldMkLst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" creationId="{D7DA98BC-0B31-7CE5-4DBE-6E4827D0A045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" creationId="{D12DA98D-68D8-1382-DCEA-18DC8FD99829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6" creationId="{13547A4F-DDEB-BE23-BC44-FB9732267202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8" creationId="{46D3D764-8299-DFFB-5DCE-733C6A4A4019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9" creationId="{4ADAA159-5541-6449-BF0B-000AFDB3A595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0" creationId="{0FE93D70-10F3-A913-E8B9-6516F15C0793}"/>
          </ac:spMkLst>
        </pc:spChg>
        <pc:spChg chg="del">
          <ac:chgData name="Jan Verwaeren" userId="aa253f3c-3150-4170-95ea-2f4be1c6923c" providerId="ADAL" clId="{C3B9E627-71F0-492D-A958-D2A188B1B081}" dt="2024-10-19T19:30:52.078" v="1023" actId="478"/>
          <ac:spMkLst>
            <pc:docMk/>
            <pc:sldMk cId="1284837323" sldId="541"/>
            <ac:spMk id="11" creationId="{357B4C3C-077D-36CF-881D-5E9FA79EDE0D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2" creationId="{838D5F68-9B13-F895-8150-C73C06CB7FD2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3" creationId="{B8CF54C1-688D-BFBE-2D98-944FE5C7D69A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4" creationId="{B53287DC-928B-A64E-E7DB-8E0974976A17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5" creationId="{2151069D-742E-69A5-612A-8B9D6CC4F059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6" creationId="{1B2D288A-E4A1-968C-1BD4-963D05917B7F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7" creationId="{49694964-AF34-BB14-68A3-EE5F95E9947E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8" creationId="{0387D5AE-A74E-CA21-9157-F1E8426F3E72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19" creationId="{513BD2C8-6416-0322-BD97-FC6D206A0F09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0" creationId="{0E47BAB6-A7C4-6C5F-F3E0-B0F92DA0A914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1" creationId="{0BC53DC0-69B7-4120-D34C-B424D51AC291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2" creationId="{01FBEE16-BDD6-D718-782E-F60EBB51064F}"/>
          </ac:spMkLst>
        </pc:spChg>
        <pc:spChg chg="del">
          <ac:chgData name="Jan Verwaeren" userId="aa253f3c-3150-4170-95ea-2f4be1c6923c" providerId="ADAL" clId="{C3B9E627-71F0-492D-A958-D2A188B1B081}" dt="2024-10-19T19:30:52.078" v="1023" actId="478"/>
          <ac:spMkLst>
            <pc:docMk/>
            <pc:sldMk cId="1284837323" sldId="541"/>
            <ac:spMk id="23" creationId="{C494D0E3-4F5C-9223-5403-264B84C088CD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4" creationId="{16A18119-E464-F4BD-B33D-02AD26695833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5" creationId="{530161CC-88C8-9B4B-A3D5-9577F15D756A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6" creationId="{3A51C2DD-E7E8-30DD-8CCE-9C81F2B269A5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7" creationId="{2F425D0B-0653-41E2-932D-E3BD5C3F0528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8" creationId="{BD61ACB6-A825-4997-9763-D1A039D37641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29" creationId="{EBEA24A0-B21B-F4C8-862C-4D297125493F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0" creationId="{BE6869D6-DF3D-4CE3-7DD7-2D5A4A2F9B85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1" creationId="{E7EA2CDC-AD50-254D-1300-0D2CD335FC27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2" creationId="{19B9D28A-9718-AD3D-E40E-4BA2191FE1F7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3" creationId="{6694A9B5-9E91-B40F-2FA3-B5536A10B142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4" creationId="{AD53408A-362F-7D9B-F5DC-421554FF009C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5" creationId="{9F1AEA29-FFC5-3462-D698-B48CC744249F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6" creationId="{6ED9BF89-353E-B795-CBF2-4F024F48C2DC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7" creationId="{C6E8EAC8-F25C-7859-57FB-B2011254ADE6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8" creationId="{A93A8443-BE9C-592E-F51C-5C095F1F2FA2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39" creationId="{B0D8419A-A1E9-1A20-4ACF-50101A3AF55D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0" creationId="{F7614F1E-E79D-4642-DAC5-F3BDE83505B7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1" creationId="{F26EB440-534F-9DC2-CED5-F8AE7885D36F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2" creationId="{883EDE7E-CEE9-79C8-DBC3-FA8E83AF27BE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3" creationId="{B19A5123-7AF1-DD78-8B33-9479788FC3B8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4" creationId="{C25F1D7A-4EF8-EA84-54B8-5180091D3760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5" creationId="{89E8C701-20D2-6FDE-4327-4F41CA3E16D1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6" creationId="{983C9849-6CEB-91E0-F092-A19F4BB827AB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7" creationId="{8CD3B216-6681-93A1-7BAE-72EC472364A4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8" creationId="{A9590252-E4AD-A5B7-61A0-733A6E5DC224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49" creationId="{5CE2CEFF-F422-D1A7-78E7-563F8EA9765C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0" creationId="{AEE88B8C-E5EC-6C82-1B4A-DB9FBBE142D0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1" creationId="{00445802-0A37-BBB8-06CF-32D73EDFC457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2" creationId="{F8A97B47-1BED-6D5A-758F-226EE60A470C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3" creationId="{415595E7-B3D7-E01B-AEE2-D953EF33538D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4" creationId="{29A73920-CEBC-4829-D6A9-55A23925C54C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5" creationId="{FD1E011C-5F60-A15E-5914-B20DF7E8A461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6" creationId="{CE29EC2D-355E-A779-3F25-9CFE7D845B03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7" creationId="{147FFCD6-698F-E2A9-0E3B-4F43271E84F9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8" creationId="{9A72C808-C4EC-F3B6-2791-A3975DB7ABB3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59" creationId="{8BB48265-4BE6-75AC-7C73-E846634CE81F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60" creationId="{3EAD2601-8B39-7EF9-DBE3-27FCC6EC773E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61" creationId="{25CDEDDE-E0A4-31B4-E7B9-92301F21F46E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62" creationId="{57BFA32A-6E61-D64A-14A0-7DC07145F43C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63" creationId="{ECA356DB-D6C8-0A8D-0DB1-45156AA22DD7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64" creationId="{1EFFA1ED-B005-958B-B864-2C3D1AAD4257}"/>
          </ac:spMkLst>
        </pc:spChg>
        <pc:spChg chg="add del mod">
          <ac:chgData name="Jan Verwaeren" userId="aa253f3c-3150-4170-95ea-2f4be1c6923c" providerId="ADAL" clId="{C3B9E627-71F0-492D-A958-D2A188B1B081}" dt="2024-10-19T19:31:51.306" v="1026" actId="478"/>
          <ac:spMkLst>
            <pc:docMk/>
            <pc:sldMk cId="1284837323" sldId="541"/>
            <ac:spMk id="65" creationId="{44FD878C-E6C2-A390-ED12-7204C07F7E54}"/>
          </ac:spMkLst>
        </pc:spChg>
        <pc:spChg chg="add mod">
          <ac:chgData name="Jan Verwaeren" userId="aa253f3c-3150-4170-95ea-2f4be1c6923c" providerId="ADAL" clId="{C3B9E627-71F0-492D-A958-D2A188B1B081}" dt="2024-10-19T19:33:34.737" v="1065" actId="1076"/>
          <ac:spMkLst>
            <pc:docMk/>
            <pc:sldMk cId="1284837323" sldId="541"/>
            <ac:spMk id="68" creationId="{3BCCB714-7B70-A028-EEAE-AA43389FF433}"/>
          </ac:spMkLst>
        </pc:spChg>
        <pc:spChg chg="add mod">
          <ac:chgData name="Jan Verwaeren" userId="aa253f3c-3150-4170-95ea-2f4be1c6923c" providerId="ADAL" clId="{C3B9E627-71F0-492D-A958-D2A188B1B081}" dt="2024-10-19T19:34:20.080" v="1098" actId="20577"/>
          <ac:spMkLst>
            <pc:docMk/>
            <pc:sldMk cId="1284837323" sldId="541"/>
            <ac:spMk id="70" creationId="{CD930717-7EB7-B6E2-70D2-2558A1608F54}"/>
          </ac:spMkLst>
        </pc:spChg>
        <pc:spChg chg="add mod">
          <ac:chgData name="Jan Verwaeren" userId="aa253f3c-3150-4170-95ea-2f4be1c6923c" providerId="ADAL" clId="{C3B9E627-71F0-492D-A958-D2A188B1B081}" dt="2024-10-19T19:34:59.902" v="1135" actId="1076"/>
          <ac:spMkLst>
            <pc:docMk/>
            <pc:sldMk cId="1284837323" sldId="541"/>
            <ac:spMk id="72" creationId="{E14976A6-32C7-D8DD-F585-864A709CA84F}"/>
          </ac:spMkLst>
        </pc:spChg>
        <pc:spChg chg="add mod">
          <ac:chgData name="Jan Verwaeren" userId="aa253f3c-3150-4170-95ea-2f4be1c6923c" providerId="ADAL" clId="{C3B9E627-71F0-492D-A958-D2A188B1B081}" dt="2024-10-19T19:43:48.983" v="1257" actId="207"/>
          <ac:spMkLst>
            <pc:docMk/>
            <pc:sldMk cId="1284837323" sldId="541"/>
            <ac:spMk id="73" creationId="{31CB26EA-F637-C629-63F6-1EE63D22CE27}"/>
          </ac:spMkLst>
        </pc:spChg>
        <pc:graphicFrameChg chg="add del mod">
          <ac:chgData name="Jan Verwaeren" userId="aa253f3c-3150-4170-95ea-2f4be1c6923c" providerId="ADAL" clId="{C3B9E627-71F0-492D-A958-D2A188B1B081}" dt="2024-10-19T19:31:51.306" v="1026" actId="478"/>
          <ac:graphicFrameMkLst>
            <pc:docMk/>
            <pc:sldMk cId="1284837323" sldId="541"/>
            <ac:graphicFrameMk id="2" creationId="{17D32D85-B228-87B2-E90E-51929D06BDBD}"/>
          </ac:graphicFrameMkLst>
        </pc:graphicFrameChg>
        <pc:picChg chg="add mod">
          <ac:chgData name="Jan Verwaeren" userId="aa253f3c-3150-4170-95ea-2f4be1c6923c" providerId="ADAL" clId="{C3B9E627-71F0-492D-A958-D2A188B1B081}" dt="2024-10-19T19:34:01.610" v="1067" actId="1076"/>
          <ac:picMkLst>
            <pc:docMk/>
            <pc:sldMk cId="1284837323" sldId="541"/>
            <ac:picMk id="67" creationId="{31166F46-BFE2-EABC-24D4-388445A0B151}"/>
          </ac:picMkLst>
        </pc:picChg>
      </pc:sldChg>
    </pc:docChg>
  </pc:docChgLst>
  <pc:docChgLst>
    <pc:chgData name="Jan Verwaeren" userId="aa253f3c-3150-4170-95ea-2f4be1c6923c" providerId="ADAL" clId="{30E4C4E7-C0DD-4BFB-B2D2-7C3C586AD2F3}"/>
    <pc:docChg chg="delSld modSld">
      <pc:chgData name="Jan Verwaeren" userId="aa253f3c-3150-4170-95ea-2f4be1c6923c" providerId="ADAL" clId="{30E4C4E7-C0DD-4BFB-B2D2-7C3C586AD2F3}" dt="2023-10-25T11:46:54.930" v="21" actId="20577"/>
      <pc:docMkLst>
        <pc:docMk/>
      </pc:docMkLst>
      <pc:sldChg chg="modSp mod">
        <pc:chgData name="Jan Verwaeren" userId="aa253f3c-3150-4170-95ea-2f4be1c6923c" providerId="ADAL" clId="{30E4C4E7-C0DD-4BFB-B2D2-7C3C586AD2F3}" dt="2023-10-25T11:44:09.792" v="9" actId="20577"/>
        <pc:sldMkLst>
          <pc:docMk/>
          <pc:sldMk cId="2627335232" sldId="487"/>
        </pc:sldMkLst>
        <pc:spChg chg="mod">
          <ac:chgData name="Jan Verwaeren" userId="aa253f3c-3150-4170-95ea-2f4be1c6923c" providerId="ADAL" clId="{30E4C4E7-C0DD-4BFB-B2D2-7C3C586AD2F3}" dt="2023-10-25T11:44:09.792" v="9" actId="20577"/>
          <ac:spMkLst>
            <pc:docMk/>
            <pc:sldMk cId="2627335232" sldId="487"/>
            <ac:spMk id="77" creationId="{00000000-0000-0000-0000-000000000000}"/>
          </ac:spMkLst>
        </pc:spChg>
      </pc:sldChg>
      <pc:sldChg chg="modSp">
        <pc:chgData name="Jan Verwaeren" userId="aa253f3c-3150-4170-95ea-2f4be1c6923c" providerId="ADAL" clId="{30E4C4E7-C0DD-4BFB-B2D2-7C3C586AD2F3}" dt="2023-10-25T11:46:54.930" v="21" actId="20577"/>
        <pc:sldMkLst>
          <pc:docMk/>
          <pc:sldMk cId="2982305753" sldId="488"/>
        </pc:sldMkLst>
        <pc:spChg chg="mod">
          <ac:chgData name="Jan Verwaeren" userId="aa253f3c-3150-4170-95ea-2f4be1c6923c" providerId="ADAL" clId="{30E4C4E7-C0DD-4BFB-B2D2-7C3C586AD2F3}" dt="2023-10-25T11:46:54.930" v="21" actId="20577"/>
          <ac:spMkLst>
            <pc:docMk/>
            <pc:sldMk cId="2982305753" sldId="488"/>
            <ac:spMk id="16" creationId="{00000000-0000-0000-0000-000000000000}"/>
          </ac:spMkLst>
        </pc:spChg>
      </pc:sldChg>
      <pc:sldChg chg="mod modShow">
        <pc:chgData name="Jan Verwaeren" userId="aa253f3c-3150-4170-95ea-2f4be1c6923c" providerId="ADAL" clId="{30E4C4E7-C0DD-4BFB-B2D2-7C3C586AD2F3}" dt="2023-10-25T11:45:03.922" v="10" actId="729"/>
        <pc:sldMkLst>
          <pc:docMk/>
          <pc:sldMk cId="3149805677" sldId="489"/>
        </pc:sldMkLst>
      </pc:sldChg>
      <pc:sldChg chg="mod modShow">
        <pc:chgData name="Jan Verwaeren" userId="aa253f3c-3150-4170-95ea-2f4be1c6923c" providerId="ADAL" clId="{30E4C4E7-C0DD-4BFB-B2D2-7C3C586AD2F3}" dt="2023-10-25T11:45:12.836" v="11" actId="729"/>
        <pc:sldMkLst>
          <pc:docMk/>
          <pc:sldMk cId="2303787278" sldId="492"/>
        </pc:sldMkLst>
      </pc:sldChg>
      <pc:sldChg chg="del">
        <pc:chgData name="Jan Verwaeren" userId="aa253f3c-3150-4170-95ea-2f4be1c6923c" providerId="ADAL" clId="{30E4C4E7-C0DD-4BFB-B2D2-7C3C586AD2F3}" dt="2023-10-25T11:43:18.690" v="0" actId="47"/>
        <pc:sldMkLst>
          <pc:docMk/>
          <pc:sldMk cId="1623841362" sldId="500"/>
        </pc:sldMkLst>
      </pc:sldChg>
      <pc:sldChg chg="modSp mod">
        <pc:chgData name="Jan Verwaeren" userId="aa253f3c-3150-4170-95ea-2f4be1c6923c" providerId="ADAL" clId="{30E4C4E7-C0DD-4BFB-B2D2-7C3C586AD2F3}" dt="2023-10-25T11:43:58.735" v="8" actId="20577"/>
        <pc:sldMkLst>
          <pc:docMk/>
          <pc:sldMk cId="2579864426" sldId="508"/>
        </pc:sldMkLst>
        <pc:spChg chg="mod">
          <ac:chgData name="Jan Verwaeren" userId="aa253f3c-3150-4170-95ea-2f4be1c6923c" providerId="ADAL" clId="{30E4C4E7-C0DD-4BFB-B2D2-7C3C586AD2F3}" dt="2023-10-25T11:43:58.735" v="8" actId="20577"/>
          <ac:spMkLst>
            <pc:docMk/>
            <pc:sldMk cId="2579864426" sldId="508"/>
            <ac:spMk id="7" creationId="{00000000-0000-0000-0000-000000000000}"/>
          </ac:spMkLst>
        </pc:spChg>
      </pc:sldChg>
      <pc:sldChg chg="mod modShow">
        <pc:chgData name="Jan Verwaeren" userId="aa253f3c-3150-4170-95ea-2f4be1c6923c" providerId="ADAL" clId="{30E4C4E7-C0DD-4BFB-B2D2-7C3C586AD2F3}" dt="2023-10-25T11:45:03.922" v="10" actId="729"/>
        <pc:sldMkLst>
          <pc:docMk/>
          <pc:sldMk cId="343606385" sldId="515"/>
        </pc:sldMkLst>
      </pc:sldChg>
    </pc:docChg>
  </pc:docChgLst>
  <pc:docChgLst>
    <pc:chgData name="Jan Verwaeren" userId="aa253f3c-3150-4170-95ea-2f4be1c6923c" providerId="ADAL" clId="{D915795E-EC5A-41C5-BE7E-98250D1DE5F2}"/>
    <pc:docChg chg="undo custSel addSld delSld modSld sldOrd">
      <pc:chgData name="Jan Verwaeren" userId="aa253f3c-3150-4170-95ea-2f4be1c6923c" providerId="ADAL" clId="{D915795E-EC5A-41C5-BE7E-98250D1DE5F2}" dt="2023-11-06T10:04:05.149" v="2500" actId="20577"/>
      <pc:docMkLst>
        <pc:docMk/>
      </pc:docMkLst>
      <pc:sldChg chg="del">
        <pc:chgData name="Jan Verwaeren" userId="aa253f3c-3150-4170-95ea-2f4be1c6923c" providerId="ADAL" clId="{D915795E-EC5A-41C5-BE7E-98250D1DE5F2}" dt="2023-10-25T11:50:56.355" v="9" actId="47"/>
        <pc:sldMkLst>
          <pc:docMk/>
          <pc:sldMk cId="869849329" sldId="291"/>
        </pc:sldMkLst>
      </pc:sldChg>
      <pc:sldChg chg="add">
        <pc:chgData name="Jan Verwaeren" userId="aa253f3c-3150-4170-95ea-2f4be1c6923c" providerId="ADAL" clId="{D915795E-EC5A-41C5-BE7E-98250D1DE5F2}" dt="2023-10-25T11:50:23.096" v="0"/>
        <pc:sldMkLst>
          <pc:docMk/>
          <pc:sldMk cId="1845291667" sldId="403"/>
        </pc:sldMkLst>
      </pc:sldChg>
      <pc:sldChg chg="del">
        <pc:chgData name="Jan Verwaeren" userId="aa253f3c-3150-4170-95ea-2f4be1c6923c" providerId="ADAL" clId="{D915795E-EC5A-41C5-BE7E-98250D1DE5F2}" dt="2023-10-25T11:51:26.534" v="10" actId="47"/>
        <pc:sldMkLst>
          <pc:docMk/>
          <pc:sldMk cId="753202945" sldId="451"/>
        </pc:sldMkLst>
      </pc:sldChg>
      <pc:sldChg chg="addSp delSp modSp mod">
        <pc:chgData name="Jan Verwaeren" userId="aa253f3c-3150-4170-95ea-2f4be1c6923c" providerId="ADAL" clId="{D915795E-EC5A-41C5-BE7E-98250D1DE5F2}" dt="2023-10-25T11:53:26.361" v="76" actId="207"/>
        <pc:sldMkLst>
          <pc:docMk/>
          <pc:sldMk cId="3613460287" sldId="452"/>
        </pc:sldMkLst>
        <pc:spChg chg="mod">
          <ac:chgData name="Jan Verwaeren" userId="aa253f3c-3150-4170-95ea-2f4be1c6923c" providerId="ADAL" clId="{D915795E-EC5A-41C5-BE7E-98250D1DE5F2}" dt="2023-10-25T11:52:39.417" v="66" actId="208"/>
          <ac:spMkLst>
            <pc:docMk/>
            <pc:sldMk cId="3613460287" sldId="452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2:01.204" v="59" actId="478"/>
          <ac:spMkLst>
            <pc:docMk/>
            <pc:sldMk cId="3613460287" sldId="452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5T11:53:24.368" v="75" actId="113"/>
          <ac:spMkLst>
            <pc:docMk/>
            <pc:sldMk cId="3613460287" sldId="452"/>
            <ac:spMk id="8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5T11:52:51.786" v="68" actId="947"/>
          <ac:spMkLst>
            <pc:docMk/>
            <pc:sldMk cId="3613460287" sldId="452"/>
            <ac:spMk id="9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5T11:53:26.361" v="76" actId="207"/>
          <ac:spMkLst>
            <pc:docMk/>
            <pc:sldMk cId="3613460287" sldId="452"/>
            <ac:spMk id="10" creationId="{00000000-0000-0000-0000-000000000000}"/>
          </ac:spMkLst>
        </pc:spChg>
        <pc:picChg chg="add del mod">
          <ac:chgData name="Jan Verwaeren" userId="aa253f3c-3150-4170-95ea-2f4be1c6923c" providerId="ADAL" clId="{D915795E-EC5A-41C5-BE7E-98250D1DE5F2}" dt="2023-10-25T11:52:34.223" v="65" actId="478"/>
          <ac:picMkLst>
            <pc:docMk/>
            <pc:sldMk cId="3613460287" sldId="452"/>
            <ac:picMk id="2" creationId="{06DE917E-B2B6-2C89-7CF1-165C27CF6F2F}"/>
          </ac:picMkLst>
        </pc:picChg>
      </pc:sldChg>
      <pc:sldChg chg="addSp delSp modSp mod">
        <pc:chgData name="Jan Verwaeren" userId="aa253f3c-3150-4170-95ea-2f4be1c6923c" providerId="ADAL" clId="{D915795E-EC5A-41C5-BE7E-98250D1DE5F2}" dt="2023-10-25T11:53:41.276" v="79" actId="207"/>
        <pc:sldMkLst>
          <pc:docMk/>
          <pc:sldMk cId="49345740" sldId="453"/>
        </pc:sldMkLst>
        <pc:spChg chg="add mod">
          <ac:chgData name="Jan Verwaeren" userId="aa253f3c-3150-4170-95ea-2f4be1c6923c" providerId="ADAL" clId="{D915795E-EC5A-41C5-BE7E-98250D1DE5F2}" dt="2023-10-25T11:53:09.361" v="72"/>
          <ac:spMkLst>
            <pc:docMk/>
            <pc:sldMk cId="49345740" sldId="453"/>
            <ac:spMk id="2" creationId="{934DEB5C-58A2-A09E-C9D3-E790B69CAF74}"/>
          </ac:spMkLst>
        </pc:spChg>
        <pc:spChg chg="del">
          <ac:chgData name="Jan Verwaeren" userId="aa253f3c-3150-4170-95ea-2f4be1c6923c" providerId="ADAL" clId="{D915795E-EC5A-41C5-BE7E-98250D1DE5F2}" dt="2023-10-25T11:53:04.856" v="69" actId="478"/>
          <ac:spMkLst>
            <pc:docMk/>
            <pc:sldMk cId="49345740" sldId="453"/>
            <ac:spMk id="3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5T11:53:41.276" v="79" actId="207"/>
          <ac:spMkLst>
            <pc:docMk/>
            <pc:sldMk cId="49345740" sldId="453"/>
            <ac:spMk id="4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3:07.463" v="71" actId="478"/>
          <ac:spMkLst>
            <pc:docMk/>
            <pc:sldMk cId="49345740" sldId="453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3:09.361" v="72"/>
          <ac:spMkLst>
            <pc:docMk/>
            <pc:sldMk cId="49345740" sldId="453"/>
            <ac:spMk id="6" creationId="{411B8BC0-92EB-A3E1-D854-9D4921ED4521}"/>
          </ac:spMkLst>
        </pc:spChg>
        <pc:spChg chg="del">
          <ac:chgData name="Jan Verwaeren" userId="aa253f3c-3150-4170-95ea-2f4be1c6923c" providerId="ADAL" clId="{D915795E-EC5A-41C5-BE7E-98250D1DE5F2}" dt="2023-10-25T11:53:06.291" v="70" actId="478"/>
          <ac:spMkLst>
            <pc:docMk/>
            <pc:sldMk cId="49345740" sldId="453"/>
            <ac:spMk id="9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5T11:53:38.784" v="78" actId="207"/>
          <ac:spMkLst>
            <pc:docMk/>
            <pc:sldMk cId="49345740" sldId="453"/>
            <ac:spMk id="10" creationId="{00000000-0000-0000-0000-000000000000}"/>
          </ac:spMkLst>
        </pc:spChg>
      </pc:sldChg>
      <pc:sldChg chg="delSp modSp mod">
        <pc:chgData name="Jan Verwaeren" userId="aa253f3c-3150-4170-95ea-2f4be1c6923c" providerId="ADAL" clId="{D915795E-EC5A-41C5-BE7E-98250D1DE5F2}" dt="2023-10-25T11:54:59.223" v="131" actId="478"/>
        <pc:sldMkLst>
          <pc:docMk/>
          <pc:sldMk cId="2272663245" sldId="454"/>
        </pc:sldMkLst>
        <pc:spChg chg="mod">
          <ac:chgData name="Jan Verwaeren" userId="aa253f3c-3150-4170-95ea-2f4be1c6923c" providerId="ADAL" clId="{D915795E-EC5A-41C5-BE7E-98250D1DE5F2}" dt="2023-10-25T11:54:38.406" v="127" actId="208"/>
          <ac:spMkLst>
            <pc:docMk/>
            <pc:sldMk cId="2272663245" sldId="454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4:59.223" v="131" actId="478"/>
          <ac:spMkLst>
            <pc:docMk/>
            <pc:sldMk cId="2272663245" sldId="454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5T11:54:48.392" v="129" actId="947"/>
          <ac:spMkLst>
            <pc:docMk/>
            <pc:sldMk cId="2272663245" sldId="454"/>
            <ac:spMk id="9" creationId="{00000000-0000-0000-0000-000000000000}"/>
          </ac:spMkLst>
        </pc:spChg>
      </pc:sldChg>
      <pc:sldChg chg="modSp add mod">
        <pc:chgData name="Jan Verwaeren" userId="aa253f3c-3150-4170-95ea-2f4be1c6923c" providerId="ADAL" clId="{D915795E-EC5A-41C5-BE7E-98250D1DE5F2}" dt="2023-10-25T11:51:52.826" v="57" actId="20577"/>
        <pc:sldMkLst>
          <pc:docMk/>
          <pc:sldMk cId="3785447846" sldId="455"/>
        </pc:sldMkLst>
        <pc:spChg chg="mod">
          <ac:chgData name="Jan Verwaeren" userId="aa253f3c-3150-4170-95ea-2f4be1c6923c" providerId="ADAL" clId="{D915795E-EC5A-41C5-BE7E-98250D1DE5F2}" dt="2023-10-25T11:51:52.826" v="57" actId="20577"/>
          <ac:spMkLst>
            <pc:docMk/>
            <pc:sldMk cId="3785447846" sldId="455"/>
            <ac:spMk id="11" creationId="{E257E78C-6806-8747-9D32-CDEA90176956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04.855" v="134"/>
        <pc:sldMkLst>
          <pc:docMk/>
          <pc:sldMk cId="34182936" sldId="456"/>
        </pc:sldMkLst>
        <pc:spChg chg="del">
          <ac:chgData name="Jan Verwaeren" userId="aa253f3c-3150-4170-95ea-2f4be1c6923c" providerId="ADAL" clId="{D915795E-EC5A-41C5-BE7E-98250D1DE5F2}" dt="2023-10-25T11:55:02.682" v="132" actId="478"/>
          <ac:spMkLst>
            <pc:docMk/>
            <pc:sldMk cId="34182936" sldId="456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04.855" v="134"/>
          <ac:spMkLst>
            <pc:docMk/>
            <pc:sldMk cId="34182936" sldId="456"/>
            <ac:spMk id="4" creationId="{C8811A96-4EF6-53D3-57C4-F9DD0745AED9}"/>
          </ac:spMkLst>
        </pc:spChg>
        <pc:spChg chg="del">
          <ac:chgData name="Jan Verwaeren" userId="aa253f3c-3150-4170-95ea-2f4be1c6923c" providerId="ADAL" clId="{D915795E-EC5A-41C5-BE7E-98250D1DE5F2}" dt="2023-10-25T11:54:53.292" v="130" actId="478"/>
          <ac:spMkLst>
            <pc:docMk/>
            <pc:sldMk cId="34182936" sldId="456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04.855" v="134"/>
          <ac:spMkLst>
            <pc:docMk/>
            <pc:sldMk cId="34182936" sldId="456"/>
            <ac:spMk id="6" creationId="{0C8041B9-7CD4-CD13-E3FB-A9DCF3B4051A}"/>
          </ac:spMkLst>
        </pc:spChg>
        <pc:spChg chg="del">
          <ac:chgData name="Jan Verwaeren" userId="aa253f3c-3150-4170-95ea-2f4be1c6923c" providerId="ADAL" clId="{D915795E-EC5A-41C5-BE7E-98250D1DE5F2}" dt="2023-10-25T11:55:03.984" v="133" actId="478"/>
          <ac:spMkLst>
            <pc:docMk/>
            <pc:sldMk cId="34182936" sldId="456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13.483" v="137" actId="478"/>
        <pc:sldMkLst>
          <pc:docMk/>
          <pc:sldMk cId="1540990077" sldId="457"/>
        </pc:sldMkLst>
        <pc:spChg chg="del">
          <ac:chgData name="Jan Verwaeren" userId="aa253f3c-3150-4170-95ea-2f4be1c6923c" providerId="ADAL" clId="{D915795E-EC5A-41C5-BE7E-98250D1DE5F2}" dt="2023-10-25T11:55:09.484" v="135" actId="478"/>
          <ac:spMkLst>
            <pc:docMk/>
            <pc:sldMk cId="1540990077" sldId="457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5:13.483" v="137" actId="478"/>
          <ac:spMkLst>
            <pc:docMk/>
            <pc:sldMk cId="1540990077" sldId="457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10.435" v="136"/>
          <ac:spMkLst>
            <pc:docMk/>
            <pc:sldMk cId="1540990077" sldId="457"/>
            <ac:spMk id="6" creationId="{B98A3F3C-82AF-0288-C43C-5D715E2EBD6D}"/>
          </ac:spMkLst>
        </pc:spChg>
        <pc:spChg chg="add mod">
          <ac:chgData name="Jan Verwaeren" userId="aa253f3c-3150-4170-95ea-2f4be1c6923c" providerId="ADAL" clId="{D915795E-EC5A-41C5-BE7E-98250D1DE5F2}" dt="2023-10-25T11:55:10.435" v="136"/>
          <ac:spMkLst>
            <pc:docMk/>
            <pc:sldMk cId="1540990077" sldId="457"/>
            <ac:spMk id="8" creationId="{530617C5-29DA-DB60-61B5-3967049EF2A8}"/>
          </ac:spMkLst>
        </pc:spChg>
        <pc:spChg chg="del">
          <ac:chgData name="Jan Verwaeren" userId="aa253f3c-3150-4170-95ea-2f4be1c6923c" providerId="ADAL" clId="{D915795E-EC5A-41C5-BE7E-98250D1DE5F2}" dt="2023-10-25T11:55:09.484" v="135" actId="478"/>
          <ac:spMkLst>
            <pc:docMk/>
            <pc:sldMk cId="1540990077" sldId="457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21.115" v="140" actId="478"/>
        <pc:sldMkLst>
          <pc:docMk/>
          <pc:sldMk cId="1760144573" sldId="458"/>
        </pc:sldMkLst>
        <pc:spChg chg="del">
          <ac:chgData name="Jan Verwaeren" userId="aa253f3c-3150-4170-95ea-2f4be1c6923c" providerId="ADAL" clId="{D915795E-EC5A-41C5-BE7E-98250D1DE5F2}" dt="2023-10-25T11:55:18.967" v="138" actId="478"/>
          <ac:spMkLst>
            <pc:docMk/>
            <pc:sldMk cId="1760144573" sldId="458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20.024" v="139"/>
          <ac:spMkLst>
            <pc:docMk/>
            <pc:sldMk cId="1760144573" sldId="458"/>
            <ac:spMk id="4" creationId="{9B7C9AD3-B0D6-BAF9-F275-50C90300EA7C}"/>
          </ac:spMkLst>
        </pc:spChg>
        <pc:spChg chg="del">
          <ac:chgData name="Jan Verwaeren" userId="aa253f3c-3150-4170-95ea-2f4be1c6923c" providerId="ADAL" clId="{D915795E-EC5A-41C5-BE7E-98250D1DE5F2}" dt="2023-10-25T11:55:21.115" v="140" actId="478"/>
          <ac:spMkLst>
            <pc:docMk/>
            <pc:sldMk cId="1760144573" sldId="458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20.024" v="139"/>
          <ac:spMkLst>
            <pc:docMk/>
            <pc:sldMk cId="1760144573" sldId="458"/>
            <ac:spMk id="6" creationId="{C5676085-A145-79AA-9B8D-7350CBC1C0B8}"/>
          </ac:spMkLst>
        </pc:spChg>
        <pc:spChg chg="del">
          <ac:chgData name="Jan Verwaeren" userId="aa253f3c-3150-4170-95ea-2f4be1c6923c" providerId="ADAL" clId="{D915795E-EC5A-41C5-BE7E-98250D1DE5F2}" dt="2023-10-25T11:55:18.967" v="138" actId="478"/>
          <ac:spMkLst>
            <pc:docMk/>
            <pc:sldMk cId="1760144573" sldId="458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28.524" v="143" actId="478"/>
        <pc:sldMkLst>
          <pc:docMk/>
          <pc:sldMk cId="782560222" sldId="459"/>
        </pc:sldMkLst>
        <pc:spChg chg="del">
          <ac:chgData name="Jan Verwaeren" userId="aa253f3c-3150-4170-95ea-2f4be1c6923c" providerId="ADAL" clId="{D915795E-EC5A-41C5-BE7E-98250D1DE5F2}" dt="2023-10-25T11:55:26.435" v="141" actId="478"/>
          <ac:spMkLst>
            <pc:docMk/>
            <pc:sldMk cId="782560222" sldId="459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27.288" v="142"/>
          <ac:spMkLst>
            <pc:docMk/>
            <pc:sldMk cId="782560222" sldId="459"/>
            <ac:spMk id="4" creationId="{03CFC2E7-6C55-C8AE-6B9D-80B46C102963}"/>
          </ac:spMkLst>
        </pc:spChg>
        <pc:spChg chg="del">
          <ac:chgData name="Jan Verwaeren" userId="aa253f3c-3150-4170-95ea-2f4be1c6923c" providerId="ADAL" clId="{D915795E-EC5A-41C5-BE7E-98250D1DE5F2}" dt="2023-10-25T11:55:28.524" v="143" actId="478"/>
          <ac:spMkLst>
            <pc:docMk/>
            <pc:sldMk cId="782560222" sldId="459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27.288" v="142"/>
          <ac:spMkLst>
            <pc:docMk/>
            <pc:sldMk cId="782560222" sldId="459"/>
            <ac:spMk id="6" creationId="{8E4943CA-78E6-2A61-96B2-4FD050B5BE37}"/>
          </ac:spMkLst>
        </pc:spChg>
        <pc:spChg chg="del">
          <ac:chgData name="Jan Verwaeren" userId="aa253f3c-3150-4170-95ea-2f4be1c6923c" providerId="ADAL" clId="{D915795E-EC5A-41C5-BE7E-98250D1DE5F2}" dt="2023-10-25T11:55:26.435" v="141" actId="478"/>
          <ac:spMkLst>
            <pc:docMk/>
            <pc:sldMk cId="782560222" sldId="459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40.890" v="149"/>
        <pc:sldMkLst>
          <pc:docMk/>
          <pc:sldMk cId="21792329" sldId="460"/>
        </pc:sldMkLst>
        <pc:spChg chg="del">
          <ac:chgData name="Jan Verwaeren" userId="aa253f3c-3150-4170-95ea-2f4be1c6923c" providerId="ADAL" clId="{D915795E-EC5A-41C5-BE7E-98250D1DE5F2}" dt="2023-10-25T11:55:40.658" v="148" actId="478"/>
          <ac:spMkLst>
            <pc:docMk/>
            <pc:sldMk cId="21792329" sldId="460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40.890" v="149"/>
          <ac:spMkLst>
            <pc:docMk/>
            <pc:sldMk cId="21792329" sldId="460"/>
            <ac:spMk id="4" creationId="{0409B4BB-1221-DE6D-8D3B-9F3004131EC1}"/>
          </ac:spMkLst>
        </pc:spChg>
        <pc:spChg chg="del">
          <ac:chgData name="Jan Verwaeren" userId="aa253f3c-3150-4170-95ea-2f4be1c6923c" providerId="ADAL" clId="{D915795E-EC5A-41C5-BE7E-98250D1DE5F2}" dt="2023-10-25T11:55:38.563" v="147" actId="478"/>
          <ac:spMkLst>
            <pc:docMk/>
            <pc:sldMk cId="21792329" sldId="460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40.890" v="149"/>
          <ac:spMkLst>
            <pc:docMk/>
            <pc:sldMk cId="21792329" sldId="460"/>
            <ac:spMk id="6" creationId="{777D5168-4411-8F64-5184-C7FA802EB793}"/>
          </ac:spMkLst>
        </pc:spChg>
        <pc:spChg chg="del">
          <ac:chgData name="Jan Verwaeren" userId="aa253f3c-3150-4170-95ea-2f4be1c6923c" providerId="ADAL" clId="{D915795E-EC5A-41C5-BE7E-98250D1DE5F2}" dt="2023-10-25T11:55:40.658" v="148" actId="478"/>
          <ac:spMkLst>
            <pc:docMk/>
            <pc:sldMk cId="21792329" sldId="460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34.185" v="146"/>
        <pc:sldMkLst>
          <pc:docMk/>
          <pc:sldMk cId="1945897109" sldId="461"/>
        </pc:sldMkLst>
        <pc:spChg chg="add mod">
          <ac:chgData name="Jan Verwaeren" userId="aa253f3c-3150-4170-95ea-2f4be1c6923c" providerId="ADAL" clId="{D915795E-EC5A-41C5-BE7E-98250D1DE5F2}" dt="2023-10-25T11:55:34.185" v="146"/>
          <ac:spMkLst>
            <pc:docMk/>
            <pc:sldMk cId="1945897109" sldId="461"/>
            <ac:spMk id="2" creationId="{B14B2E2C-032C-4BA9-FB72-0F4135D59228}"/>
          </ac:spMkLst>
        </pc:spChg>
        <pc:spChg chg="del">
          <ac:chgData name="Jan Verwaeren" userId="aa253f3c-3150-4170-95ea-2f4be1c6923c" providerId="ADAL" clId="{D915795E-EC5A-41C5-BE7E-98250D1DE5F2}" dt="2023-10-25T11:55:32.181" v="144" actId="478"/>
          <ac:spMkLst>
            <pc:docMk/>
            <pc:sldMk cId="1945897109" sldId="461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34.185" v="146"/>
          <ac:spMkLst>
            <pc:docMk/>
            <pc:sldMk cId="1945897109" sldId="461"/>
            <ac:spMk id="4" creationId="{3EB9AE62-34D3-CE06-323C-E2760879DDEA}"/>
          </ac:spMkLst>
        </pc:spChg>
        <pc:spChg chg="del">
          <ac:chgData name="Jan Verwaeren" userId="aa253f3c-3150-4170-95ea-2f4be1c6923c" providerId="ADAL" clId="{D915795E-EC5A-41C5-BE7E-98250D1DE5F2}" dt="2023-10-25T11:55:33.136" v="145" actId="478"/>
          <ac:spMkLst>
            <pc:docMk/>
            <pc:sldMk cId="1945897109" sldId="461"/>
            <ac:spMk id="5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5:32.181" v="144" actId="478"/>
          <ac:spMkLst>
            <pc:docMk/>
            <pc:sldMk cId="1945897109" sldId="461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49.791" v="152" actId="478"/>
        <pc:sldMkLst>
          <pc:docMk/>
          <pc:sldMk cId="1619145221" sldId="462"/>
        </pc:sldMkLst>
        <pc:spChg chg="del">
          <ac:chgData name="Jan Verwaeren" userId="aa253f3c-3150-4170-95ea-2f4be1c6923c" providerId="ADAL" clId="{D915795E-EC5A-41C5-BE7E-98250D1DE5F2}" dt="2023-10-25T11:55:45.612" v="150" actId="478"/>
          <ac:spMkLst>
            <pc:docMk/>
            <pc:sldMk cId="1619145221" sldId="462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45.891" v="151"/>
          <ac:spMkLst>
            <pc:docMk/>
            <pc:sldMk cId="1619145221" sldId="462"/>
            <ac:spMk id="4" creationId="{57CB40C6-B0F3-07D2-F7E0-7024F92BCD4B}"/>
          </ac:spMkLst>
        </pc:spChg>
        <pc:spChg chg="del">
          <ac:chgData name="Jan Verwaeren" userId="aa253f3c-3150-4170-95ea-2f4be1c6923c" providerId="ADAL" clId="{D915795E-EC5A-41C5-BE7E-98250D1DE5F2}" dt="2023-10-25T11:55:49.791" v="152" actId="478"/>
          <ac:spMkLst>
            <pc:docMk/>
            <pc:sldMk cId="1619145221" sldId="462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45.891" v="151"/>
          <ac:spMkLst>
            <pc:docMk/>
            <pc:sldMk cId="1619145221" sldId="462"/>
            <ac:spMk id="6" creationId="{893F187D-C88E-CA04-22B9-55D487CFD72B}"/>
          </ac:spMkLst>
        </pc:spChg>
        <pc:spChg chg="del">
          <ac:chgData name="Jan Verwaeren" userId="aa253f3c-3150-4170-95ea-2f4be1c6923c" providerId="ADAL" clId="{D915795E-EC5A-41C5-BE7E-98250D1DE5F2}" dt="2023-10-25T11:55:45.612" v="150" actId="478"/>
          <ac:spMkLst>
            <pc:docMk/>
            <pc:sldMk cId="1619145221" sldId="462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0-25T11:55:54.924" v="155" actId="478"/>
        <pc:sldMkLst>
          <pc:docMk/>
          <pc:sldMk cId="1498655828" sldId="463"/>
        </pc:sldMkLst>
        <pc:spChg chg="del">
          <ac:chgData name="Jan Verwaeren" userId="aa253f3c-3150-4170-95ea-2f4be1c6923c" providerId="ADAL" clId="{D915795E-EC5A-41C5-BE7E-98250D1DE5F2}" dt="2023-10-25T11:55:53.360" v="153" actId="478"/>
          <ac:spMkLst>
            <pc:docMk/>
            <pc:sldMk cId="1498655828" sldId="463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53.530" v="154"/>
          <ac:spMkLst>
            <pc:docMk/>
            <pc:sldMk cId="1498655828" sldId="463"/>
            <ac:spMk id="4" creationId="{A512D642-2110-2453-4923-CECC06778756}"/>
          </ac:spMkLst>
        </pc:spChg>
        <pc:spChg chg="del">
          <ac:chgData name="Jan Verwaeren" userId="aa253f3c-3150-4170-95ea-2f4be1c6923c" providerId="ADAL" clId="{D915795E-EC5A-41C5-BE7E-98250D1DE5F2}" dt="2023-10-25T11:55:54.924" v="155" actId="478"/>
          <ac:spMkLst>
            <pc:docMk/>
            <pc:sldMk cId="1498655828" sldId="463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53.530" v="154"/>
          <ac:spMkLst>
            <pc:docMk/>
            <pc:sldMk cId="1498655828" sldId="463"/>
            <ac:spMk id="6" creationId="{C246401D-F940-C88E-0BFD-3BAE786EC9BE}"/>
          </ac:spMkLst>
        </pc:spChg>
        <pc:spChg chg="del">
          <ac:chgData name="Jan Verwaeren" userId="aa253f3c-3150-4170-95ea-2f4be1c6923c" providerId="ADAL" clId="{D915795E-EC5A-41C5-BE7E-98250D1DE5F2}" dt="2023-10-25T11:55:53.360" v="153" actId="478"/>
          <ac:spMkLst>
            <pc:docMk/>
            <pc:sldMk cId="1498655828" sldId="463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8:22.214" v="2357" actId="20577"/>
        <pc:sldMkLst>
          <pc:docMk/>
          <pc:sldMk cId="1899722333" sldId="464"/>
        </pc:sldMkLst>
        <pc:spChg chg="add mod">
          <ac:chgData name="Jan Verwaeren" userId="aa253f3c-3150-4170-95ea-2f4be1c6923c" providerId="ADAL" clId="{D915795E-EC5A-41C5-BE7E-98250D1DE5F2}" dt="2023-10-25T11:55:58.172" v="157"/>
          <ac:spMkLst>
            <pc:docMk/>
            <pc:sldMk cId="1899722333" sldId="464"/>
            <ac:spMk id="2" creationId="{8A1C01C0-8C9F-343E-636C-02DD04769411}"/>
          </ac:spMkLst>
        </pc:spChg>
        <pc:spChg chg="del">
          <ac:chgData name="Jan Verwaeren" userId="aa253f3c-3150-4170-95ea-2f4be1c6923c" providerId="ADAL" clId="{D915795E-EC5A-41C5-BE7E-98250D1DE5F2}" dt="2023-10-25T11:55:57.959" v="156" actId="478"/>
          <ac:spMkLst>
            <pc:docMk/>
            <pc:sldMk cId="1899722333" sldId="464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5:58.172" v="157"/>
          <ac:spMkLst>
            <pc:docMk/>
            <pc:sldMk cId="1899722333" sldId="464"/>
            <ac:spMk id="4" creationId="{5FD992AA-D1EE-1855-8CE0-EA6F594CFC31}"/>
          </ac:spMkLst>
        </pc:spChg>
        <pc:spChg chg="del">
          <ac:chgData name="Jan Verwaeren" userId="aa253f3c-3150-4170-95ea-2f4be1c6923c" providerId="ADAL" clId="{D915795E-EC5A-41C5-BE7E-98250D1DE5F2}" dt="2023-10-25T11:55:59.559" v="158" actId="478"/>
          <ac:spMkLst>
            <pc:docMk/>
            <pc:sldMk cId="1899722333" sldId="464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48:22.214" v="2357" actId="20577"/>
          <ac:spMkLst>
            <pc:docMk/>
            <pc:sldMk cId="1899722333" sldId="464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5:57.959" v="156" actId="478"/>
          <ac:spMkLst>
            <pc:docMk/>
            <pc:sldMk cId="1899722333" sldId="464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8:32.110" v="2360" actId="20577"/>
        <pc:sldMkLst>
          <pc:docMk/>
          <pc:sldMk cId="2953138618" sldId="465"/>
        </pc:sldMkLst>
        <pc:spChg chg="del">
          <ac:chgData name="Jan Verwaeren" userId="aa253f3c-3150-4170-95ea-2f4be1c6923c" providerId="ADAL" clId="{D915795E-EC5A-41C5-BE7E-98250D1DE5F2}" dt="2023-10-25T11:56:03.055" v="159" actId="478"/>
          <ac:spMkLst>
            <pc:docMk/>
            <pc:sldMk cId="2953138618" sldId="465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04.911" v="161" actId="478"/>
          <ac:spMkLst>
            <pc:docMk/>
            <pc:sldMk cId="2953138618" sldId="465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03.238" v="160"/>
          <ac:spMkLst>
            <pc:docMk/>
            <pc:sldMk cId="2953138618" sldId="465"/>
            <ac:spMk id="6" creationId="{53BF55C7-BDA1-4CAB-67EF-6617E9F40AD5}"/>
          </ac:spMkLst>
        </pc:spChg>
        <pc:spChg chg="mod">
          <ac:chgData name="Jan Verwaeren" userId="aa253f3c-3150-4170-95ea-2f4be1c6923c" providerId="ADAL" clId="{D915795E-EC5A-41C5-BE7E-98250D1DE5F2}" dt="2023-11-03T19:48:32.110" v="2360" actId="20577"/>
          <ac:spMkLst>
            <pc:docMk/>
            <pc:sldMk cId="2953138618" sldId="465"/>
            <ac:spMk id="7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03.238" v="160"/>
          <ac:spMkLst>
            <pc:docMk/>
            <pc:sldMk cId="2953138618" sldId="465"/>
            <ac:spMk id="8" creationId="{F381CBF9-D52D-C03A-F6A1-1F1ADFD8F212}"/>
          </ac:spMkLst>
        </pc:spChg>
        <pc:spChg chg="del">
          <ac:chgData name="Jan Verwaeren" userId="aa253f3c-3150-4170-95ea-2f4be1c6923c" providerId="ADAL" clId="{D915795E-EC5A-41C5-BE7E-98250D1DE5F2}" dt="2023-10-25T11:56:03.055" v="159" actId="478"/>
          <ac:spMkLst>
            <pc:docMk/>
            <pc:sldMk cId="2953138618" sldId="465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8:37.614" v="2363" actId="20577"/>
        <pc:sldMkLst>
          <pc:docMk/>
          <pc:sldMk cId="3200367387" sldId="466"/>
        </pc:sldMkLst>
        <pc:spChg chg="del">
          <ac:chgData name="Jan Verwaeren" userId="aa253f3c-3150-4170-95ea-2f4be1c6923c" providerId="ADAL" clId="{D915795E-EC5A-41C5-BE7E-98250D1DE5F2}" dt="2023-10-25T11:56:07.721" v="162" actId="478"/>
          <ac:spMkLst>
            <pc:docMk/>
            <pc:sldMk cId="3200367387" sldId="466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12.167" v="165" actId="478"/>
          <ac:spMkLst>
            <pc:docMk/>
            <pc:sldMk cId="3200367387" sldId="466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10.358" v="164"/>
          <ac:spMkLst>
            <pc:docMk/>
            <pc:sldMk cId="3200367387" sldId="466"/>
            <ac:spMk id="6" creationId="{1E8D8699-7374-A473-66EA-5D0204B2EA09}"/>
          </ac:spMkLst>
        </pc:spChg>
        <pc:spChg chg="mod">
          <ac:chgData name="Jan Verwaeren" userId="aa253f3c-3150-4170-95ea-2f4be1c6923c" providerId="ADAL" clId="{D915795E-EC5A-41C5-BE7E-98250D1DE5F2}" dt="2023-11-03T19:48:37.614" v="2363" actId="20577"/>
          <ac:spMkLst>
            <pc:docMk/>
            <pc:sldMk cId="3200367387" sldId="466"/>
            <ac:spMk id="7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10.358" v="164"/>
          <ac:spMkLst>
            <pc:docMk/>
            <pc:sldMk cId="3200367387" sldId="466"/>
            <ac:spMk id="8" creationId="{86BB7F55-7B1B-E31F-8F3A-19016BEA833F}"/>
          </ac:spMkLst>
        </pc:spChg>
        <pc:spChg chg="del">
          <ac:chgData name="Jan Verwaeren" userId="aa253f3c-3150-4170-95ea-2f4be1c6923c" providerId="ADAL" clId="{D915795E-EC5A-41C5-BE7E-98250D1DE5F2}" dt="2023-10-25T11:56:09.286" v="163" actId="478"/>
          <ac:spMkLst>
            <pc:docMk/>
            <pc:sldMk cId="3200367387" sldId="466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8:42.374" v="2366" actId="20577"/>
        <pc:sldMkLst>
          <pc:docMk/>
          <pc:sldMk cId="1265989677" sldId="467"/>
        </pc:sldMkLst>
        <pc:spChg chg="del">
          <ac:chgData name="Jan Verwaeren" userId="aa253f3c-3150-4170-95ea-2f4be1c6923c" providerId="ADAL" clId="{D915795E-EC5A-41C5-BE7E-98250D1DE5F2}" dt="2023-10-25T11:56:21.177" v="166" actId="478"/>
          <ac:spMkLst>
            <pc:docMk/>
            <pc:sldMk cId="1265989677" sldId="467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25.177" v="170" actId="478"/>
          <ac:spMkLst>
            <pc:docMk/>
            <pc:sldMk cId="1265989677" sldId="467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48:42.374" v="2366" actId="20577"/>
          <ac:spMkLst>
            <pc:docMk/>
            <pc:sldMk cId="1265989677" sldId="467"/>
            <ac:spMk id="7" creationId="{00000000-0000-0000-0000-000000000000}"/>
          </ac:spMkLst>
        </pc:spChg>
        <pc:spChg chg="add del mod">
          <ac:chgData name="Jan Verwaeren" userId="aa253f3c-3150-4170-95ea-2f4be1c6923c" providerId="ADAL" clId="{D915795E-EC5A-41C5-BE7E-98250D1DE5F2}" dt="2023-10-25T11:56:24.075" v="169" actId="478"/>
          <ac:spMkLst>
            <pc:docMk/>
            <pc:sldMk cId="1265989677" sldId="467"/>
            <ac:spMk id="8" creationId="{AA3C4D62-64CE-FC0F-8E27-EB9E8964597E}"/>
          </ac:spMkLst>
        </pc:spChg>
        <pc:spChg chg="del">
          <ac:chgData name="Jan Verwaeren" userId="aa253f3c-3150-4170-95ea-2f4be1c6923c" providerId="ADAL" clId="{D915795E-EC5A-41C5-BE7E-98250D1DE5F2}" dt="2023-10-25T11:56:21.177" v="166" actId="478"/>
          <ac:spMkLst>
            <pc:docMk/>
            <pc:sldMk cId="1265989677" sldId="467"/>
            <ac:spMk id="9" creationId="{00000000-0000-0000-0000-000000000000}"/>
          </ac:spMkLst>
        </pc:spChg>
        <pc:spChg chg="add del mod">
          <ac:chgData name="Jan Verwaeren" userId="aa253f3c-3150-4170-95ea-2f4be1c6923c" providerId="ADAL" clId="{D915795E-EC5A-41C5-BE7E-98250D1DE5F2}" dt="2023-10-25T11:56:24.075" v="169" actId="478"/>
          <ac:spMkLst>
            <pc:docMk/>
            <pc:sldMk cId="1265989677" sldId="467"/>
            <ac:spMk id="11" creationId="{A10A4598-A23A-8A26-249C-B5F9A3EA61CA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8:46.494" v="2369" actId="20577"/>
        <pc:sldMkLst>
          <pc:docMk/>
          <pc:sldMk cId="1467262352" sldId="468"/>
        </pc:sldMkLst>
        <pc:spChg chg="del">
          <ac:chgData name="Jan Verwaeren" userId="aa253f3c-3150-4170-95ea-2f4be1c6923c" providerId="ADAL" clId="{D915795E-EC5A-41C5-BE7E-98250D1DE5F2}" dt="2023-10-25T11:56:29.201" v="171" actId="478"/>
          <ac:spMkLst>
            <pc:docMk/>
            <pc:sldMk cId="1467262352" sldId="468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31.253" v="173" actId="478"/>
          <ac:spMkLst>
            <pc:docMk/>
            <pc:sldMk cId="1467262352" sldId="468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29.485" v="172"/>
          <ac:spMkLst>
            <pc:docMk/>
            <pc:sldMk cId="1467262352" sldId="468"/>
            <ac:spMk id="6" creationId="{1F6A26C5-0160-C986-9A7F-E718C7725C4C}"/>
          </ac:spMkLst>
        </pc:spChg>
        <pc:spChg chg="mod">
          <ac:chgData name="Jan Verwaeren" userId="aa253f3c-3150-4170-95ea-2f4be1c6923c" providerId="ADAL" clId="{D915795E-EC5A-41C5-BE7E-98250D1DE5F2}" dt="2023-11-03T19:48:46.494" v="2369" actId="20577"/>
          <ac:spMkLst>
            <pc:docMk/>
            <pc:sldMk cId="1467262352" sldId="468"/>
            <ac:spMk id="7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29.485" v="172"/>
          <ac:spMkLst>
            <pc:docMk/>
            <pc:sldMk cId="1467262352" sldId="468"/>
            <ac:spMk id="8" creationId="{D074128C-21A9-C90B-57AA-636B96A1A930}"/>
          </ac:spMkLst>
        </pc:spChg>
        <pc:spChg chg="del">
          <ac:chgData name="Jan Verwaeren" userId="aa253f3c-3150-4170-95ea-2f4be1c6923c" providerId="ADAL" clId="{D915795E-EC5A-41C5-BE7E-98250D1DE5F2}" dt="2023-10-25T11:56:29.201" v="171" actId="478"/>
          <ac:spMkLst>
            <pc:docMk/>
            <pc:sldMk cId="1467262352" sldId="468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8:52.093" v="2370" actId="20577"/>
        <pc:sldMkLst>
          <pc:docMk/>
          <pc:sldMk cId="203990388" sldId="469"/>
        </pc:sldMkLst>
        <pc:spChg chg="del">
          <ac:chgData name="Jan Verwaeren" userId="aa253f3c-3150-4170-95ea-2f4be1c6923c" providerId="ADAL" clId="{D915795E-EC5A-41C5-BE7E-98250D1DE5F2}" dt="2023-10-25T11:56:35.402" v="174" actId="478"/>
          <ac:spMkLst>
            <pc:docMk/>
            <pc:sldMk cId="203990388" sldId="469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37.338" v="176" actId="478"/>
          <ac:spMkLst>
            <pc:docMk/>
            <pc:sldMk cId="203990388" sldId="469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48:52.093" v="2370" actId="20577"/>
          <ac:spMkLst>
            <pc:docMk/>
            <pc:sldMk cId="203990388" sldId="469"/>
            <ac:spMk id="7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36.001" v="175"/>
          <ac:spMkLst>
            <pc:docMk/>
            <pc:sldMk cId="203990388" sldId="469"/>
            <ac:spMk id="8" creationId="{45D04E6E-6150-9D5B-AFDB-E8C9334483F9}"/>
          </ac:spMkLst>
        </pc:spChg>
        <pc:spChg chg="del">
          <ac:chgData name="Jan Verwaeren" userId="aa253f3c-3150-4170-95ea-2f4be1c6923c" providerId="ADAL" clId="{D915795E-EC5A-41C5-BE7E-98250D1DE5F2}" dt="2023-10-25T11:56:35.402" v="174" actId="478"/>
          <ac:spMkLst>
            <pc:docMk/>
            <pc:sldMk cId="203990388" sldId="469"/>
            <ac:spMk id="9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36.001" v="175"/>
          <ac:spMkLst>
            <pc:docMk/>
            <pc:sldMk cId="203990388" sldId="469"/>
            <ac:spMk id="11" creationId="{99C1A701-879B-A16B-3710-35A00752E2C3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8:56.822" v="2372" actId="5793"/>
        <pc:sldMkLst>
          <pc:docMk/>
          <pc:sldMk cId="2228908084" sldId="470"/>
        </pc:sldMkLst>
        <pc:spChg chg="add mod">
          <ac:chgData name="Jan Verwaeren" userId="aa253f3c-3150-4170-95ea-2f4be1c6923c" providerId="ADAL" clId="{D915795E-EC5A-41C5-BE7E-98250D1DE5F2}" dt="2023-10-25T11:56:40.545" v="178"/>
          <ac:spMkLst>
            <pc:docMk/>
            <pc:sldMk cId="2228908084" sldId="470"/>
            <ac:spMk id="2" creationId="{ACC05BD9-EFCE-B1AF-7D26-9E76C65AF2AD}"/>
          </ac:spMkLst>
        </pc:spChg>
        <pc:spChg chg="del">
          <ac:chgData name="Jan Verwaeren" userId="aa253f3c-3150-4170-95ea-2f4be1c6923c" providerId="ADAL" clId="{D915795E-EC5A-41C5-BE7E-98250D1DE5F2}" dt="2023-10-25T11:56:40.313" v="177" actId="478"/>
          <ac:spMkLst>
            <pc:docMk/>
            <pc:sldMk cId="2228908084" sldId="470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41.836" v="179" actId="478"/>
          <ac:spMkLst>
            <pc:docMk/>
            <pc:sldMk cId="2228908084" sldId="470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6:40.545" v="178"/>
          <ac:spMkLst>
            <pc:docMk/>
            <pc:sldMk cId="2228908084" sldId="470"/>
            <ac:spMk id="6" creationId="{037B1EE1-D246-1F13-4BAE-DDB8A0126791}"/>
          </ac:spMkLst>
        </pc:spChg>
        <pc:spChg chg="mod">
          <ac:chgData name="Jan Verwaeren" userId="aa253f3c-3150-4170-95ea-2f4be1c6923c" providerId="ADAL" clId="{D915795E-EC5A-41C5-BE7E-98250D1DE5F2}" dt="2023-11-03T19:48:56.822" v="2372" actId="5793"/>
          <ac:spMkLst>
            <pc:docMk/>
            <pc:sldMk cId="2228908084" sldId="470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40.313" v="177" actId="478"/>
          <ac:spMkLst>
            <pc:docMk/>
            <pc:sldMk cId="2228908084" sldId="470"/>
            <ac:spMk id="9" creationId="{00000000-0000-0000-0000-000000000000}"/>
          </ac:spMkLst>
        </pc:spChg>
      </pc:sldChg>
      <pc:sldChg chg="delSp modSp mod">
        <pc:chgData name="Jan Verwaeren" userId="aa253f3c-3150-4170-95ea-2f4be1c6923c" providerId="ADAL" clId="{D915795E-EC5A-41C5-BE7E-98250D1DE5F2}" dt="2023-11-03T19:50:36.191" v="2405" actId="20577"/>
        <pc:sldMkLst>
          <pc:docMk/>
          <pc:sldMk cId="812378105" sldId="471"/>
        </pc:sldMkLst>
        <pc:spChg chg="mod">
          <ac:chgData name="Jan Verwaeren" userId="aa253f3c-3150-4170-95ea-2f4be1c6923c" providerId="ADAL" clId="{D915795E-EC5A-41C5-BE7E-98250D1DE5F2}" dt="2023-10-27T11:14:58.557" v="204" actId="208"/>
          <ac:spMkLst>
            <pc:docMk/>
            <pc:sldMk cId="812378105" sldId="471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8:01.416" v="207" actId="478"/>
          <ac:spMkLst>
            <pc:docMk/>
            <pc:sldMk cId="812378105" sldId="471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50:36.191" v="2405" actId="20577"/>
          <ac:spMkLst>
            <pc:docMk/>
            <pc:sldMk cId="812378105" sldId="471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15:09.197" v="206" actId="947"/>
          <ac:spMkLst>
            <pc:docMk/>
            <pc:sldMk cId="812378105" sldId="471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50:43.422" v="2407"/>
        <pc:sldMkLst>
          <pc:docMk/>
          <pc:sldMk cId="3043106549" sldId="472"/>
        </pc:sldMkLst>
        <pc:spChg chg="add mod">
          <ac:chgData name="Jan Verwaeren" userId="aa253f3c-3150-4170-95ea-2f4be1c6923c" providerId="ADAL" clId="{D915795E-EC5A-41C5-BE7E-98250D1DE5F2}" dt="2023-11-03T19:50:43.422" v="2407"/>
          <ac:spMkLst>
            <pc:docMk/>
            <pc:sldMk cId="3043106549" sldId="472"/>
            <ac:spMk id="2" creationId="{F29C5546-E977-00E7-D05A-E5E3775768B3}"/>
          </ac:spMkLst>
        </pc:spChg>
        <pc:spChg chg="mod">
          <ac:chgData name="Jan Verwaeren" userId="aa253f3c-3150-4170-95ea-2f4be1c6923c" providerId="ADAL" clId="{D915795E-EC5A-41C5-BE7E-98250D1DE5F2}" dt="2023-10-27T11:18:09.447" v="210" actId="208"/>
          <ac:spMkLst>
            <pc:docMk/>
            <pc:sldMk cId="3043106549" sldId="472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8:06.220" v="208" actId="478"/>
          <ac:spMkLst>
            <pc:docMk/>
            <pc:sldMk cId="3043106549" sldId="472"/>
            <ac:spMk id="5" creationId="{00000000-0000-0000-0000-000000000000}"/>
          </ac:spMkLst>
        </pc:spChg>
        <pc:spChg chg="del mod">
          <ac:chgData name="Jan Verwaeren" userId="aa253f3c-3150-4170-95ea-2f4be1c6923c" providerId="ADAL" clId="{D915795E-EC5A-41C5-BE7E-98250D1DE5F2}" dt="2023-11-03T19:50:43.191" v="2406" actId="478"/>
          <ac:spMkLst>
            <pc:docMk/>
            <pc:sldMk cId="3043106549" sldId="472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18:17.474" v="212" actId="113"/>
          <ac:spMkLst>
            <pc:docMk/>
            <pc:sldMk cId="3043106549" sldId="472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50:48.766" v="2409"/>
        <pc:sldMkLst>
          <pc:docMk/>
          <pc:sldMk cId="2864527123" sldId="473"/>
        </pc:sldMkLst>
        <pc:spChg chg="add mod">
          <ac:chgData name="Jan Verwaeren" userId="aa253f3c-3150-4170-95ea-2f4be1c6923c" providerId="ADAL" clId="{D915795E-EC5A-41C5-BE7E-98250D1DE5F2}" dt="2023-10-27T11:18:29.799" v="215"/>
          <ac:spMkLst>
            <pc:docMk/>
            <pc:sldMk cId="2864527123" sldId="473"/>
            <ac:spMk id="2" creationId="{569AF4A0-34BB-F6BF-042E-ECC0B3D660FC}"/>
          </ac:spMkLst>
        </pc:spChg>
        <pc:spChg chg="del">
          <ac:chgData name="Jan Verwaeren" userId="aa253f3c-3150-4170-95ea-2f4be1c6923c" providerId="ADAL" clId="{D915795E-EC5A-41C5-BE7E-98250D1DE5F2}" dt="2023-10-27T11:18:26.726" v="213" actId="478"/>
          <ac:spMkLst>
            <pc:docMk/>
            <pc:sldMk cId="2864527123" sldId="473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1-03T19:50:48.766" v="2409"/>
          <ac:spMkLst>
            <pc:docMk/>
            <pc:sldMk cId="2864527123" sldId="473"/>
            <ac:spMk id="3" creationId="{913AF163-CD42-F8B0-5E14-B4B3E3977164}"/>
          </ac:spMkLst>
        </pc:spChg>
        <pc:spChg chg="add mod">
          <ac:chgData name="Jan Verwaeren" userId="aa253f3c-3150-4170-95ea-2f4be1c6923c" providerId="ADAL" clId="{D915795E-EC5A-41C5-BE7E-98250D1DE5F2}" dt="2023-10-27T11:18:29.799" v="215"/>
          <ac:spMkLst>
            <pc:docMk/>
            <pc:sldMk cId="2864527123" sldId="473"/>
            <ac:spMk id="4" creationId="{05D0C2B8-2E0B-5377-AEF3-39390F070964}"/>
          </ac:spMkLst>
        </pc:spChg>
        <pc:spChg chg="del">
          <ac:chgData name="Jan Verwaeren" userId="aa253f3c-3150-4170-95ea-2f4be1c6923c" providerId="ADAL" clId="{D915795E-EC5A-41C5-BE7E-98250D1DE5F2}" dt="2023-10-27T11:18:28.384" v="214" actId="478"/>
          <ac:spMkLst>
            <pc:docMk/>
            <pc:sldMk cId="2864527123" sldId="473"/>
            <ac:spMk id="5" creationId="{00000000-0000-0000-0000-000000000000}"/>
          </ac:spMkLst>
        </pc:spChg>
        <pc:spChg chg="del mod">
          <ac:chgData name="Jan Verwaeren" userId="aa253f3c-3150-4170-95ea-2f4be1c6923c" providerId="ADAL" clId="{D915795E-EC5A-41C5-BE7E-98250D1DE5F2}" dt="2023-11-03T19:50:48.583" v="2408" actId="478"/>
          <ac:spMkLst>
            <pc:docMk/>
            <pc:sldMk cId="2864527123" sldId="473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8:26.726" v="213" actId="478"/>
          <ac:spMkLst>
            <pc:docMk/>
            <pc:sldMk cId="2864527123" sldId="473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50:53.686" v="2411"/>
        <pc:sldMkLst>
          <pc:docMk/>
          <pc:sldMk cId="876742289" sldId="474"/>
        </pc:sldMkLst>
        <pc:spChg chg="add mod">
          <ac:chgData name="Jan Verwaeren" userId="aa253f3c-3150-4170-95ea-2f4be1c6923c" providerId="ADAL" clId="{D915795E-EC5A-41C5-BE7E-98250D1DE5F2}" dt="2023-10-27T11:18:34.782" v="217"/>
          <ac:spMkLst>
            <pc:docMk/>
            <pc:sldMk cId="876742289" sldId="474"/>
            <ac:spMk id="2" creationId="{E6E9A619-555C-3315-497B-46524CFA0146}"/>
          </ac:spMkLst>
        </pc:spChg>
        <pc:spChg chg="del">
          <ac:chgData name="Jan Verwaeren" userId="aa253f3c-3150-4170-95ea-2f4be1c6923c" providerId="ADAL" clId="{D915795E-EC5A-41C5-BE7E-98250D1DE5F2}" dt="2023-10-27T11:18:34.543" v="216" actId="478"/>
          <ac:spMkLst>
            <pc:docMk/>
            <pc:sldMk cId="876742289" sldId="474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1-03T19:50:53.686" v="2411"/>
          <ac:spMkLst>
            <pc:docMk/>
            <pc:sldMk cId="876742289" sldId="474"/>
            <ac:spMk id="3" creationId="{7A37A83A-79D2-9A62-55D3-85274840CCCF}"/>
          </ac:spMkLst>
        </pc:spChg>
        <pc:spChg chg="add mod">
          <ac:chgData name="Jan Verwaeren" userId="aa253f3c-3150-4170-95ea-2f4be1c6923c" providerId="ADAL" clId="{D915795E-EC5A-41C5-BE7E-98250D1DE5F2}" dt="2023-10-27T11:18:34.782" v="217"/>
          <ac:spMkLst>
            <pc:docMk/>
            <pc:sldMk cId="876742289" sldId="474"/>
            <ac:spMk id="4" creationId="{C107CC75-2CA3-9963-7291-63AABE6C8885}"/>
          </ac:spMkLst>
        </pc:spChg>
        <pc:spChg chg="del">
          <ac:chgData name="Jan Verwaeren" userId="aa253f3c-3150-4170-95ea-2f4be1c6923c" providerId="ADAL" clId="{D915795E-EC5A-41C5-BE7E-98250D1DE5F2}" dt="2023-10-27T11:18:37.281" v="218" actId="478"/>
          <ac:spMkLst>
            <pc:docMk/>
            <pc:sldMk cId="876742289" sldId="474"/>
            <ac:spMk id="5" creationId="{00000000-0000-0000-0000-000000000000}"/>
          </ac:spMkLst>
        </pc:spChg>
        <pc:spChg chg="del mod">
          <ac:chgData name="Jan Verwaeren" userId="aa253f3c-3150-4170-95ea-2f4be1c6923c" providerId="ADAL" clId="{D915795E-EC5A-41C5-BE7E-98250D1DE5F2}" dt="2023-11-03T19:50:53.346" v="2410" actId="478"/>
          <ac:spMkLst>
            <pc:docMk/>
            <pc:sldMk cId="876742289" sldId="474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8:34.543" v="216" actId="478"/>
          <ac:spMkLst>
            <pc:docMk/>
            <pc:sldMk cId="876742289" sldId="474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51:31.318" v="2413"/>
        <pc:sldMkLst>
          <pc:docMk/>
          <pc:sldMk cId="1289337436" sldId="475"/>
        </pc:sldMkLst>
        <pc:spChg chg="add mod">
          <ac:chgData name="Jan Verwaeren" userId="aa253f3c-3150-4170-95ea-2f4be1c6923c" providerId="ADAL" clId="{D915795E-EC5A-41C5-BE7E-98250D1DE5F2}" dt="2023-10-27T11:18:42.359" v="220"/>
          <ac:spMkLst>
            <pc:docMk/>
            <pc:sldMk cId="1289337436" sldId="475"/>
            <ac:spMk id="2" creationId="{47C251FA-9577-8967-5E62-11DB565A4FD6}"/>
          </ac:spMkLst>
        </pc:spChg>
        <pc:spChg chg="del">
          <ac:chgData name="Jan Verwaeren" userId="aa253f3c-3150-4170-95ea-2f4be1c6923c" providerId="ADAL" clId="{D915795E-EC5A-41C5-BE7E-98250D1DE5F2}" dt="2023-10-27T11:18:42.173" v="219" actId="478"/>
          <ac:spMkLst>
            <pc:docMk/>
            <pc:sldMk cId="1289337436" sldId="475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1-03T19:51:31.318" v="2413"/>
          <ac:spMkLst>
            <pc:docMk/>
            <pc:sldMk cId="1289337436" sldId="475"/>
            <ac:spMk id="3" creationId="{6CBD4A94-7624-FE14-7520-154BF56860CB}"/>
          </ac:spMkLst>
        </pc:spChg>
        <pc:spChg chg="add mod">
          <ac:chgData name="Jan Verwaeren" userId="aa253f3c-3150-4170-95ea-2f4be1c6923c" providerId="ADAL" clId="{D915795E-EC5A-41C5-BE7E-98250D1DE5F2}" dt="2023-10-27T11:18:42.359" v="220"/>
          <ac:spMkLst>
            <pc:docMk/>
            <pc:sldMk cId="1289337436" sldId="475"/>
            <ac:spMk id="4" creationId="{A36B30FD-1F86-7693-5C92-B3F260FC5C1A}"/>
          </ac:spMkLst>
        </pc:spChg>
        <pc:spChg chg="del">
          <ac:chgData name="Jan Verwaeren" userId="aa253f3c-3150-4170-95ea-2f4be1c6923c" providerId="ADAL" clId="{D915795E-EC5A-41C5-BE7E-98250D1DE5F2}" dt="2023-10-27T11:18:46.397" v="221" actId="478"/>
          <ac:spMkLst>
            <pc:docMk/>
            <pc:sldMk cId="1289337436" sldId="475"/>
            <ac:spMk id="5" creationId="{00000000-0000-0000-0000-000000000000}"/>
          </ac:spMkLst>
        </pc:spChg>
        <pc:spChg chg="del mod">
          <ac:chgData name="Jan Verwaeren" userId="aa253f3c-3150-4170-95ea-2f4be1c6923c" providerId="ADAL" clId="{D915795E-EC5A-41C5-BE7E-98250D1DE5F2}" dt="2023-11-03T19:51:31.126" v="2412" actId="478"/>
          <ac:spMkLst>
            <pc:docMk/>
            <pc:sldMk cId="1289337436" sldId="475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8:42.173" v="219" actId="478"/>
          <ac:spMkLst>
            <pc:docMk/>
            <pc:sldMk cId="1289337436" sldId="475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51:36.382" v="2415"/>
        <pc:sldMkLst>
          <pc:docMk/>
          <pc:sldMk cId="276020323" sldId="477"/>
        </pc:sldMkLst>
        <pc:spChg chg="add mod">
          <ac:chgData name="Jan Verwaeren" userId="aa253f3c-3150-4170-95ea-2f4be1c6923c" providerId="ADAL" clId="{D915795E-EC5A-41C5-BE7E-98250D1DE5F2}" dt="2023-10-27T11:18:50.560" v="223"/>
          <ac:spMkLst>
            <pc:docMk/>
            <pc:sldMk cId="276020323" sldId="477"/>
            <ac:spMk id="2" creationId="{D66B77A5-CF75-11FB-11BC-84AE84779877}"/>
          </ac:spMkLst>
        </pc:spChg>
        <pc:spChg chg="del">
          <ac:chgData name="Jan Verwaeren" userId="aa253f3c-3150-4170-95ea-2f4be1c6923c" providerId="ADAL" clId="{D915795E-EC5A-41C5-BE7E-98250D1DE5F2}" dt="2023-10-27T11:18:50.375" v="222" actId="478"/>
          <ac:spMkLst>
            <pc:docMk/>
            <pc:sldMk cId="276020323" sldId="477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1-03T19:51:36.382" v="2415"/>
          <ac:spMkLst>
            <pc:docMk/>
            <pc:sldMk cId="276020323" sldId="477"/>
            <ac:spMk id="3" creationId="{F79366F2-490A-762C-B575-12D8A012E795}"/>
          </ac:spMkLst>
        </pc:spChg>
        <pc:spChg chg="del">
          <ac:chgData name="Jan Verwaeren" userId="aa253f3c-3150-4170-95ea-2f4be1c6923c" providerId="ADAL" clId="{D915795E-EC5A-41C5-BE7E-98250D1DE5F2}" dt="2023-10-27T11:18:53.271" v="224" actId="478"/>
          <ac:spMkLst>
            <pc:docMk/>
            <pc:sldMk cId="276020323" sldId="477"/>
            <ac:spMk id="5" creationId="{00000000-0000-0000-0000-000000000000}"/>
          </ac:spMkLst>
        </pc:spChg>
        <pc:spChg chg="del mod">
          <ac:chgData name="Jan Verwaeren" userId="aa253f3c-3150-4170-95ea-2f4be1c6923c" providerId="ADAL" clId="{D915795E-EC5A-41C5-BE7E-98250D1DE5F2}" dt="2023-11-03T19:51:36.160" v="2414" actId="478"/>
          <ac:spMkLst>
            <pc:docMk/>
            <pc:sldMk cId="276020323" sldId="477"/>
            <ac:spMk id="7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1:18:50.560" v="223"/>
          <ac:spMkLst>
            <pc:docMk/>
            <pc:sldMk cId="276020323" sldId="477"/>
            <ac:spMk id="8" creationId="{9AA286B8-2900-3F27-7A1B-B5C7A96994F1}"/>
          </ac:spMkLst>
        </pc:spChg>
        <pc:spChg chg="del">
          <ac:chgData name="Jan Verwaeren" userId="aa253f3c-3150-4170-95ea-2f4be1c6923c" providerId="ADAL" clId="{D915795E-EC5A-41C5-BE7E-98250D1DE5F2}" dt="2023-10-27T11:18:50.375" v="222" actId="478"/>
          <ac:spMkLst>
            <pc:docMk/>
            <pc:sldMk cId="276020323" sldId="477"/>
            <ac:spMk id="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5T19:03:41.800" v="2441" actId="20577"/>
        <pc:sldMkLst>
          <pc:docMk/>
          <pc:sldMk cId="167207436" sldId="478"/>
        </pc:sldMkLst>
        <pc:spChg chg="add mod">
          <ac:chgData name="Jan Verwaeren" userId="aa253f3c-3150-4170-95ea-2f4be1c6923c" providerId="ADAL" clId="{D915795E-EC5A-41C5-BE7E-98250D1DE5F2}" dt="2023-10-27T11:18:56.914" v="226"/>
          <ac:spMkLst>
            <pc:docMk/>
            <pc:sldMk cId="167207436" sldId="478"/>
            <ac:spMk id="2" creationId="{6434B45F-91F5-EB14-9A4B-E64D8A819210}"/>
          </ac:spMkLst>
        </pc:spChg>
        <pc:spChg chg="del">
          <ac:chgData name="Jan Verwaeren" userId="aa253f3c-3150-4170-95ea-2f4be1c6923c" providerId="ADAL" clId="{D915795E-EC5A-41C5-BE7E-98250D1DE5F2}" dt="2023-10-27T11:18:56.631" v="225" actId="478"/>
          <ac:spMkLst>
            <pc:docMk/>
            <pc:sldMk cId="167207436" sldId="478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9:01.176" v="227" actId="478"/>
          <ac:spMkLst>
            <pc:docMk/>
            <pc:sldMk cId="167207436" sldId="478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5T19:03:41.800" v="2441" actId="20577"/>
          <ac:spMkLst>
            <pc:docMk/>
            <pc:sldMk cId="167207436" sldId="478"/>
            <ac:spMk id="7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1:18:56.914" v="226"/>
          <ac:spMkLst>
            <pc:docMk/>
            <pc:sldMk cId="167207436" sldId="478"/>
            <ac:spMk id="8" creationId="{5CDCCDC1-9ACE-43EA-CBBC-21531C050081}"/>
          </ac:spMkLst>
        </pc:spChg>
        <pc:spChg chg="del">
          <ac:chgData name="Jan Verwaeren" userId="aa253f3c-3150-4170-95ea-2f4be1c6923c" providerId="ADAL" clId="{D915795E-EC5A-41C5-BE7E-98250D1DE5F2}" dt="2023-10-27T11:18:56.631" v="225" actId="478"/>
          <ac:spMkLst>
            <pc:docMk/>
            <pc:sldMk cId="167207436" sldId="478"/>
            <ac:spMk id="9" creationId="{00000000-0000-0000-0000-000000000000}"/>
          </ac:spMkLst>
        </pc:spChg>
      </pc:sldChg>
      <pc:sldChg chg="del">
        <pc:chgData name="Jan Verwaeren" userId="aa253f3c-3150-4170-95ea-2f4be1c6923c" providerId="ADAL" clId="{D915795E-EC5A-41C5-BE7E-98250D1DE5F2}" dt="2023-11-03T17:13:33.319" v="1331" actId="47"/>
        <pc:sldMkLst>
          <pc:docMk/>
          <pc:sldMk cId="3561015711" sldId="486"/>
        </pc:sldMkLst>
      </pc:sldChg>
      <pc:sldChg chg="del">
        <pc:chgData name="Jan Verwaeren" userId="aa253f3c-3150-4170-95ea-2f4be1c6923c" providerId="ADAL" clId="{D915795E-EC5A-41C5-BE7E-98250D1DE5F2}" dt="2023-11-03T19:27:09.226" v="1987" actId="47"/>
        <pc:sldMkLst>
          <pc:docMk/>
          <pc:sldMk cId="2627335232" sldId="487"/>
        </pc:sldMkLst>
      </pc:sldChg>
      <pc:sldChg chg="del">
        <pc:chgData name="Jan Verwaeren" userId="aa253f3c-3150-4170-95ea-2f4be1c6923c" providerId="ADAL" clId="{D915795E-EC5A-41C5-BE7E-98250D1DE5F2}" dt="2023-11-03T19:27:15.350" v="1988" actId="47"/>
        <pc:sldMkLst>
          <pc:docMk/>
          <pc:sldMk cId="2982305753" sldId="488"/>
        </pc:sldMkLst>
      </pc:sldChg>
      <pc:sldChg chg="del">
        <pc:chgData name="Jan Verwaeren" userId="aa253f3c-3150-4170-95ea-2f4be1c6923c" providerId="ADAL" clId="{D915795E-EC5A-41C5-BE7E-98250D1DE5F2}" dt="2023-11-03T19:27:20.526" v="1989" actId="47"/>
        <pc:sldMkLst>
          <pc:docMk/>
          <pc:sldMk cId="3149805677" sldId="489"/>
        </pc:sldMkLst>
      </pc:sldChg>
      <pc:sldChg chg="delSp modSp mod">
        <pc:chgData name="Jan Verwaeren" userId="aa253f3c-3150-4170-95ea-2f4be1c6923c" providerId="ADAL" clId="{D915795E-EC5A-41C5-BE7E-98250D1DE5F2}" dt="2023-11-03T19:28:51.064" v="2073" actId="208"/>
        <pc:sldMkLst>
          <pc:docMk/>
          <pc:sldMk cId="2390832293" sldId="491"/>
        </pc:sldMkLst>
        <pc:spChg chg="mod">
          <ac:chgData name="Jan Verwaeren" userId="aa253f3c-3150-4170-95ea-2f4be1c6923c" providerId="ADAL" clId="{D915795E-EC5A-41C5-BE7E-98250D1DE5F2}" dt="2023-11-03T19:28:51.064" v="2073" actId="208"/>
          <ac:spMkLst>
            <pc:docMk/>
            <pc:sldMk cId="2390832293" sldId="491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9:28:37.431" v="2069" actId="478"/>
          <ac:spMkLst>
            <pc:docMk/>
            <pc:sldMk cId="2390832293" sldId="491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28:49.160" v="2071" actId="113"/>
          <ac:spMkLst>
            <pc:docMk/>
            <pc:sldMk cId="2390832293" sldId="491"/>
            <ac:spMk id="9" creationId="{00000000-0000-0000-0000-000000000000}"/>
          </ac:spMkLst>
        </pc:spChg>
      </pc:sldChg>
      <pc:sldChg chg="modSp del mod ord">
        <pc:chgData name="Jan Verwaeren" userId="aa253f3c-3150-4170-95ea-2f4be1c6923c" providerId="ADAL" clId="{D915795E-EC5A-41C5-BE7E-98250D1DE5F2}" dt="2023-11-03T19:28:33.463" v="2068" actId="47"/>
        <pc:sldMkLst>
          <pc:docMk/>
          <pc:sldMk cId="2303787278" sldId="492"/>
        </pc:sldMkLst>
        <pc:spChg chg="mod">
          <ac:chgData name="Jan Verwaeren" userId="aa253f3c-3150-4170-95ea-2f4be1c6923c" providerId="ADAL" clId="{D915795E-EC5A-41C5-BE7E-98250D1DE5F2}" dt="2023-11-03T19:27:56.512" v="1994" actId="208"/>
          <ac:spMkLst>
            <pc:docMk/>
            <pc:sldMk cId="2303787278" sldId="492"/>
            <ac:spMk id="3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28:16.306" v="2060" actId="1037"/>
          <ac:spMkLst>
            <pc:docMk/>
            <pc:sldMk cId="2303787278" sldId="492"/>
            <ac:spMk id="9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28:22.302" v="2067" actId="1035"/>
          <ac:spMkLst>
            <pc:docMk/>
            <pc:sldMk cId="2303787278" sldId="492"/>
            <ac:spMk id="21" creationId="{00000000-0000-0000-0000-000000000000}"/>
          </ac:spMkLst>
        </pc:spChg>
      </pc:sldChg>
      <pc:sldChg chg="delSp modSp mod delAnim">
        <pc:chgData name="Jan Verwaeren" userId="aa253f3c-3150-4170-95ea-2f4be1c6923c" providerId="ADAL" clId="{D915795E-EC5A-41C5-BE7E-98250D1DE5F2}" dt="2023-11-06T08:45:26.033" v="2497" actId="478"/>
        <pc:sldMkLst>
          <pc:docMk/>
          <pc:sldMk cId="3189224131" sldId="497"/>
        </pc:sldMkLst>
        <pc:spChg chg="mod">
          <ac:chgData name="Jan Verwaeren" userId="aa253f3c-3150-4170-95ea-2f4be1c6923c" providerId="ADAL" clId="{D915795E-EC5A-41C5-BE7E-98250D1DE5F2}" dt="2023-10-27T11:19:07.262" v="229" actId="208"/>
          <ac:spMkLst>
            <pc:docMk/>
            <pc:sldMk cId="3189224131" sldId="497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9:19.367" v="232" actId="478"/>
          <ac:spMkLst>
            <pc:docMk/>
            <pc:sldMk cId="3189224131" sldId="497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51:49.567" v="2416" actId="20577"/>
          <ac:spMkLst>
            <pc:docMk/>
            <pc:sldMk cId="3189224131" sldId="497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19:12.633" v="231" actId="947"/>
          <ac:spMkLst>
            <pc:docMk/>
            <pc:sldMk cId="3189224131" sldId="497"/>
            <ac:spMk id="9" creationId="{00000000-0000-0000-0000-000000000000}"/>
          </ac:spMkLst>
        </pc:spChg>
        <pc:grpChg chg="del">
          <ac:chgData name="Jan Verwaeren" userId="aa253f3c-3150-4170-95ea-2f4be1c6923c" providerId="ADAL" clId="{D915795E-EC5A-41C5-BE7E-98250D1DE5F2}" dt="2023-11-06T08:45:26.033" v="2497" actId="478"/>
          <ac:grpSpMkLst>
            <pc:docMk/>
            <pc:sldMk cId="3189224131" sldId="497"/>
            <ac:grpSpMk id="63" creationId="{00000000-0000-0000-0000-000000000000}"/>
          </ac:grpSpMkLst>
        </pc:grpChg>
        <pc:cxnChg chg="mod">
          <ac:chgData name="Jan Verwaeren" userId="aa253f3c-3150-4170-95ea-2f4be1c6923c" providerId="ADAL" clId="{D915795E-EC5A-41C5-BE7E-98250D1DE5F2}" dt="2023-11-06T08:45:26.033" v="2497" actId="478"/>
          <ac:cxnSpMkLst>
            <pc:docMk/>
            <pc:sldMk cId="3189224131" sldId="497"/>
            <ac:cxnSpMk id="51" creationId="{00000000-0000-0000-0000-000000000000}"/>
          </ac:cxnSpMkLst>
        </pc:cxnChg>
      </pc:sldChg>
      <pc:sldChg chg="delSp modSp mod modAnim">
        <pc:chgData name="Jan Verwaeren" userId="aa253f3c-3150-4170-95ea-2f4be1c6923c" providerId="ADAL" clId="{D915795E-EC5A-41C5-BE7E-98250D1DE5F2}" dt="2023-11-06T08:45:43.095" v="2498"/>
        <pc:sldMkLst>
          <pc:docMk/>
          <pc:sldMk cId="4046371324" sldId="498"/>
        </pc:sldMkLst>
        <pc:spChg chg="mod">
          <ac:chgData name="Jan Verwaeren" userId="aa253f3c-3150-4170-95ea-2f4be1c6923c" providerId="ADAL" clId="{D915795E-EC5A-41C5-BE7E-98250D1DE5F2}" dt="2023-10-27T11:19:40.550" v="234" actId="208"/>
          <ac:spMkLst>
            <pc:docMk/>
            <pc:sldMk cId="4046371324" sldId="498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9:48.500" v="237" actId="478"/>
          <ac:spMkLst>
            <pc:docMk/>
            <pc:sldMk cId="4046371324" sldId="498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51:54.202" v="2417" actId="20577"/>
          <ac:spMkLst>
            <pc:docMk/>
            <pc:sldMk cId="4046371324" sldId="498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19:45.579" v="236" actId="947"/>
          <ac:spMkLst>
            <pc:docMk/>
            <pc:sldMk cId="4046371324" sldId="498"/>
            <ac:spMk id="9" creationId="{00000000-0000-0000-0000-000000000000}"/>
          </ac:spMkLst>
        </pc:spChg>
      </pc:sldChg>
      <pc:sldChg chg="delSp modSp mod">
        <pc:chgData name="Jan Verwaeren" userId="aa253f3c-3150-4170-95ea-2f4be1c6923c" providerId="ADAL" clId="{D915795E-EC5A-41C5-BE7E-98250D1DE5F2}" dt="2023-11-03T19:51:59.510" v="2418" actId="20577"/>
        <pc:sldMkLst>
          <pc:docMk/>
          <pc:sldMk cId="3032808863" sldId="499"/>
        </pc:sldMkLst>
        <pc:spChg chg="mod">
          <ac:chgData name="Jan Verwaeren" userId="aa253f3c-3150-4170-95ea-2f4be1c6923c" providerId="ADAL" clId="{D915795E-EC5A-41C5-BE7E-98250D1DE5F2}" dt="2023-10-27T11:19:52.235" v="239" actId="208"/>
          <ac:spMkLst>
            <pc:docMk/>
            <pc:sldMk cId="3032808863" sldId="499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19:58.029" v="242" actId="478"/>
          <ac:spMkLst>
            <pc:docMk/>
            <pc:sldMk cId="3032808863" sldId="499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51:59.510" v="2418" actId="20577"/>
          <ac:spMkLst>
            <pc:docMk/>
            <pc:sldMk cId="3032808863" sldId="499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19:56.529" v="241" actId="947"/>
          <ac:spMkLst>
            <pc:docMk/>
            <pc:sldMk cId="3032808863" sldId="499"/>
            <ac:spMk id="9" creationId="{00000000-0000-0000-0000-000000000000}"/>
          </ac:spMkLst>
        </pc:spChg>
      </pc:sldChg>
      <pc:sldChg chg="del">
        <pc:chgData name="Jan Verwaeren" userId="aa253f3c-3150-4170-95ea-2f4be1c6923c" providerId="ADAL" clId="{D915795E-EC5A-41C5-BE7E-98250D1DE5F2}" dt="2023-10-25T11:51:56.416" v="58" actId="47"/>
        <pc:sldMkLst>
          <pc:docMk/>
          <pc:sldMk cId="2264843880" sldId="502"/>
        </pc:sldMkLst>
      </pc:sldChg>
      <pc:sldChg chg="del">
        <pc:chgData name="Jan Verwaeren" userId="aa253f3c-3150-4170-95ea-2f4be1c6923c" providerId="ADAL" clId="{D915795E-EC5A-41C5-BE7E-98250D1DE5F2}" dt="2023-10-25T11:54:34.216" v="125" actId="47"/>
        <pc:sldMkLst>
          <pc:docMk/>
          <pc:sldMk cId="2353600154" sldId="503"/>
        </pc:sldMkLst>
      </pc:sldChg>
      <pc:sldChg chg="del">
        <pc:chgData name="Jan Verwaeren" userId="aa253f3c-3150-4170-95ea-2f4be1c6923c" providerId="ADAL" clId="{D915795E-EC5A-41C5-BE7E-98250D1DE5F2}" dt="2023-10-27T11:30:18.549" v="363" actId="47"/>
        <pc:sldMkLst>
          <pc:docMk/>
          <pc:sldMk cId="1248000991" sldId="504"/>
        </pc:sldMkLst>
      </pc:sldChg>
      <pc:sldChg chg="del">
        <pc:chgData name="Jan Verwaeren" userId="aa253f3c-3150-4170-95ea-2f4be1c6923c" providerId="ADAL" clId="{D915795E-EC5A-41C5-BE7E-98250D1DE5F2}" dt="2023-10-27T16:01:11.453" v="1146" actId="47"/>
        <pc:sldMkLst>
          <pc:docMk/>
          <pc:sldMk cId="4270801569" sldId="505"/>
        </pc:sldMkLst>
      </pc:sldChg>
      <pc:sldChg chg="addSp delSp modSp mod delAnim">
        <pc:chgData name="Jan Verwaeren" userId="aa253f3c-3150-4170-95ea-2f4be1c6923c" providerId="ADAL" clId="{D915795E-EC5A-41C5-BE7E-98250D1DE5F2}" dt="2023-11-05T19:05:27.813" v="2442" actId="478"/>
        <pc:sldMkLst>
          <pc:docMk/>
          <pc:sldMk cId="3780629291" sldId="506"/>
        </pc:sldMkLst>
        <pc:spChg chg="add mod">
          <ac:chgData name="Jan Verwaeren" userId="aa253f3c-3150-4170-95ea-2f4be1c6923c" providerId="ADAL" clId="{D915795E-EC5A-41C5-BE7E-98250D1DE5F2}" dt="2023-10-27T11:47:51.171" v="574" actId="1076"/>
          <ac:spMkLst>
            <pc:docMk/>
            <pc:sldMk cId="3780629291" sldId="506"/>
            <ac:spMk id="2" creationId="{E30AC33D-99F0-C242-7FA1-46B46D1A129B}"/>
          </ac:spMkLst>
        </pc:spChg>
        <pc:spChg chg="mod">
          <ac:chgData name="Jan Verwaeren" userId="aa253f3c-3150-4170-95ea-2f4be1c6923c" providerId="ADAL" clId="{D915795E-EC5A-41C5-BE7E-98250D1DE5F2}" dt="2023-10-27T11:31:50.042" v="365" actId="208"/>
          <ac:spMkLst>
            <pc:docMk/>
            <pc:sldMk cId="3780629291" sldId="506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1:48:07.064" v="577" actId="1076"/>
          <ac:spMkLst>
            <pc:docMk/>
            <pc:sldMk cId="3780629291" sldId="506"/>
            <ac:spMk id="4" creationId="{300ACF6F-66CD-EDC5-A314-35A3ADA8C62B}"/>
          </ac:spMkLst>
        </pc:spChg>
        <pc:spChg chg="del">
          <ac:chgData name="Jan Verwaeren" userId="aa253f3c-3150-4170-95ea-2f4be1c6923c" providerId="ADAL" clId="{D915795E-EC5A-41C5-BE7E-98250D1DE5F2}" dt="2023-11-05T19:05:27.813" v="2442" actId="478"/>
          <ac:spMkLst>
            <pc:docMk/>
            <pc:sldMk cId="3780629291" sldId="506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47:51.171" v="574" actId="1076"/>
          <ac:spMkLst>
            <pc:docMk/>
            <pc:sldMk cId="3780629291" sldId="506"/>
            <ac:spMk id="6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5:52:31.040" v="899" actId="1076"/>
          <ac:spMkLst>
            <pc:docMk/>
            <pc:sldMk cId="3780629291" sldId="506"/>
            <ac:spMk id="8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32:16.694" v="383" actId="1076"/>
          <ac:spMkLst>
            <pc:docMk/>
            <pc:sldMk cId="3780629291" sldId="506"/>
            <ac:spMk id="10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1:47:51.171" v="574" actId="1076"/>
          <ac:spMkLst>
            <pc:docMk/>
            <pc:sldMk cId="3780629291" sldId="506"/>
            <ac:spMk id="13" creationId="{D059D75A-A2EA-06CA-FDE9-1438E36D7D96}"/>
          </ac:spMkLst>
        </pc:spChg>
        <pc:spChg chg="add mod">
          <ac:chgData name="Jan Verwaeren" userId="aa253f3c-3150-4170-95ea-2f4be1c6923c" providerId="ADAL" clId="{D915795E-EC5A-41C5-BE7E-98250D1DE5F2}" dt="2023-10-27T11:48:07.064" v="577" actId="1076"/>
          <ac:spMkLst>
            <pc:docMk/>
            <pc:sldMk cId="3780629291" sldId="506"/>
            <ac:spMk id="14" creationId="{A1231765-12B1-F7C7-3A0F-592E4AFC7F6D}"/>
          </ac:spMkLst>
        </pc:spChg>
        <pc:spChg chg="add mod">
          <ac:chgData name="Jan Verwaeren" userId="aa253f3c-3150-4170-95ea-2f4be1c6923c" providerId="ADAL" clId="{D915795E-EC5A-41C5-BE7E-98250D1DE5F2}" dt="2023-10-27T11:48:57.258" v="649" actId="1076"/>
          <ac:spMkLst>
            <pc:docMk/>
            <pc:sldMk cId="3780629291" sldId="506"/>
            <ac:spMk id="16" creationId="{F512B19D-DD6D-41F7-5CA5-AFD07229F385}"/>
          </ac:spMkLst>
        </pc:spChg>
        <pc:spChg chg="add mod">
          <ac:chgData name="Jan Verwaeren" userId="aa253f3c-3150-4170-95ea-2f4be1c6923c" providerId="ADAL" clId="{D915795E-EC5A-41C5-BE7E-98250D1DE5F2}" dt="2023-10-27T11:48:00.570" v="576" actId="1076"/>
          <ac:spMkLst>
            <pc:docMk/>
            <pc:sldMk cId="3780629291" sldId="506"/>
            <ac:spMk id="17" creationId="{CAFF6427-22E5-E2E4-9821-A2ACF84F38EB}"/>
          </ac:spMkLst>
        </pc:spChg>
        <pc:spChg chg="mod">
          <ac:chgData name="Jan Verwaeren" userId="aa253f3c-3150-4170-95ea-2f4be1c6923c" providerId="ADAL" clId="{D915795E-EC5A-41C5-BE7E-98250D1DE5F2}" dt="2023-10-27T11:48:52.044" v="648" actId="113"/>
          <ac:spMkLst>
            <pc:docMk/>
            <pc:sldMk cId="3780629291" sldId="506"/>
            <ac:spMk id="18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37:37.324" v="413" actId="478"/>
          <ac:spMkLst>
            <pc:docMk/>
            <pc:sldMk cId="3780629291" sldId="506"/>
            <ac:spMk id="20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1:48:36.392" v="645" actId="313"/>
          <ac:spMkLst>
            <pc:docMk/>
            <pc:sldMk cId="3780629291" sldId="506"/>
            <ac:spMk id="22" creationId="{54F1AB69-DE0E-8FA6-09CE-F22DF73EC46D}"/>
          </ac:spMkLst>
        </pc:spChg>
        <pc:picChg chg="del mod">
          <ac:chgData name="Jan Verwaeren" userId="aa253f3c-3150-4170-95ea-2f4be1c6923c" providerId="ADAL" clId="{D915795E-EC5A-41C5-BE7E-98250D1DE5F2}" dt="2023-10-27T11:40:54.762" v="488" actId="478"/>
          <ac:picMkLst>
            <pc:docMk/>
            <pc:sldMk cId="3780629291" sldId="506"/>
            <ac:picMk id="19" creationId="{00000000-0000-0000-0000-000000000000}"/>
          </ac:picMkLst>
        </pc:picChg>
        <pc:picChg chg="del mod">
          <ac:chgData name="Jan Verwaeren" userId="aa253f3c-3150-4170-95ea-2f4be1c6923c" providerId="ADAL" clId="{D915795E-EC5A-41C5-BE7E-98250D1DE5F2}" dt="2023-10-27T15:51:09.213" v="884" actId="478"/>
          <ac:picMkLst>
            <pc:docMk/>
            <pc:sldMk cId="3780629291" sldId="506"/>
            <ac:picMk id="24" creationId="{00000000-0000-0000-0000-000000000000}"/>
          </ac:picMkLst>
        </pc:picChg>
        <pc:picChg chg="del mod">
          <ac:chgData name="Jan Verwaeren" userId="aa253f3c-3150-4170-95ea-2f4be1c6923c" providerId="ADAL" clId="{D915795E-EC5A-41C5-BE7E-98250D1DE5F2}" dt="2023-10-27T15:51:10.817" v="885" actId="478"/>
          <ac:picMkLst>
            <pc:docMk/>
            <pc:sldMk cId="3780629291" sldId="506"/>
            <ac:picMk id="25" creationId="{00000000-0000-0000-0000-000000000000}"/>
          </ac:picMkLst>
        </pc:picChg>
        <pc:cxnChg chg="add mod">
          <ac:chgData name="Jan Verwaeren" userId="aa253f3c-3150-4170-95ea-2f4be1c6923c" providerId="ADAL" clId="{D915795E-EC5A-41C5-BE7E-98250D1DE5F2}" dt="2023-10-27T11:47:51.171" v="574" actId="1076"/>
          <ac:cxnSpMkLst>
            <pc:docMk/>
            <pc:sldMk cId="3780629291" sldId="506"/>
            <ac:cxnSpMk id="9" creationId="{D2CB479F-793D-B5C3-2625-A5560519588D}"/>
          </ac:cxnSpMkLst>
        </pc:cxnChg>
        <pc:cxnChg chg="add mod">
          <ac:chgData name="Jan Verwaeren" userId="aa253f3c-3150-4170-95ea-2f4be1c6923c" providerId="ADAL" clId="{D915795E-EC5A-41C5-BE7E-98250D1DE5F2}" dt="2023-10-27T11:48:07.064" v="577" actId="1076"/>
          <ac:cxnSpMkLst>
            <pc:docMk/>
            <pc:sldMk cId="3780629291" sldId="506"/>
            <ac:cxnSpMk id="12" creationId="{7F0EF5AC-BB93-C870-A46C-5A5FCCB55251}"/>
          </ac:cxnSpMkLst>
        </pc:cxnChg>
        <pc:cxnChg chg="add mod">
          <ac:chgData name="Jan Verwaeren" userId="aa253f3c-3150-4170-95ea-2f4be1c6923c" providerId="ADAL" clId="{D915795E-EC5A-41C5-BE7E-98250D1DE5F2}" dt="2023-10-27T11:48:00.570" v="576" actId="1076"/>
          <ac:cxnSpMkLst>
            <pc:docMk/>
            <pc:sldMk cId="3780629291" sldId="506"/>
            <ac:cxnSpMk id="21" creationId="{16A788AA-1F8F-55F0-3DF7-81FC7599C677}"/>
          </ac:cxnSpMkLst>
        </pc:cxnChg>
      </pc:sldChg>
      <pc:sldChg chg="del">
        <pc:chgData name="Jan Verwaeren" userId="aa253f3c-3150-4170-95ea-2f4be1c6923c" providerId="ADAL" clId="{D915795E-EC5A-41C5-BE7E-98250D1DE5F2}" dt="2023-10-27T15:59:36.415" v="1061" actId="47"/>
        <pc:sldMkLst>
          <pc:docMk/>
          <pc:sldMk cId="2257219273" sldId="507"/>
        </pc:sldMkLst>
      </pc:sldChg>
      <pc:sldChg chg="addSp delSp modSp mod">
        <pc:chgData name="Jan Verwaeren" userId="aa253f3c-3150-4170-95ea-2f4be1c6923c" providerId="ADAL" clId="{D915795E-EC5A-41C5-BE7E-98250D1DE5F2}" dt="2023-11-05T19:14:20.950" v="2490" actId="20577"/>
        <pc:sldMkLst>
          <pc:docMk/>
          <pc:sldMk cId="2579864426" sldId="508"/>
        </pc:sldMkLst>
        <pc:spChg chg="mod">
          <ac:chgData name="Jan Verwaeren" userId="aa253f3c-3150-4170-95ea-2f4be1c6923c" providerId="ADAL" clId="{D915795E-EC5A-41C5-BE7E-98250D1DE5F2}" dt="2023-10-27T16:02:12.943" v="1201" actId="208"/>
          <ac:spMkLst>
            <pc:docMk/>
            <pc:sldMk cId="2579864426" sldId="508"/>
            <ac:spMk id="3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5T19:14:20.950" v="2490" actId="20577"/>
          <ac:spMkLst>
            <pc:docMk/>
            <pc:sldMk cId="2579864426" sldId="508"/>
            <ac:spMk id="5" creationId="{84526C9D-9B18-B130-2DFC-0E5C040CE37C}"/>
          </ac:spMkLst>
        </pc:spChg>
        <pc:spChg chg="mod">
          <ac:chgData name="Jan Verwaeren" userId="aa253f3c-3150-4170-95ea-2f4be1c6923c" providerId="ADAL" clId="{D915795E-EC5A-41C5-BE7E-98250D1DE5F2}" dt="2023-10-27T16:00:00.252" v="1062"/>
          <ac:spMkLst>
            <pc:docMk/>
            <pc:sldMk cId="2579864426" sldId="508"/>
            <ac:spMk id="6" creationId="{63B1D242-F18C-0610-7740-4C11173835F4}"/>
          </ac:spMkLst>
        </pc:spChg>
        <pc:spChg chg="del">
          <ac:chgData name="Jan Verwaeren" userId="aa253f3c-3150-4170-95ea-2f4be1c6923c" providerId="ADAL" clId="{D915795E-EC5A-41C5-BE7E-98250D1DE5F2}" dt="2023-10-27T16:00:08.607" v="1065" actId="478"/>
          <ac:spMkLst>
            <pc:docMk/>
            <pc:sldMk cId="2579864426" sldId="508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6:00:00.252" v="1062"/>
          <ac:spMkLst>
            <pc:docMk/>
            <pc:sldMk cId="2579864426" sldId="508"/>
            <ac:spMk id="8" creationId="{20954AE4-E893-40DE-2452-EEE8B37D7A98}"/>
          </ac:spMkLst>
        </pc:spChg>
        <pc:spChg chg="mod">
          <ac:chgData name="Jan Verwaeren" userId="aa253f3c-3150-4170-95ea-2f4be1c6923c" providerId="ADAL" clId="{D915795E-EC5A-41C5-BE7E-98250D1DE5F2}" dt="2023-10-27T16:02:15.201" v="1202" actId="113"/>
          <ac:spMkLst>
            <pc:docMk/>
            <pc:sldMk cId="2579864426" sldId="508"/>
            <ac:spMk id="10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6:02:10.322" v="1199" actId="478"/>
          <ac:spMkLst>
            <pc:docMk/>
            <pc:sldMk cId="2579864426" sldId="508"/>
            <ac:spMk id="19" creationId="{00000000-0000-0000-0000-000000000000}"/>
          </ac:spMkLst>
        </pc:spChg>
        <pc:grpChg chg="add mod">
          <ac:chgData name="Jan Verwaeren" userId="aa253f3c-3150-4170-95ea-2f4be1c6923c" providerId="ADAL" clId="{D915795E-EC5A-41C5-BE7E-98250D1DE5F2}" dt="2023-10-27T16:00:14.124" v="1066" actId="1076"/>
          <ac:grpSpMkLst>
            <pc:docMk/>
            <pc:sldMk cId="2579864426" sldId="508"/>
            <ac:grpSpMk id="2" creationId="{DA6C92E6-4320-F1CB-60F0-3F471E0BC753}"/>
          </ac:grpSpMkLst>
        </pc:grpChg>
        <pc:grpChg chg="mod">
          <ac:chgData name="Jan Verwaeren" userId="aa253f3c-3150-4170-95ea-2f4be1c6923c" providerId="ADAL" clId="{D915795E-EC5A-41C5-BE7E-98250D1DE5F2}" dt="2023-10-27T16:00:00.252" v="1062"/>
          <ac:grpSpMkLst>
            <pc:docMk/>
            <pc:sldMk cId="2579864426" sldId="508"/>
            <ac:grpSpMk id="4" creationId="{2F02FE2D-D66F-36E3-83E5-044E496C9EF2}"/>
          </ac:grpSpMkLst>
        </pc:grpChg>
      </pc:sldChg>
      <pc:sldChg chg="addSp delSp modSp mod">
        <pc:chgData name="Jan Verwaeren" userId="aa253f3c-3150-4170-95ea-2f4be1c6923c" providerId="ADAL" clId="{D915795E-EC5A-41C5-BE7E-98250D1DE5F2}" dt="2023-11-03T19:44:43.112" v="2348" actId="20577"/>
        <pc:sldMkLst>
          <pc:docMk/>
          <pc:sldMk cId="3722835518" sldId="509"/>
        </pc:sldMkLst>
        <pc:spChg chg="mod">
          <ac:chgData name="Jan Verwaeren" userId="aa253f3c-3150-4170-95ea-2f4be1c6923c" providerId="ADAL" clId="{D915795E-EC5A-41C5-BE7E-98250D1DE5F2}" dt="2023-10-27T16:01:49.161" v="1195" actId="208"/>
          <ac:spMkLst>
            <pc:docMk/>
            <pc:sldMk cId="3722835518" sldId="509"/>
            <ac:spMk id="3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1-03T17:12:43.151" v="1311"/>
          <ac:spMkLst>
            <pc:docMk/>
            <pc:sldMk cId="3722835518" sldId="509"/>
            <ac:spMk id="4" creationId="{05375CCB-1F79-981C-F3EC-8E980B306581}"/>
          </ac:spMkLst>
        </pc:spChg>
        <pc:spChg chg="del">
          <ac:chgData name="Jan Verwaeren" userId="aa253f3c-3150-4170-95ea-2f4be1c6923c" providerId="ADAL" clId="{D915795E-EC5A-41C5-BE7E-98250D1DE5F2}" dt="2023-10-27T16:01:57.695" v="1198" actId="478"/>
          <ac:spMkLst>
            <pc:docMk/>
            <pc:sldMk cId="3722835518" sldId="509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44:43.112" v="2348" actId="20577"/>
          <ac:spMkLst>
            <pc:docMk/>
            <pc:sldMk cId="3722835518" sldId="509"/>
            <ac:spMk id="7" creationId="{00000000-0000-0000-0000-000000000000}"/>
          </ac:spMkLst>
        </pc:spChg>
        <pc:spChg chg="del mod">
          <ac:chgData name="Jan Verwaeren" userId="aa253f3c-3150-4170-95ea-2f4be1c6923c" providerId="ADAL" clId="{D915795E-EC5A-41C5-BE7E-98250D1DE5F2}" dt="2023-11-03T17:12:43.001" v="1310" actId="478"/>
          <ac:spMkLst>
            <pc:docMk/>
            <pc:sldMk cId="3722835518" sldId="509"/>
            <ac:spMk id="9" creationId="{00000000-0000-0000-0000-000000000000}"/>
          </ac:spMkLst>
        </pc:spChg>
      </pc:sldChg>
      <pc:sldChg chg="delSp modSp mod">
        <pc:chgData name="Jan Verwaeren" userId="aa253f3c-3150-4170-95ea-2f4be1c6923c" providerId="ADAL" clId="{D915795E-EC5A-41C5-BE7E-98250D1DE5F2}" dt="2023-11-03T19:44:46.203" v="2349" actId="20577"/>
        <pc:sldMkLst>
          <pc:docMk/>
          <pc:sldMk cId="4194008292" sldId="510"/>
        </pc:sldMkLst>
        <pc:spChg chg="mod">
          <ac:chgData name="Jan Verwaeren" userId="aa253f3c-3150-4170-95ea-2f4be1c6923c" providerId="ADAL" clId="{D915795E-EC5A-41C5-BE7E-98250D1DE5F2}" dt="2023-11-03T17:11:49.608" v="1288" actId="208"/>
          <ac:spMkLst>
            <pc:docMk/>
            <pc:sldMk cId="4194008292" sldId="510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1:47.567" v="1286" actId="478"/>
          <ac:spMkLst>
            <pc:docMk/>
            <pc:sldMk cId="4194008292" sldId="510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44:46.203" v="2349" actId="20577"/>
          <ac:spMkLst>
            <pc:docMk/>
            <pc:sldMk cId="4194008292" sldId="510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7:12:37.808" v="1309" actId="20577"/>
          <ac:spMkLst>
            <pc:docMk/>
            <pc:sldMk cId="4194008292" sldId="510"/>
            <ac:spMk id="51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4:48.957" v="2350" actId="20577"/>
        <pc:sldMkLst>
          <pc:docMk/>
          <pc:sldMk cId="1147221502" sldId="511"/>
        </pc:sldMkLst>
        <pc:spChg chg="add mod">
          <ac:chgData name="Jan Verwaeren" userId="aa253f3c-3150-4170-95ea-2f4be1c6923c" providerId="ADAL" clId="{D915795E-EC5A-41C5-BE7E-98250D1DE5F2}" dt="2023-11-03T17:12:51.789" v="1315"/>
          <ac:spMkLst>
            <pc:docMk/>
            <pc:sldMk cId="1147221502" sldId="511"/>
            <ac:spMk id="2" creationId="{3CE2BF4E-9CFF-BF2D-C7E7-CA99E37BD020}"/>
          </ac:spMkLst>
        </pc:spChg>
        <pc:spChg chg="mod">
          <ac:chgData name="Jan Verwaeren" userId="aa253f3c-3150-4170-95ea-2f4be1c6923c" providerId="ADAL" clId="{D915795E-EC5A-41C5-BE7E-98250D1DE5F2}" dt="2023-11-03T17:12:49.425" v="1313" actId="208"/>
          <ac:spMkLst>
            <pc:docMk/>
            <pc:sldMk cId="1147221502" sldId="511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2:10.870" v="1291" actId="478"/>
          <ac:spMkLst>
            <pc:docMk/>
            <pc:sldMk cId="1147221502" sldId="511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44:48.957" v="2350" actId="20577"/>
          <ac:spMkLst>
            <pc:docMk/>
            <pc:sldMk cId="1147221502" sldId="511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2:51.623" v="1314" actId="478"/>
          <ac:spMkLst>
            <pc:docMk/>
            <pc:sldMk cId="1147221502" sldId="511"/>
            <ac:spMk id="3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4:52.366" v="2351" actId="20577"/>
        <pc:sldMkLst>
          <pc:docMk/>
          <pc:sldMk cId="3439079295" sldId="512"/>
        </pc:sldMkLst>
        <pc:spChg chg="add mod">
          <ac:chgData name="Jan Verwaeren" userId="aa253f3c-3150-4170-95ea-2f4be1c6923c" providerId="ADAL" clId="{D915795E-EC5A-41C5-BE7E-98250D1DE5F2}" dt="2023-11-03T17:13:01.540" v="1319"/>
          <ac:spMkLst>
            <pc:docMk/>
            <pc:sldMk cId="3439079295" sldId="512"/>
            <ac:spMk id="2" creationId="{1360D8D4-8CCE-6F95-2EDF-08DC82CCE553}"/>
          </ac:spMkLst>
        </pc:spChg>
        <pc:spChg chg="mod">
          <ac:chgData name="Jan Verwaeren" userId="aa253f3c-3150-4170-95ea-2f4be1c6923c" providerId="ADAL" clId="{D915795E-EC5A-41C5-BE7E-98250D1DE5F2}" dt="2023-11-03T17:12:58.529" v="1317" actId="208"/>
          <ac:spMkLst>
            <pc:docMk/>
            <pc:sldMk cId="3439079295" sldId="512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3:03.481" v="1320" actId="478"/>
          <ac:spMkLst>
            <pc:docMk/>
            <pc:sldMk cId="3439079295" sldId="512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9:44:52.366" v="2351" actId="20577"/>
          <ac:spMkLst>
            <pc:docMk/>
            <pc:sldMk cId="3439079295" sldId="512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3:00.379" v="1318" actId="478"/>
          <ac:spMkLst>
            <pc:docMk/>
            <pc:sldMk cId="3439079295" sldId="512"/>
            <ac:spMk id="3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9:44:55.946" v="2352" actId="20577"/>
        <pc:sldMkLst>
          <pc:docMk/>
          <pc:sldMk cId="1529206955" sldId="513"/>
        </pc:sldMkLst>
        <pc:spChg chg="mod">
          <ac:chgData name="Jan Verwaeren" userId="aa253f3c-3150-4170-95ea-2f4be1c6923c" providerId="ADAL" clId="{D915795E-EC5A-41C5-BE7E-98250D1DE5F2}" dt="2023-11-03T17:13:07.946" v="1322" actId="208"/>
          <ac:spMkLst>
            <pc:docMk/>
            <pc:sldMk cId="1529206955" sldId="513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3:09.926" v="1323" actId="478"/>
          <ac:spMkLst>
            <pc:docMk/>
            <pc:sldMk cId="1529206955" sldId="513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1-03T17:13:13.639" v="1325"/>
          <ac:spMkLst>
            <pc:docMk/>
            <pc:sldMk cId="1529206955" sldId="513"/>
            <ac:spMk id="6" creationId="{FF1AFB06-8016-34DA-EE40-FBC37457B536}"/>
          </ac:spMkLst>
        </pc:spChg>
        <pc:spChg chg="mod">
          <ac:chgData name="Jan Verwaeren" userId="aa253f3c-3150-4170-95ea-2f4be1c6923c" providerId="ADAL" clId="{D915795E-EC5A-41C5-BE7E-98250D1DE5F2}" dt="2023-11-03T19:44:55.946" v="2352" actId="20577"/>
          <ac:spMkLst>
            <pc:docMk/>
            <pc:sldMk cId="1529206955" sldId="513"/>
            <ac:spMk id="7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3:12.654" v="1324" actId="478"/>
          <ac:spMkLst>
            <pc:docMk/>
            <pc:sldMk cId="1529206955" sldId="513"/>
            <ac:spMk id="39" creationId="{00000000-0000-0000-0000-000000000000}"/>
          </ac:spMkLst>
        </pc:spChg>
      </pc:sldChg>
      <pc:sldChg chg="addSp delSp modSp mod">
        <pc:chgData name="Jan Verwaeren" userId="aa253f3c-3150-4170-95ea-2f4be1c6923c" providerId="ADAL" clId="{D915795E-EC5A-41C5-BE7E-98250D1DE5F2}" dt="2023-11-03T17:13:29.108" v="1330" actId="478"/>
        <pc:sldMkLst>
          <pc:docMk/>
          <pc:sldMk cId="726584186" sldId="514"/>
        </pc:sldMkLst>
        <pc:spChg chg="add mod">
          <ac:chgData name="Jan Verwaeren" userId="aa253f3c-3150-4170-95ea-2f4be1c6923c" providerId="ADAL" clId="{D915795E-EC5A-41C5-BE7E-98250D1DE5F2}" dt="2023-11-03T17:13:23.291" v="1327"/>
          <ac:spMkLst>
            <pc:docMk/>
            <pc:sldMk cId="726584186" sldId="514"/>
            <ac:spMk id="2" creationId="{B443E687-EFFE-0E84-276D-9F77C5F2E4C2}"/>
          </ac:spMkLst>
        </pc:spChg>
        <pc:spChg chg="mod">
          <ac:chgData name="Jan Verwaeren" userId="aa253f3c-3150-4170-95ea-2f4be1c6923c" providerId="ADAL" clId="{D915795E-EC5A-41C5-BE7E-98250D1DE5F2}" dt="2023-11-03T17:13:25.903" v="1329" actId="208"/>
          <ac:spMkLst>
            <pc:docMk/>
            <pc:sldMk cId="726584186" sldId="514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3:29.108" v="1330" actId="478"/>
          <ac:spMkLst>
            <pc:docMk/>
            <pc:sldMk cId="726584186" sldId="514"/>
            <ac:spMk id="5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3:21.351" v="1326" actId="478"/>
          <ac:spMkLst>
            <pc:docMk/>
            <pc:sldMk cId="726584186" sldId="514"/>
            <ac:spMk id="10" creationId="{00000000-0000-0000-0000-000000000000}"/>
          </ac:spMkLst>
        </pc:spChg>
      </pc:sldChg>
      <pc:sldChg chg="del">
        <pc:chgData name="Jan Verwaeren" userId="aa253f3c-3150-4170-95ea-2f4be1c6923c" providerId="ADAL" clId="{D915795E-EC5A-41C5-BE7E-98250D1DE5F2}" dt="2023-11-03T19:27:31.192" v="1990" actId="47"/>
        <pc:sldMkLst>
          <pc:docMk/>
          <pc:sldMk cId="343606385" sldId="515"/>
        </pc:sldMkLst>
      </pc:sldChg>
      <pc:sldChg chg="del">
        <pc:chgData name="Jan Verwaeren" userId="aa253f3c-3150-4170-95ea-2f4be1c6923c" providerId="ADAL" clId="{D915795E-EC5A-41C5-BE7E-98250D1DE5F2}" dt="2023-10-27T15:51:17.005" v="886" actId="47"/>
        <pc:sldMkLst>
          <pc:docMk/>
          <pc:sldMk cId="2106860518" sldId="516"/>
        </pc:sldMkLst>
      </pc:sldChg>
      <pc:sldChg chg="addSp delSp modSp mod delAnim">
        <pc:chgData name="Jan Verwaeren" userId="aa253f3c-3150-4170-95ea-2f4be1c6923c" providerId="ADAL" clId="{D915795E-EC5A-41C5-BE7E-98250D1DE5F2}" dt="2023-11-03T17:06:06.553" v="1216" actId="20577"/>
        <pc:sldMkLst>
          <pc:docMk/>
          <pc:sldMk cId="473110430" sldId="517"/>
        </pc:sldMkLst>
        <pc:spChg chg="del">
          <ac:chgData name="Jan Verwaeren" userId="aa253f3c-3150-4170-95ea-2f4be1c6923c" providerId="ADAL" clId="{D915795E-EC5A-41C5-BE7E-98250D1DE5F2}" dt="2023-10-27T15:51:31.875" v="887" actId="478"/>
          <ac:spMkLst>
            <pc:docMk/>
            <pc:sldMk cId="473110430" sldId="517"/>
            <ac:spMk id="2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5:51:59.354" v="893" actId="478"/>
          <ac:spMkLst>
            <pc:docMk/>
            <pc:sldMk cId="473110430" sldId="517"/>
            <ac:spMk id="3" creationId="{00000000-0000-0000-0000-000000000000}"/>
          </ac:spMkLst>
        </pc:spChg>
        <pc:spChg chg="add del mod">
          <ac:chgData name="Jan Verwaeren" userId="aa253f3c-3150-4170-95ea-2f4be1c6923c" providerId="ADAL" clId="{D915795E-EC5A-41C5-BE7E-98250D1DE5F2}" dt="2023-10-27T15:51:58.262" v="892"/>
          <ac:spMkLst>
            <pc:docMk/>
            <pc:sldMk cId="473110430" sldId="517"/>
            <ac:spMk id="4" creationId="{881369E1-C92C-B8FA-3310-7076DC77E4D5}"/>
          </ac:spMkLst>
        </pc:spChg>
        <pc:spChg chg="del">
          <ac:chgData name="Jan Verwaeren" userId="aa253f3c-3150-4170-95ea-2f4be1c6923c" providerId="ADAL" clId="{D915795E-EC5A-41C5-BE7E-98250D1DE5F2}" dt="2023-10-27T15:52:05.501" v="895" actId="478"/>
          <ac:spMkLst>
            <pc:docMk/>
            <pc:sldMk cId="473110430" sldId="517"/>
            <ac:spMk id="5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5:51:31.875" v="887" actId="478"/>
          <ac:spMkLst>
            <pc:docMk/>
            <pc:sldMk cId="473110430" sldId="517"/>
            <ac:spMk id="6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5:52:03.785" v="894"/>
          <ac:spMkLst>
            <pc:docMk/>
            <pc:sldMk cId="473110430" sldId="517"/>
            <ac:spMk id="7" creationId="{F3CD37C5-5ED8-BA15-5014-BD136DB2C279}"/>
          </ac:spMkLst>
        </pc:spChg>
        <pc:spChg chg="del">
          <ac:chgData name="Jan Verwaeren" userId="aa253f3c-3150-4170-95ea-2f4be1c6923c" providerId="ADAL" clId="{D915795E-EC5A-41C5-BE7E-98250D1DE5F2}" dt="2023-10-27T15:51:33.996" v="888" actId="478"/>
          <ac:spMkLst>
            <pc:docMk/>
            <pc:sldMk cId="473110430" sldId="517"/>
            <ac:spMk id="8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5:52:56.104" v="912" actId="14100"/>
          <ac:spMkLst>
            <pc:docMk/>
            <pc:sldMk cId="473110430" sldId="517"/>
            <ac:spMk id="9" creationId="{16880561-7B42-2180-C89F-B9DE742C5BDF}"/>
          </ac:spMkLst>
        </pc:spChg>
        <pc:spChg chg="del">
          <ac:chgData name="Jan Verwaeren" userId="aa253f3c-3150-4170-95ea-2f4be1c6923c" providerId="ADAL" clId="{D915795E-EC5A-41C5-BE7E-98250D1DE5F2}" dt="2023-10-27T15:51:56.811" v="890" actId="478"/>
          <ac:spMkLst>
            <pc:docMk/>
            <pc:sldMk cId="473110430" sldId="517"/>
            <ac:spMk id="10" creationId="{00000000-0000-0000-0000-000000000000}"/>
          </ac:spMkLst>
        </pc:spChg>
        <pc:spChg chg="add del mod">
          <ac:chgData name="Jan Verwaeren" userId="aa253f3c-3150-4170-95ea-2f4be1c6923c" providerId="ADAL" clId="{D915795E-EC5A-41C5-BE7E-98250D1DE5F2}" dt="2023-10-27T15:52:27.237" v="897"/>
          <ac:spMkLst>
            <pc:docMk/>
            <pc:sldMk cId="473110430" sldId="517"/>
            <ac:spMk id="12" creationId="{855F2CBF-4B76-88F6-4F4B-E9D7DF46D9F5}"/>
          </ac:spMkLst>
        </pc:spChg>
        <pc:spChg chg="add mod">
          <ac:chgData name="Jan Verwaeren" userId="aa253f3c-3150-4170-95ea-2f4be1c6923c" providerId="ADAL" clId="{D915795E-EC5A-41C5-BE7E-98250D1DE5F2}" dt="2023-10-27T15:52:39.934" v="901" actId="1076"/>
          <ac:spMkLst>
            <pc:docMk/>
            <pc:sldMk cId="473110430" sldId="517"/>
            <ac:spMk id="13" creationId="{D636C333-65A0-4814-AB6E-278A686D7808}"/>
          </ac:spMkLst>
        </pc:spChg>
        <pc:spChg chg="add mod">
          <ac:chgData name="Jan Verwaeren" userId="aa253f3c-3150-4170-95ea-2f4be1c6923c" providerId="ADAL" clId="{D915795E-EC5A-41C5-BE7E-98250D1DE5F2}" dt="2023-10-27T15:52:39.934" v="901" actId="1076"/>
          <ac:spMkLst>
            <pc:docMk/>
            <pc:sldMk cId="473110430" sldId="517"/>
            <ac:spMk id="15" creationId="{2F84304B-54DB-56B8-2DB9-5F596253BBB9}"/>
          </ac:spMkLst>
        </pc:spChg>
        <pc:spChg chg="add mod">
          <ac:chgData name="Jan Verwaeren" userId="aa253f3c-3150-4170-95ea-2f4be1c6923c" providerId="ADAL" clId="{D915795E-EC5A-41C5-BE7E-98250D1DE5F2}" dt="2023-10-27T15:54:06.793" v="939" actId="1076"/>
          <ac:spMkLst>
            <pc:docMk/>
            <pc:sldMk cId="473110430" sldId="517"/>
            <ac:spMk id="17" creationId="{5EDA235B-E0FD-FB8D-7957-48E6057452F3}"/>
          </ac:spMkLst>
        </pc:spChg>
        <pc:spChg chg="add mod">
          <ac:chgData name="Jan Verwaeren" userId="aa253f3c-3150-4170-95ea-2f4be1c6923c" providerId="ADAL" clId="{D915795E-EC5A-41C5-BE7E-98250D1DE5F2}" dt="2023-10-27T15:54:30.933" v="954" actId="20577"/>
          <ac:spMkLst>
            <pc:docMk/>
            <pc:sldMk cId="473110430" sldId="517"/>
            <ac:spMk id="18" creationId="{28FC20D5-F2E7-B54C-7B40-E88DC263CEB2}"/>
          </ac:spMkLst>
        </pc:spChg>
        <pc:spChg chg="add mod">
          <ac:chgData name="Jan Verwaeren" userId="aa253f3c-3150-4170-95ea-2f4be1c6923c" providerId="ADAL" clId="{D915795E-EC5A-41C5-BE7E-98250D1DE5F2}" dt="2023-10-27T15:54:32.477" v="955" actId="20577"/>
          <ac:spMkLst>
            <pc:docMk/>
            <pc:sldMk cId="473110430" sldId="517"/>
            <ac:spMk id="19" creationId="{6D4FC64A-CF4A-BAFD-7B84-1FC24B7BD120}"/>
          </ac:spMkLst>
        </pc:spChg>
        <pc:spChg chg="del">
          <ac:chgData name="Jan Verwaeren" userId="aa253f3c-3150-4170-95ea-2f4be1c6923c" providerId="ADAL" clId="{D915795E-EC5A-41C5-BE7E-98250D1DE5F2}" dt="2023-10-27T15:51:35.583" v="889" actId="478"/>
          <ac:spMkLst>
            <pc:docMk/>
            <pc:sldMk cId="473110430" sldId="517"/>
            <ac:spMk id="20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5:54:33.749" v="956" actId="20577"/>
          <ac:spMkLst>
            <pc:docMk/>
            <pc:sldMk cId="473110430" sldId="517"/>
            <ac:spMk id="21" creationId="{562C9C5A-CC04-EC65-C678-7BF68B4268FF}"/>
          </ac:spMkLst>
        </pc:spChg>
        <pc:spChg chg="add mod">
          <ac:chgData name="Jan Verwaeren" userId="aa253f3c-3150-4170-95ea-2f4be1c6923c" providerId="ADAL" clId="{D915795E-EC5A-41C5-BE7E-98250D1DE5F2}" dt="2023-11-03T17:06:06.553" v="1216" actId="20577"/>
          <ac:spMkLst>
            <pc:docMk/>
            <pc:sldMk cId="473110430" sldId="517"/>
            <ac:spMk id="25" creationId="{36B106FF-2BD6-2B68-5AD8-904063A5B978}"/>
          </ac:spMkLst>
        </pc:spChg>
        <pc:spChg chg="add mod">
          <ac:chgData name="Jan Verwaeren" userId="aa253f3c-3150-4170-95ea-2f4be1c6923c" providerId="ADAL" clId="{D915795E-EC5A-41C5-BE7E-98250D1DE5F2}" dt="2023-10-27T15:56:17.120" v="1020" actId="1076"/>
          <ac:spMkLst>
            <pc:docMk/>
            <pc:sldMk cId="473110430" sldId="517"/>
            <ac:spMk id="29" creationId="{3C94EE3C-ACDB-4883-AEAE-403D7BB9F9A5}"/>
          </ac:spMkLst>
        </pc:spChg>
        <pc:graphicFrameChg chg="add mod modGraphic">
          <ac:chgData name="Jan Verwaeren" userId="aa253f3c-3150-4170-95ea-2f4be1c6923c" providerId="ADAL" clId="{D915795E-EC5A-41C5-BE7E-98250D1DE5F2}" dt="2023-10-27T15:53:44.910" v="936" actId="1076"/>
          <ac:graphicFrameMkLst>
            <pc:docMk/>
            <pc:sldMk cId="473110430" sldId="517"/>
            <ac:graphicFrameMk id="16" creationId="{D8E8CFCD-675E-824D-D1B5-E5C992117470}"/>
          </ac:graphicFrameMkLst>
        </pc:graphicFrameChg>
        <pc:picChg chg="del">
          <ac:chgData name="Jan Verwaeren" userId="aa253f3c-3150-4170-95ea-2f4be1c6923c" providerId="ADAL" clId="{D915795E-EC5A-41C5-BE7E-98250D1DE5F2}" dt="2023-10-27T15:51:31.875" v="887" actId="478"/>
          <ac:picMkLst>
            <pc:docMk/>
            <pc:sldMk cId="473110430" sldId="517"/>
            <ac:picMk id="11" creationId="{00000000-0000-0000-0000-000000000000}"/>
          </ac:picMkLst>
        </pc:picChg>
        <pc:picChg chg="del">
          <ac:chgData name="Jan Verwaeren" userId="aa253f3c-3150-4170-95ea-2f4be1c6923c" providerId="ADAL" clId="{D915795E-EC5A-41C5-BE7E-98250D1DE5F2}" dt="2023-10-27T15:51:31.875" v="887" actId="478"/>
          <ac:picMkLst>
            <pc:docMk/>
            <pc:sldMk cId="473110430" sldId="517"/>
            <ac:picMk id="14" creationId="{00000000-0000-0000-0000-000000000000}"/>
          </ac:picMkLst>
        </pc:picChg>
        <pc:cxnChg chg="add mod">
          <ac:chgData name="Jan Verwaeren" userId="aa253f3c-3150-4170-95ea-2f4be1c6923c" providerId="ADAL" clId="{D915795E-EC5A-41C5-BE7E-98250D1DE5F2}" dt="2023-10-27T15:54:52.095" v="961" actId="1037"/>
          <ac:cxnSpMkLst>
            <pc:docMk/>
            <pc:sldMk cId="473110430" sldId="517"/>
            <ac:cxnSpMk id="22" creationId="{D88E8E7F-499E-19BF-412C-82583EF5D869}"/>
          </ac:cxnSpMkLst>
        </pc:cxnChg>
        <pc:cxnChg chg="add mod">
          <ac:chgData name="Jan Verwaeren" userId="aa253f3c-3150-4170-95ea-2f4be1c6923c" providerId="ADAL" clId="{D915795E-EC5A-41C5-BE7E-98250D1DE5F2}" dt="2023-10-27T15:55:47.991" v="990" actId="1076"/>
          <ac:cxnSpMkLst>
            <pc:docMk/>
            <pc:sldMk cId="473110430" sldId="517"/>
            <ac:cxnSpMk id="26" creationId="{D6780F5E-E423-BA72-F50D-21028727ADF1}"/>
          </ac:cxnSpMkLst>
        </pc:cxnChg>
        <pc:cxnChg chg="add mod">
          <ac:chgData name="Jan Verwaeren" userId="aa253f3c-3150-4170-95ea-2f4be1c6923c" providerId="ADAL" clId="{D915795E-EC5A-41C5-BE7E-98250D1DE5F2}" dt="2023-10-27T15:55:57.928" v="996" actId="1038"/>
          <ac:cxnSpMkLst>
            <pc:docMk/>
            <pc:sldMk cId="473110430" sldId="517"/>
            <ac:cxnSpMk id="27" creationId="{7333A732-6F42-000B-C93E-AF3FA679880A}"/>
          </ac:cxnSpMkLst>
        </pc:cxnChg>
        <pc:cxnChg chg="add mod">
          <ac:chgData name="Jan Verwaeren" userId="aa253f3c-3150-4170-95ea-2f4be1c6923c" providerId="ADAL" clId="{D915795E-EC5A-41C5-BE7E-98250D1DE5F2}" dt="2023-10-27T15:55:56.224" v="994" actId="1076"/>
          <ac:cxnSpMkLst>
            <pc:docMk/>
            <pc:sldMk cId="473110430" sldId="517"/>
            <ac:cxnSpMk id="28" creationId="{9F537992-54A0-52D1-FE7B-DFB6CC86E7E1}"/>
          </ac:cxnSpMkLst>
        </pc:cxnChg>
      </pc:sldChg>
      <pc:sldChg chg="del">
        <pc:chgData name="Jan Verwaeren" userId="aa253f3c-3150-4170-95ea-2f4be1c6923c" providerId="ADAL" clId="{D915795E-EC5A-41C5-BE7E-98250D1DE5F2}" dt="2023-10-27T11:29:47.243" v="329" actId="47"/>
        <pc:sldMkLst>
          <pc:docMk/>
          <pc:sldMk cId="832903379" sldId="518"/>
        </pc:sldMkLst>
      </pc:sldChg>
      <pc:sldChg chg="delSp modSp mod">
        <pc:chgData name="Jan Verwaeren" userId="aa253f3c-3150-4170-95ea-2f4be1c6923c" providerId="ADAL" clId="{D915795E-EC5A-41C5-BE7E-98250D1DE5F2}" dt="2023-10-27T11:30:00.334" v="334" actId="947"/>
        <pc:sldMkLst>
          <pc:docMk/>
          <pc:sldMk cId="940392429" sldId="519"/>
        </pc:sldMkLst>
        <pc:spChg chg="mod">
          <ac:chgData name="Jan Verwaeren" userId="aa253f3c-3150-4170-95ea-2f4be1c6923c" providerId="ADAL" clId="{D915795E-EC5A-41C5-BE7E-98250D1DE5F2}" dt="2023-10-27T11:29:53.677" v="332" actId="208"/>
          <ac:spMkLst>
            <pc:docMk/>
            <pc:sldMk cId="940392429" sldId="519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29:50.506" v="330" actId="478"/>
          <ac:spMkLst>
            <pc:docMk/>
            <pc:sldMk cId="940392429" sldId="519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30:00.334" v="334" actId="947"/>
          <ac:spMkLst>
            <pc:docMk/>
            <pc:sldMk cId="940392429" sldId="519"/>
            <ac:spMk id="10" creationId="{00000000-0000-0000-0000-000000000000}"/>
          </ac:spMkLst>
        </pc:spChg>
      </pc:sldChg>
      <pc:sldChg chg="addSp delSp modSp mod delAnim">
        <pc:chgData name="Jan Verwaeren" userId="aa253f3c-3150-4170-95ea-2f4be1c6923c" providerId="ADAL" clId="{D915795E-EC5A-41C5-BE7E-98250D1DE5F2}" dt="2023-10-27T11:29:04.984" v="311" actId="207"/>
        <pc:sldMkLst>
          <pc:docMk/>
          <pc:sldMk cId="3259512769" sldId="520"/>
        </pc:sldMkLst>
        <pc:spChg chg="mod">
          <ac:chgData name="Jan Verwaeren" userId="aa253f3c-3150-4170-95ea-2f4be1c6923c" providerId="ADAL" clId="{D915795E-EC5A-41C5-BE7E-98250D1DE5F2}" dt="2023-10-27T11:26:39.450" v="279" actId="208"/>
          <ac:spMkLst>
            <pc:docMk/>
            <pc:sldMk cId="3259512769" sldId="520"/>
            <ac:spMk id="3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29:04.984" v="311" actId="207"/>
          <ac:spMkLst>
            <pc:docMk/>
            <pc:sldMk cId="3259512769" sldId="520"/>
            <ac:spMk id="5" creationId="{AB248E8D-975B-D4EA-7F61-B201E454B946}"/>
          </ac:spMkLst>
        </pc:spChg>
        <pc:spChg chg="mod">
          <ac:chgData name="Jan Verwaeren" userId="aa253f3c-3150-4170-95ea-2f4be1c6923c" providerId="ADAL" clId="{D915795E-EC5A-41C5-BE7E-98250D1DE5F2}" dt="2023-10-27T11:27:20.407" v="289"/>
          <ac:spMkLst>
            <pc:docMk/>
            <pc:sldMk cId="3259512769" sldId="520"/>
            <ac:spMk id="6" creationId="{387132ED-3A59-F427-8C60-551EA2A27D26}"/>
          </ac:spMkLst>
        </pc:spChg>
        <pc:spChg chg="del">
          <ac:chgData name="Jan Verwaeren" userId="aa253f3c-3150-4170-95ea-2f4be1c6923c" providerId="ADAL" clId="{D915795E-EC5A-41C5-BE7E-98250D1DE5F2}" dt="2023-10-27T11:26:28.511" v="275" actId="478"/>
          <ac:spMkLst>
            <pc:docMk/>
            <pc:sldMk cId="3259512769" sldId="520"/>
            <ac:spMk id="7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27:20.407" v="289"/>
          <ac:spMkLst>
            <pc:docMk/>
            <pc:sldMk cId="3259512769" sldId="520"/>
            <ac:spMk id="8" creationId="{D5F169E5-58E1-A3EC-DE24-C311244AA067}"/>
          </ac:spMkLst>
        </pc:spChg>
        <pc:spChg chg="del mod">
          <ac:chgData name="Jan Verwaeren" userId="aa253f3c-3150-4170-95ea-2f4be1c6923c" providerId="ADAL" clId="{D915795E-EC5A-41C5-BE7E-98250D1DE5F2}" dt="2023-10-27T11:27:32.756" v="292" actId="478"/>
          <ac:spMkLst>
            <pc:docMk/>
            <pc:sldMk cId="3259512769" sldId="520"/>
            <ac:spMk id="16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26:36.773" v="277" actId="478"/>
          <ac:spMkLst>
            <pc:docMk/>
            <pc:sldMk cId="3259512769" sldId="520"/>
            <ac:spMk id="19" creationId="{00000000-0000-0000-0000-000000000000}"/>
          </ac:spMkLst>
        </pc:spChg>
        <pc:grpChg chg="add mod">
          <ac:chgData name="Jan Verwaeren" userId="aa253f3c-3150-4170-95ea-2f4be1c6923c" providerId="ADAL" clId="{D915795E-EC5A-41C5-BE7E-98250D1DE5F2}" dt="2023-10-27T11:28:43.726" v="308" actId="14100"/>
          <ac:grpSpMkLst>
            <pc:docMk/>
            <pc:sldMk cId="3259512769" sldId="520"/>
            <ac:grpSpMk id="2" creationId="{5C5E8B29-E5CF-E1F3-608A-00A694C736F2}"/>
          </ac:grpSpMkLst>
        </pc:grpChg>
        <pc:grpChg chg="mod">
          <ac:chgData name="Jan Verwaeren" userId="aa253f3c-3150-4170-95ea-2f4be1c6923c" providerId="ADAL" clId="{D915795E-EC5A-41C5-BE7E-98250D1DE5F2}" dt="2023-10-27T11:27:20.407" v="289"/>
          <ac:grpSpMkLst>
            <pc:docMk/>
            <pc:sldMk cId="3259512769" sldId="520"/>
            <ac:grpSpMk id="4" creationId="{400B1D59-A275-9275-776D-EF04408E5DE7}"/>
          </ac:grpSpMkLst>
        </pc:grpChg>
      </pc:sldChg>
      <pc:sldChg chg="addSp delSp modSp mod">
        <pc:chgData name="Jan Verwaeren" userId="aa253f3c-3150-4170-95ea-2f4be1c6923c" providerId="ADAL" clId="{D915795E-EC5A-41C5-BE7E-98250D1DE5F2}" dt="2023-10-25T11:59:04.595" v="202" actId="1076"/>
        <pc:sldMkLst>
          <pc:docMk/>
          <pc:sldMk cId="1432045998" sldId="521"/>
        </pc:sldMkLst>
        <pc:spChg chg="mod">
          <ac:chgData name="Jan Verwaeren" userId="aa253f3c-3150-4170-95ea-2f4be1c6923c" providerId="ADAL" clId="{D915795E-EC5A-41C5-BE7E-98250D1DE5F2}" dt="2023-10-25T11:56:47.997" v="181" actId="208"/>
          <ac:spMkLst>
            <pc:docMk/>
            <pc:sldMk cId="1432045998" sldId="521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5T11:56:56.007" v="183" actId="478"/>
          <ac:spMkLst>
            <pc:docMk/>
            <pc:sldMk cId="1432045998" sldId="521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5T11:58:08.830" v="184"/>
          <ac:spMkLst>
            <pc:docMk/>
            <pc:sldMk cId="1432045998" sldId="521"/>
            <ac:spMk id="6" creationId="{D06400CF-922B-5C29-E572-C4D7B9358CA5}"/>
          </ac:spMkLst>
        </pc:spChg>
        <pc:spChg chg="mod">
          <ac:chgData name="Jan Verwaeren" userId="aa253f3c-3150-4170-95ea-2f4be1c6923c" providerId="ADAL" clId="{D915795E-EC5A-41C5-BE7E-98250D1DE5F2}" dt="2023-10-25T11:58:08.830" v="184"/>
          <ac:spMkLst>
            <pc:docMk/>
            <pc:sldMk cId="1432045998" sldId="521"/>
            <ac:spMk id="7" creationId="{E2FA7C32-102D-DA01-B4CE-62700F3E9B34}"/>
          </ac:spMkLst>
        </pc:spChg>
        <pc:spChg chg="add mod">
          <ac:chgData name="Jan Verwaeren" userId="aa253f3c-3150-4170-95ea-2f4be1c6923c" providerId="ADAL" clId="{D915795E-EC5A-41C5-BE7E-98250D1DE5F2}" dt="2023-10-25T11:59:04.595" v="202" actId="1076"/>
          <ac:spMkLst>
            <pc:docMk/>
            <pc:sldMk cId="1432045998" sldId="521"/>
            <ac:spMk id="8" creationId="{89C43C3D-6948-A11C-FC08-C29EBAA888AD}"/>
          </ac:spMkLst>
        </pc:spChg>
        <pc:spChg chg="mod">
          <ac:chgData name="Jan Verwaeren" userId="aa253f3c-3150-4170-95ea-2f4be1c6923c" providerId="ADAL" clId="{D915795E-EC5A-41C5-BE7E-98250D1DE5F2}" dt="2023-10-25T11:56:50.992" v="182" actId="113"/>
          <ac:spMkLst>
            <pc:docMk/>
            <pc:sldMk cId="1432045998" sldId="521"/>
            <ac:spMk id="9" creationId="{00000000-0000-0000-0000-000000000000}"/>
          </ac:spMkLst>
        </pc:spChg>
        <pc:spChg chg="add del mod">
          <ac:chgData name="Jan Verwaeren" userId="aa253f3c-3150-4170-95ea-2f4be1c6923c" providerId="ADAL" clId="{D915795E-EC5A-41C5-BE7E-98250D1DE5F2}" dt="2023-10-25T11:58:12.256" v="185" actId="478"/>
          <ac:spMkLst>
            <pc:docMk/>
            <pc:sldMk cId="1432045998" sldId="521"/>
            <ac:spMk id="10" creationId="{E4F1229E-C7E3-F31B-0E84-D74A55C5DCF3}"/>
          </ac:spMkLst>
        </pc:spChg>
        <pc:spChg chg="del">
          <ac:chgData name="Jan Verwaeren" userId="aa253f3c-3150-4170-95ea-2f4be1c6923c" providerId="ADAL" clId="{D915795E-EC5A-41C5-BE7E-98250D1DE5F2}" dt="2023-10-25T11:58:32.867" v="193" actId="478"/>
          <ac:spMkLst>
            <pc:docMk/>
            <pc:sldMk cId="1432045998" sldId="521"/>
            <ac:spMk id="12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5T11:59:04.595" v="202" actId="1076"/>
          <ac:spMkLst>
            <pc:docMk/>
            <pc:sldMk cId="1432045998" sldId="521"/>
            <ac:spMk id="14" creationId="{C23AC074-AA90-9A7E-A14E-74FA47460BAC}"/>
          </ac:spMkLst>
        </pc:spChg>
        <pc:grpChg chg="add mod">
          <ac:chgData name="Jan Verwaeren" userId="aa253f3c-3150-4170-95ea-2f4be1c6923c" providerId="ADAL" clId="{D915795E-EC5A-41C5-BE7E-98250D1DE5F2}" dt="2023-10-25T11:59:04.595" v="202" actId="1076"/>
          <ac:grpSpMkLst>
            <pc:docMk/>
            <pc:sldMk cId="1432045998" sldId="521"/>
            <ac:grpSpMk id="2" creationId="{E67B5FD0-FFAF-D2DD-C373-2CB44953196D}"/>
          </ac:grpSpMkLst>
        </pc:grpChg>
        <pc:picChg chg="del">
          <ac:chgData name="Jan Verwaeren" userId="aa253f3c-3150-4170-95ea-2f4be1c6923c" providerId="ADAL" clId="{D915795E-EC5A-41C5-BE7E-98250D1DE5F2}" dt="2023-10-25T11:58:34.200" v="194" actId="478"/>
          <ac:picMkLst>
            <pc:docMk/>
            <pc:sldMk cId="1432045998" sldId="521"/>
            <ac:picMk id="4" creationId="{00000000-0000-0000-0000-000000000000}"/>
          </ac:picMkLst>
        </pc:picChg>
        <pc:picChg chg="add del mod">
          <ac:chgData name="Jan Verwaeren" userId="aa253f3c-3150-4170-95ea-2f4be1c6923c" providerId="ADAL" clId="{D915795E-EC5A-41C5-BE7E-98250D1DE5F2}" dt="2023-10-25T11:58:13.075" v="186" actId="478"/>
          <ac:picMkLst>
            <pc:docMk/>
            <pc:sldMk cId="1432045998" sldId="521"/>
            <ac:picMk id="11" creationId="{E631C626-C93C-723E-66FB-53C7528F785B}"/>
          </ac:picMkLst>
        </pc:picChg>
        <pc:picChg chg="add mod">
          <ac:chgData name="Jan Verwaeren" userId="aa253f3c-3150-4170-95ea-2f4be1c6923c" providerId="ADAL" clId="{D915795E-EC5A-41C5-BE7E-98250D1DE5F2}" dt="2023-10-25T11:59:04.595" v="202" actId="1076"/>
          <ac:picMkLst>
            <pc:docMk/>
            <pc:sldMk cId="1432045998" sldId="521"/>
            <ac:picMk id="15" creationId="{9006B043-2CC3-359C-9A54-5955D101F4FD}"/>
          </ac:picMkLst>
        </pc:picChg>
      </pc:sldChg>
      <pc:sldChg chg="addSp delSp modSp mod">
        <pc:chgData name="Jan Verwaeren" userId="aa253f3c-3150-4170-95ea-2f4be1c6923c" providerId="ADAL" clId="{D915795E-EC5A-41C5-BE7E-98250D1DE5F2}" dt="2023-10-27T11:27:05.387" v="288" actId="1038"/>
        <pc:sldMkLst>
          <pc:docMk/>
          <pc:sldMk cId="1507136103" sldId="522"/>
        </pc:sldMkLst>
        <pc:spChg chg="mod">
          <ac:chgData name="Jan Verwaeren" userId="aa253f3c-3150-4170-95ea-2f4be1c6923c" providerId="ADAL" clId="{D915795E-EC5A-41C5-BE7E-98250D1DE5F2}" dt="2023-10-27T11:23:23.483" v="273" actId="208"/>
          <ac:spMkLst>
            <pc:docMk/>
            <pc:sldMk cId="1507136103" sldId="522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21:45.570" v="261" actId="478"/>
          <ac:spMkLst>
            <pc:docMk/>
            <pc:sldMk cId="1507136103" sldId="522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20:37.614" v="244"/>
          <ac:spMkLst>
            <pc:docMk/>
            <pc:sldMk cId="1507136103" sldId="522"/>
            <ac:spMk id="6" creationId="{91E93B98-7199-5921-B293-DDFC86BF17C5}"/>
          </ac:spMkLst>
        </pc:spChg>
        <pc:spChg chg="mod">
          <ac:chgData name="Jan Verwaeren" userId="aa253f3c-3150-4170-95ea-2f4be1c6923c" providerId="ADAL" clId="{D915795E-EC5A-41C5-BE7E-98250D1DE5F2}" dt="2023-10-27T11:20:37.614" v="244"/>
          <ac:spMkLst>
            <pc:docMk/>
            <pc:sldMk cId="1507136103" sldId="522"/>
            <ac:spMk id="7" creationId="{DD83A8B4-062B-5287-A720-020C394988F6}"/>
          </ac:spMkLst>
        </pc:spChg>
        <pc:spChg chg="mod">
          <ac:chgData name="Jan Verwaeren" userId="aa253f3c-3150-4170-95ea-2f4be1c6923c" providerId="ADAL" clId="{D915795E-EC5A-41C5-BE7E-98250D1DE5F2}" dt="2023-10-27T11:23:26.090" v="274" actId="113"/>
          <ac:spMkLst>
            <pc:docMk/>
            <pc:sldMk cId="1507136103" sldId="522"/>
            <ac:spMk id="9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0-27T11:21:17.563" v="256" actId="478"/>
          <ac:spMkLst>
            <pc:docMk/>
            <pc:sldMk cId="1507136103" sldId="522"/>
            <ac:spMk id="12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1:21:21.687" v="257" actId="164"/>
          <ac:spMkLst>
            <pc:docMk/>
            <pc:sldMk cId="1507136103" sldId="522"/>
            <ac:spMk id="17" creationId="{6960AA36-2350-C2F7-35B9-C3148119F850}"/>
          </ac:spMkLst>
        </pc:spChg>
        <pc:spChg chg="mod">
          <ac:chgData name="Jan Verwaeren" userId="aa253f3c-3150-4170-95ea-2f4be1c6923c" providerId="ADAL" clId="{D915795E-EC5A-41C5-BE7E-98250D1DE5F2}" dt="2023-10-27T11:27:05.387" v="288" actId="1038"/>
          <ac:spMkLst>
            <pc:docMk/>
            <pc:sldMk cId="1507136103" sldId="522"/>
            <ac:spMk id="108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0-27T11:27:05.387" v="288" actId="1038"/>
          <ac:spMkLst>
            <pc:docMk/>
            <pc:sldMk cId="1507136103" sldId="522"/>
            <ac:spMk id="109" creationId="{00000000-0000-0000-0000-000000000000}"/>
          </ac:spMkLst>
        </pc:spChg>
        <pc:grpChg chg="add mod">
          <ac:chgData name="Jan Verwaeren" userId="aa253f3c-3150-4170-95ea-2f4be1c6923c" providerId="ADAL" clId="{D915795E-EC5A-41C5-BE7E-98250D1DE5F2}" dt="2023-10-27T11:21:21.687" v="257" actId="164"/>
          <ac:grpSpMkLst>
            <pc:docMk/>
            <pc:sldMk cId="1507136103" sldId="522"/>
            <ac:grpSpMk id="4" creationId="{C00D72F4-5255-B00B-472B-D6DE730E361E}"/>
          </ac:grpSpMkLst>
        </pc:grpChg>
        <pc:grpChg chg="add mod ord">
          <ac:chgData name="Jan Verwaeren" userId="aa253f3c-3150-4170-95ea-2f4be1c6923c" providerId="ADAL" clId="{D915795E-EC5A-41C5-BE7E-98250D1DE5F2}" dt="2023-10-27T11:27:05.387" v="288" actId="1038"/>
          <ac:grpSpMkLst>
            <pc:docMk/>
            <pc:sldMk cId="1507136103" sldId="522"/>
            <ac:grpSpMk id="18" creationId="{1CAB9F6A-B44A-5749-70A6-9D2F5596FF30}"/>
          </ac:grpSpMkLst>
        </pc:grpChg>
        <pc:grpChg chg="del">
          <ac:chgData name="Jan Verwaeren" userId="aa253f3c-3150-4170-95ea-2f4be1c6923c" providerId="ADAL" clId="{D915795E-EC5A-41C5-BE7E-98250D1DE5F2}" dt="2023-10-27T11:20:20.085" v="243" actId="478"/>
          <ac:grpSpMkLst>
            <pc:docMk/>
            <pc:sldMk cId="1507136103" sldId="522"/>
            <ac:grpSpMk id="100" creationId="{00000000-0000-0000-0000-000000000000}"/>
          </ac:grpSpMkLst>
        </pc:grpChg>
        <pc:picChg chg="mod">
          <ac:chgData name="Jan Verwaeren" userId="aa253f3c-3150-4170-95ea-2f4be1c6923c" providerId="ADAL" clId="{D915795E-EC5A-41C5-BE7E-98250D1DE5F2}" dt="2023-10-27T11:27:05.387" v="288" actId="1038"/>
          <ac:picMkLst>
            <pc:docMk/>
            <pc:sldMk cId="1507136103" sldId="522"/>
            <ac:picMk id="2" creationId="{00000000-0000-0000-0000-000000000000}"/>
          </ac:picMkLst>
        </pc:picChg>
        <pc:picChg chg="mod">
          <ac:chgData name="Jan Verwaeren" userId="aa253f3c-3150-4170-95ea-2f4be1c6923c" providerId="ADAL" clId="{D915795E-EC5A-41C5-BE7E-98250D1DE5F2}" dt="2023-10-27T11:27:05.387" v="288" actId="1038"/>
          <ac:picMkLst>
            <pc:docMk/>
            <pc:sldMk cId="1507136103" sldId="522"/>
            <ac:picMk id="106" creationId="{00000000-0000-0000-0000-000000000000}"/>
          </ac:picMkLst>
        </pc:picChg>
        <pc:picChg chg="mod">
          <ac:chgData name="Jan Verwaeren" userId="aa253f3c-3150-4170-95ea-2f4be1c6923c" providerId="ADAL" clId="{D915795E-EC5A-41C5-BE7E-98250D1DE5F2}" dt="2023-10-27T11:27:05.387" v="288" actId="1038"/>
          <ac:picMkLst>
            <pc:docMk/>
            <pc:sldMk cId="1507136103" sldId="522"/>
            <ac:picMk id="107" creationId="{00000000-0000-0000-0000-000000000000}"/>
          </ac:picMkLst>
        </pc:picChg>
        <pc:cxnChg chg="mod">
          <ac:chgData name="Jan Verwaeren" userId="aa253f3c-3150-4170-95ea-2f4be1c6923c" providerId="ADAL" clId="{D915795E-EC5A-41C5-BE7E-98250D1DE5F2}" dt="2023-10-27T11:20:20.085" v="243" actId="478"/>
          <ac:cxnSpMkLst>
            <pc:docMk/>
            <pc:sldMk cId="1507136103" sldId="522"/>
            <ac:cxnSpMk id="15" creationId="{00000000-0000-0000-0000-000000000000}"/>
          </ac:cxnSpMkLst>
        </pc:cxnChg>
        <pc:cxnChg chg="mod">
          <ac:chgData name="Jan Verwaeren" userId="aa253f3c-3150-4170-95ea-2f4be1c6923c" providerId="ADAL" clId="{D915795E-EC5A-41C5-BE7E-98250D1DE5F2}" dt="2023-10-27T11:20:20.085" v="243" actId="478"/>
          <ac:cxnSpMkLst>
            <pc:docMk/>
            <pc:sldMk cId="1507136103" sldId="522"/>
            <ac:cxnSpMk id="22" creationId="{00000000-0000-0000-0000-000000000000}"/>
          </ac:cxnSpMkLst>
        </pc:cxnChg>
        <pc:cxnChg chg="mod">
          <ac:chgData name="Jan Verwaeren" userId="aa253f3c-3150-4170-95ea-2f4be1c6923c" providerId="ADAL" clId="{D915795E-EC5A-41C5-BE7E-98250D1DE5F2}" dt="2023-10-27T11:20:20.085" v="243" actId="478"/>
          <ac:cxnSpMkLst>
            <pc:docMk/>
            <pc:sldMk cId="1507136103" sldId="522"/>
            <ac:cxnSpMk id="25" creationId="{00000000-0000-0000-0000-000000000000}"/>
          </ac:cxnSpMkLst>
        </pc:cxnChg>
        <pc:cxnChg chg="mod">
          <ac:chgData name="Jan Verwaeren" userId="aa253f3c-3150-4170-95ea-2f4be1c6923c" providerId="ADAL" clId="{D915795E-EC5A-41C5-BE7E-98250D1DE5F2}" dt="2023-10-27T11:20:20.085" v="243" actId="478"/>
          <ac:cxnSpMkLst>
            <pc:docMk/>
            <pc:sldMk cId="1507136103" sldId="522"/>
            <ac:cxnSpMk id="30" creationId="{00000000-0000-0000-0000-000000000000}"/>
          </ac:cxnSpMkLst>
        </pc:cxnChg>
        <pc:cxnChg chg="mod">
          <ac:chgData name="Jan Verwaeren" userId="aa253f3c-3150-4170-95ea-2f4be1c6923c" providerId="ADAL" clId="{D915795E-EC5A-41C5-BE7E-98250D1DE5F2}" dt="2023-10-27T11:20:20.085" v="243" actId="478"/>
          <ac:cxnSpMkLst>
            <pc:docMk/>
            <pc:sldMk cId="1507136103" sldId="522"/>
            <ac:cxnSpMk id="32" creationId="{00000000-0000-0000-0000-000000000000}"/>
          </ac:cxnSpMkLst>
        </pc:cxnChg>
        <pc:cxnChg chg="mod">
          <ac:chgData name="Jan Verwaeren" userId="aa253f3c-3150-4170-95ea-2f4be1c6923c" providerId="ADAL" clId="{D915795E-EC5A-41C5-BE7E-98250D1DE5F2}" dt="2023-10-27T11:20:20.085" v="243" actId="478"/>
          <ac:cxnSpMkLst>
            <pc:docMk/>
            <pc:sldMk cId="1507136103" sldId="522"/>
            <ac:cxnSpMk id="44" creationId="{00000000-0000-0000-0000-000000000000}"/>
          </ac:cxnSpMkLst>
        </pc:cxnChg>
        <pc:cxnChg chg="mod">
          <ac:chgData name="Jan Verwaeren" userId="aa253f3c-3150-4170-95ea-2f4be1c6923c" providerId="ADAL" clId="{D915795E-EC5A-41C5-BE7E-98250D1DE5F2}" dt="2023-10-27T11:20:20.085" v="243" actId="478"/>
          <ac:cxnSpMkLst>
            <pc:docMk/>
            <pc:sldMk cId="1507136103" sldId="522"/>
            <ac:cxnSpMk id="48" creationId="{00000000-0000-0000-0000-000000000000}"/>
          </ac:cxnSpMkLst>
        </pc:cxnChg>
      </pc:sldChg>
      <pc:sldChg chg="modSp add mod">
        <pc:chgData name="Jan Verwaeren" userId="aa253f3c-3150-4170-95ea-2f4be1c6923c" providerId="ADAL" clId="{D915795E-EC5A-41C5-BE7E-98250D1DE5F2}" dt="2023-10-25T11:50:43.617" v="8" actId="20577"/>
        <pc:sldMkLst>
          <pc:docMk/>
          <pc:sldMk cId="307935491" sldId="523"/>
        </pc:sldMkLst>
        <pc:spChg chg="mod">
          <ac:chgData name="Jan Verwaeren" userId="aa253f3c-3150-4170-95ea-2f4be1c6923c" providerId="ADAL" clId="{D915795E-EC5A-41C5-BE7E-98250D1DE5F2}" dt="2023-10-25T11:50:43.617" v="8" actId="20577"/>
          <ac:spMkLst>
            <pc:docMk/>
            <pc:sldMk cId="307935491" sldId="523"/>
            <ac:spMk id="6" creationId="{71CEBB60-FD33-F892-FBBB-DF422174E63C}"/>
          </ac:spMkLst>
        </pc:spChg>
      </pc:sldChg>
      <pc:sldChg chg="add del">
        <pc:chgData name="Jan Verwaeren" userId="aa253f3c-3150-4170-95ea-2f4be1c6923c" providerId="ADAL" clId="{D915795E-EC5A-41C5-BE7E-98250D1DE5F2}" dt="2023-10-25T11:51:36.929" v="12"/>
        <pc:sldMkLst>
          <pc:docMk/>
          <pc:sldMk cId="982478966" sldId="524"/>
        </pc:sldMkLst>
      </pc:sldChg>
      <pc:sldChg chg="modSp add mod">
        <pc:chgData name="Jan Verwaeren" userId="aa253f3c-3150-4170-95ea-2f4be1c6923c" providerId="ADAL" clId="{D915795E-EC5A-41C5-BE7E-98250D1DE5F2}" dt="2023-10-25T11:54:22.276" v="124" actId="20577"/>
        <pc:sldMkLst>
          <pc:docMk/>
          <pc:sldMk cId="2820061159" sldId="524"/>
        </pc:sldMkLst>
        <pc:spChg chg="mod">
          <ac:chgData name="Jan Verwaeren" userId="aa253f3c-3150-4170-95ea-2f4be1c6923c" providerId="ADAL" clId="{D915795E-EC5A-41C5-BE7E-98250D1DE5F2}" dt="2023-10-25T11:54:22.276" v="124" actId="20577"/>
          <ac:spMkLst>
            <pc:docMk/>
            <pc:sldMk cId="2820061159" sldId="524"/>
            <ac:spMk id="11" creationId="{E257E78C-6806-8747-9D32-CDEA90176956}"/>
          </ac:spMkLst>
        </pc:spChg>
      </pc:sldChg>
      <pc:sldChg chg="modSp add mod">
        <pc:chgData name="Jan Verwaeren" userId="aa253f3c-3150-4170-95ea-2f4be1c6923c" providerId="ADAL" clId="{D915795E-EC5A-41C5-BE7E-98250D1DE5F2}" dt="2023-10-27T11:29:39.401" v="328" actId="2711"/>
        <pc:sldMkLst>
          <pc:docMk/>
          <pc:sldMk cId="1248307696" sldId="525"/>
        </pc:sldMkLst>
        <pc:spChg chg="mod">
          <ac:chgData name="Jan Verwaeren" userId="aa253f3c-3150-4170-95ea-2f4be1c6923c" providerId="ADAL" clId="{D915795E-EC5A-41C5-BE7E-98250D1DE5F2}" dt="2023-10-27T11:29:39.401" v="328" actId="2711"/>
          <ac:spMkLst>
            <pc:docMk/>
            <pc:sldMk cId="1248307696" sldId="525"/>
            <ac:spMk id="11" creationId="{E257E78C-6806-8747-9D32-CDEA90176956}"/>
          </ac:spMkLst>
        </pc:spChg>
      </pc:sldChg>
      <pc:sldChg chg="modSp add mod">
        <pc:chgData name="Jan Verwaeren" userId="aa253f3c-3150-4170-95ea-2f4be1c6923c" providerId="ADAL" clId="{D915795E-EC5A-41C5-BE7E-98250D1DE5F2}" dt="2023-10-27T11:30:14.345" v="362" actId="20577"/>
        <pc:sldMkLst>
          <pc:docMk/>
          <pc:sldMk cId="1576009963" sldId="526"/>
        </pc:sldMkLst>
        <pc:spChg chg="mod">
          <ac:chgData name="Jan Verwaeren" userId="aa253f3c-3150-4170-95ea-2f4be1c6923c" providerId="ADAL" clId="{D915795E-EC5A-41C5-BE7E-98250D1DE5F2}" dt="2023-10-27T11:30:14.345" v="362" actId="20577"/>
          <ac:spMkLst>
            <pc:docMk/>
            <pc:sldMk cId="1576009963" sldId="526"/>
            <ac:spMk id="11" creationId="{E257E78C-6806-8747-9D32-CDEA90176956}"/>
          </ac:spMkLst>
        </pc:spChg>
      </pc:sldChg>
      <pc:sldChg chg="addSp delSp modSp add mod delAnim">
        <pc:chgData name="Jan Verwaeren" userId="aa253f3c-3150-4170-95ea-2f4be1c6923c" providerId="ADAL" clId="{D915795E-EC5A-41C5-BE7E-98250D1DE5F2}" dt="2023-10-27T15:50:47.555" v="883" actId="1037"/>
        <pc:sldMkLst>
          <pc:docMk/>
          <pc:sldMk cId="1372448068" sldId="527"/>
        </pc:sldMkLst>
        <pc:spChg chg="mod">
          <ac:chgData name="Jan Verwaeren" userId="aa253f3c-3150-4170-95ea-2f4be1c6923c" providerId="ADAL" clId="{D915795E-EC5A-41C5-BE7E-98250D1DE5F2}" dt="2023-10-27T11:55:41.202" v="716" actId="164"/>
          <ac:spMkLst>
            <pc:docMk/>
            <pc:sldMk cId="1372448068" sldId="527"/>
            <ac:spMk id="2" creationId="{E30AC33D-99F0-C242-7FA1-46B46D1A129B}"/>
          </ac:spMkLst>
        </pc:spChg>
        <pc:spChg chg="del mod">
          <ac:chgData name="Jan Verwaeren" userId="aa253f3c-3150-4170-95ea-2f4be1c6923c" providerId="ADAL" clId="{D915795E-EC5A-41C5-BE7E-98250D1DE5F2}" dt="2023-10-27T11:49:33.879" v="674" actId="478"/>
          <ac:spMkLst>
            <pc:docMk/>
            <pc:sldMk cId="1372448068" sldId="527"/>
            <ac:spMk id="4" creationId="{300ACF6F-66CD-EDC5-A314-35A3ADA8C62B}"/>
          </ac:spMkLst>
        </pc:spChg>
        <pc:spChg chg="add mod">
          <ac:chgData name="Jan Verwaeren" userId="aa253f3c-3150-4170-95ea-2f4be1c6923c" providerId="ADAL" clId="{D915795E-EC5A-41C5-BE7E-98250D1DE5F2}" dt="2023-10-27T15:50:17.313" v="865" actId="207"/>
          <ac:spMkLst>
            <pc:docMk/>
            <pc:sldMk cId="1372448068" sldId="527"/>
            <ac:spMk id="4" creationId="{A7BDCD23-EB4F-55E9-6B6C-2F66D7CCAEB8}"/>
          </ac:spMkLst>
        </pc:spChg>
        <pc:spChg chg="del">
          <ac:chgData name="Jan Verwaeren" userId="aa253f3c-3150-4170-95ea-2f4be1c6923c" providerId="ADAL" clId="{D915795E-EC5A-41C5-BE7E-98250D1DE5F2}" dt="2023-10-27T11:49:46.753" v="676" actId="478"/>
          <ac:spMkLst>
            <pc:docMk/>
            <pc:sldMk cId="1372448068" sldId="527"/>
            <ac:spMk id="5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5:50:29.899" v="876" actId="14100"/>
          <ac:spMkLst>
            <pc:docMk/>
            <pc:sldMk cId="1372448068" sldId="527"/>
            <ac:spMk id="5" creationId="{0FD88496-2780-909A-4DBB-DE7950B0401B}"/>
          </ac:spMkLst>
        </pc:spChg>
        <pc:spChg chg="mod">
          <ac:chgData name="Jan Verwaeren" userId="aa253f3c-3150-4170-95ea-2f4be1c6923c" providerId="ADAL" clId="{D915795E-EC5A-41C5-BE7E-98250D1DE5F2}" dt="2023-10-27T11:55:41.202" v="716" actId="164"/>
          <ac:spMkLst>
            <pc:docMk/>
            <pc:sldMk cId="1372448068" sldId="527"/>
            <ac:spMk id="6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5:50:38.120" v="879" actId="14100"/>
          <ac:spMkLst>
            <pc:docMk/>
            <pc:sldMk cId="1372448068" sldId="527"/>
            <ac:spMk id="7" creationId="{C7F7472E-88B1-E052-6ABD-F589B163EFA9}"/>
          </ac:spMkLst>
        </pc:spChg>
        <pc:spChg chg="del">
          <ac:chgData name="Jan Verwaeren" userId="aa253f3c-3150-4170-95ea-2f4be1c6923c" providerId="ADAL" clId="{D915795E-EC5A-41C5-BE7E-98250D1DE5F2}" dt="2023-10-27T11:49:20.460" v="669" actId="478"/>
          <ac:spMkLst>
            <pc:docMk/>
            <pc:sldMk cId="1372448068" sldId="527"/>
            <ac:spMk id="8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5:50:47.555" v="883" actId="1037"/>
          <ac:spMkLst>
            <pc:docMk/>
            <pc:sldMk cId="1372448068" sldId="527"/>
            <ac:spMk id="8" creationId="{632E6756-25BE-AD19-2D0F-B4A87161B0C1}"/>
          </ac:spMkLst>
        </pc:spChg>
        <pc:spChg chg="mod">
          <ac:chgData name="Jan Verwaeren" userId="aa253f3c-3150-4170-95ea-2f4be1c6923c" providerId="ADAL" clId="{D915795E-EC5A-41C5-BE7E-98250D1DE5F2}" dt="2023-10-27T11:49:16.501" v="668" actId="14100"/>
          <ac:spMkLst>
            <pc:docMk/>
            <pc:sldMk cId="1372448068" sldId="527"/>
            <ac:spMk id="10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0-27T15:49:40.763" v="854" actId="1076"/>
          <ac:spMkLst>
            <pc:docMk/>
            <pc:sldMk cId="1372448068" sldId="527"/>
            <ac:spMk id="11" creationId="{5EB6A557-0B90-F386-C4C0-403B6638D4F2}"/>
          </ac:spMkLst>
        </pc:spChg>
        <pc:spChg chg="del">
          <ac:chgData name="Jan Verwaeren" userId="aa253f3c-3150-4170-95ea-2f4be1c6923c" providerId="ADAL" clId="{D915795E-EC5A-41C5-BE7E-98250D1DE5F2}" dt="2023-10-27T11:49:23.505" v="671" actId="478"/>
          <ac:spMkLst>
            <pc:docMk/>
            <pc:sldMk cId="1372448068" sldId="527"/>
            <ac:spMk id="13" creationId="{D059D75A-A2EA-06CA-FDE9-1438E36D7D96}"/>
          </ac:spMkLst>
        </pc:spChg>
        <pc:spChg chg="del">
          <ac:chgData name="Jan Verwaeren" userId="aa253f3c-3150-4170-95ea-2f4be1c6923c" providerId="ADAL" clId="{D915795E-EC5A-41C5-BE7E-98250D1DE5F2}" dt="2023-10-27T11:49:33.879" v="674" actId="478"/>
          <ac:spMkLst>
            <pc:docMk/>
            <pc:sldMk cId="1372448068" sldId="527"/>
            <ac:spMk id="14" creationId="{A1231765-12B1-F7C7-3A0F-592E4AFC7F6D}"/>
          </ac:spMkLst>
        </pc:spChg>
        <pc:spChg chg="del">
          <ac:chgData name="Jan Verwaeren" userId="aa253f3c-3150-4170-95ea-2f4be1c6923c" providerId="ADAL" clId="{D915795E-EC5A-41C5-BE7E-98250D1DE5F2}" dt="2023-10-27T11:49:33.879" v="674" actId="478"/>
          <ac:spMkLst>
            <pc:docMk/>
            <pc:sldMk cId="1372448068" sldId="527"/>
            <ac:spMk id="16" creationId="{F512B19D-DD6D-41F7-5CA5-AFD07229F385}"/>
          </ac:spMkLst>
        </pc:spChg>
        <pc:spChg chg="del">
          <ac:chgData name="Jan Verwaeren" userId="aa253f3c-3150-4170-95ea-2f4be1c6923c" providerId="ADAL" clId="{D915795E-EC5A-41C5-BE7E-98250D1DE5F2}" dt="2023-10-27T11:49:33.879" v="674" actId="478"/>
          <ac:spMkLst>
            <pc:docMk/>
            <pc:sldMk cId="1372448068" sldId="527"/>
            <ac:spMk id="17" creationId="{CAFF6427-22E5-E2E4-9821-A2ACF84F38EB}"/>
          </ac:spMkLst>
        </pc:spChg>
        <pc:spChg chg="del">
          <ac:chgData name="Jan Verwaeren" userId="aa253f3c-3150-4170-95ea-2f4be1c6923c" providerId="ADAL" clId="{D915795E-EC5A-41C5-BE7E-98250D1DE5F2}" dt="2023-10-27T11:49:33.879" v="674" actId="478"/>
          <ac:spMkLst>
            <pc:docMk/>
            <pc:sldMk cId="1372448068" sldId="527"/>
            <ac:spMk id="18" creationId="{00000000-0000-0000-0000-000000000000}"/>
          </ac:spMkLst>
        </pc:spChg>
        <pc:spChg chg="add del mod">
          <ac:chgData name="Jan Verwaeren" userId="aa253f3c-3150-4170-95ea-2f4be1c6923c" providerId="ADAL" clId="{D915795E-EC5A-41C5-BE7E-98250D1DE5F2}" dt="2023-10-27T11:55:02.479" v="711" actId="478"/>
          <ac:spMkLst>
            <pc:docMk/>
            <pc:sldMk cId="1372448068" sldId="527"/>
            <ac:spMk id="19" creationId="{C57B4C9C-4D69-D9C0-7087-ACDA663A698A}"/>
          </ac:spMkLst>
        </pc:spChg>
        <pc:spChg chg="del">
          <ac:chgData name="Jan Verwaeren" userId="aa253f3c-3150-4170-95ea-2f4be1c6923c" providerId="ADAL" clId="{D915795E-EC5A-41C5-BE7E-98250D1DE5F2}" dt="2023-10-27T11:49:33.879" v="674" actId="478"/>
          <ac:spMkLst>
            <pc:docMk/>
            <pc:sldMk cId="1372448068" sldId="527"/>
            <ac:spMk id="22" creationId="{54F1AB69-DE0E-8FA6-09CE-F22DF73EC46D}"/>
          </ac:spMkLst>
        </pc:spChg>
        <pc:grpChg chg="add mod">
          <ac:chgData name="Jan Verwaeren" userId="aa253f3c-3150-4170-95ea-2f4be1c6923c" providerId="ADAL" clId="{D915795E-EC5A-41C5-BE7E-98250D1DE5F2}" dt="2023-10-27T11:55:55.918" v="719" actId="1076"/>
          <ac:grpSpMkLst>
            <pc:docMk/>
            <pc:sldMk cId="1372448068" sldId="527"/>
            <ac:grpSpMk id="20" creationId="{71118FC6-AB6C-3779-6AF1-259543D579F1}"/>
          </ac:grpSpMkLst>
        </pc:grpChg>
        <pc:picChg chg="del mod">
          <ac:chgData name="Jan Verwaeren" userId="aa253f3c-3150-4170-95ea-2f4be1c6923c" providerId="ADAL" clId="{D915795E-EC5A-41C5-BE7E-98250D1DE5F2}" dt="2023-10-27T11:53:41.333" v="680" actId="478"/>
          <ac:picMkLst>
            <pc:docMk/>
            <pc:sldMk cId="1372448068" sldId="527"/>
            <ac:picMk id="24" creationId="{00000000-0000-0000-0000-000000000000}"/>
          </ac:picMkLst>
        </pc:picChg>
        <pc:picChg chg="del mod">
          <ac:chgData name="Jan Verwaeren" userId="aa253f3c-3150-4170-95ea-2f4be1c6923c" providerId="ADAL" clId="{D915795E-EC5A-41C5-BE7E-98250D1DE5F2}" dt="2023-10-27T11:53:40.540" v="679" actId="478"/>
          <ac:picMkLst>
            <pc:docMk/>
            <pc:sldMk cId="1372448068" sldId="527"/>
            <ac:picMk id="25" creationId="{00000000-0000-0000-0000-000000000000}"/>
          </ac:picMkLst>
        </pc:picChg>
        <pc:cxnChg chg="del mod">
          <ac:chgData name="Jan Verwaeren" userId="aa253f3c-3150-4170-95ea-2f4be1c6923c" providerId="ADAL" clId="{D915795E-EC5A-41C5-BE7E-98250D1DE5F2}" dt="2023-10-27T11:49:22.231" v="670" actId="478"/>
          <ac:cxnSpMkLst>
            <pc:docMk/>
            <pc:sldMk cId="1372448068" sldId="527"/>
            <ac:cxnSpMk id="9" creationId="{D2CB479F-793D-B5C3-2625-A5560519588D}"/>
          </ac:cxnSpMkLst>
        </pc:cxnChg>
        <pc:cxnChg chg="del">
          <ac:chgData name="Jan Verwaeren" userId="aa253f3c-3150-4170-95ea-2f4be1c6923c" providerId="ADAL" clId="{D915795E-EC5A-41C5-BE7E-98250D1DE5F2}" dt="2023-10-27T11:49:33.879" v="674" actId="478"/>
          <ac:cxnSpMkLst>
            <pc:docMk/>
            <pc:sldMk cId="1372448068" sldId="527"/>
            <ac:cxnSpMk id="12" creationId="{7F0EF5AC-BB93-C870-A46C-5A5FCCB55251}"/>
          </ac:cxnSpMkLst>
        </pc:cxnChg>
        <pc:cxnChg chg="del">
          <ac:chgData name="Jan Verwaeren" userId="aa253f3c-3150-4170-95ea-2f4be1c6923c" providerId="ADAL" clId="{D915795E-EC5A-41C5-BE7E-98250D1DE5F2}" dt="2023-10-27T11:49:33.879" v="674" actId="478"/>
          <ac:cxnSpMkLst>
            <pc:docMk/>
            <pc:sldMk cId="1372448068" sldId="527"/>
            <ac:cxnSpMk id="21" creationId="{16A788AA-1F8F-55F0-3DF7-81FC7599C677}"/>
          </ac:cxnSpMkLst>
        </pc:cxnChg>
      </pc:sldChg>
      <pc:sldChg chg="addSp delSp modSp add mod">
        <pc:chgData name="Jan Verwaeren" userId="aa253f3c-3150-4170-95ea-2f4be1c6923c" providerId="ADAL" clId="{D915795E-EC5A-41C5-BE7E-98250D1DE5F2}" dt="2023-10-27T15:49:01.730" v="852" actId="1076"/>
        <pc:sldMkLst>
          <pc:docMk/>
          <pc:sldMk cId="4221265995" sldId="528"/>
        </pc:sldMkLst>
        <pc:spChg chg="del">
          <ac:chgData name="Jan Verwaeren" userId="aa253f3c-3150-4170-95ea-2f4be1c6923c" providerId="ADAL" clId="{D915795E-EC5A-41C5-BE7E-98250D1DE5F2}" dt="2023-10-27T15:43:47.681" v="722" actId="478"/>
          <ac:spMkLst>
            <pc:docMk/>
            <pc:sldMk cId="4221265995" sldId="528"/>
            <ac:spMk id="11" creationId="{5EB6A557-0B90-F386-C4C0-403B6638D4F2}"/>
          </ac:spMkLst>
        </pc:spChg>
        <pc:spChg chg="add mod">
          <ac:chgData name="Jan Verwaeren" userId="aa253f3c-3150-4170-95ea-2f4be1c6923c" providerId="ADAL" clId="{D915795E-EC5A-41C5-BE7E-98250D1DE5F2}" dt="2023-10-27T15:49:01.730" v="852" actId="1076"/>
          <ac:spMkLst>
            <pc:docMk/>
            <pc:sldMk cId="4221265995" sldId="528"/>
            <ac:spMk id="13" creationId="{F59C0449-8C38-0264-51FB-AB0EEC83FEDD}"/>
          </ac:spMkLst>
        </pc:spChg>
        <pc:spChg chg="add mod">
          <ac:chgData name="Jan Verwaeren" userId="aa253f3c-3150-4170-95ea-2f4be1c6923c" providerId="ADAL" clId="{D915795E-EC5A-41C5-BE7E-98250D1DE5F2}" dt="2023-10-27T15:49:01.730" v="852" actId="1076"/>
          <ac:spMkLst>
            <pc:docMk/>
            <pc:sldMk cId="4221265995" sldId="528"/>
            <ac:spMk id="14" creationId="{EFFFB98B-4838-360E-373F-7B0358384FB0}"/>
          </ac:spMkLst>
        </pc:spChg>
        <pc:spChg chg="add mod">
          <ac:chgData name="Jan Verwaeren" userId="aa253f3c-3150-4170-95ea-2f4be1c6923c" providerId="ADAL" clId="{D915795E-EC5A-41C5-BE7E-98250D1DE5F2}" dt="2023-10-27T15:49:01.730" v="852" actId="1076"/>
          <ac:spMkLst>
            <pc:docMk/>
            <pc:sldMk cId="4221265995" sldId="528"/>
            <ac:spMk id="19" creationId="{C6E5C2FA-3674-E1A8-C5E9-BAEFD69CE02D}"/>
          </ac:spMkLst>
        </pc:spChg>
        <pc:graphicFrameChg chg="add mod modGraphic">
          <ac:chgData name="Jan Verwaeren" userId="aa253f3c-3150-4170-95ea-2f4be1c6923c" providerId="ADAL" clId="{D915795E-EC5A-41C5-BE7E-98250D1DE5F2}" dt="2023-10-27T15:49:01.730" v="852" actId="1076"/>
          <ac:graphicFrameMkLst>
            <pc:docMk/>
            <pc:sldMk cId="4221265995" sldId="528"/>
            <ac:graphicFrameMk id="4" creationId="{853FA26C-00C6-A9CC-2AC5-BC30C215FCB8}"/>
          </ac:graphicFrameMkLst>
        </pc:graphicFrameChg>
        <pc:graphicFrameChg chg="add mod modGraphic">
          <ac:chgData name="Jan Verwaeren" userId="aa253f3c-3150-4170-95ea-2f4be1c6923c" providerId="ADAL" clId="{D915795E-EC5A-41C5-BE7E-98250D1DE5F2}" dt="2023-10-27T15:49:01.730" v="852" actId="1076"/>
          <ac:graphicFrameMkLst>
            <pc:docMk/>
            <pc:sldMk cId="4221265995" sldId="528"/>
            <ac:graphicFrameMk id="5" creationId="{9A7977A9-585D-E89B-4EEC-6532522DC0E6}"/>
          </ac:graphicFrameMkLst>
        </pc:graphicFrameChg>
        <pc:graphicFrameChg chg="add mod modGraphic">
          <ac:chgData name="Jan Verwaeren" userId="aa253f3c-3150-4170-95ea-2f4be1c6923c" providerId="ADAL" clId="{D915795E-EC5A-41C5-BE7E-98250D1DE5F2}" dt="2023-10-27T15:49:01.730" v="852" actId="1076"/>
          <ac:graphicFrameMkLst>
            <pc:docMk/>
            <pc:sldMk cId="4221265995" sldId="528"/>
            <ac:graphicFrameMk id="7" creationId="{B513E581-1FFF-41A4-D77A-B4FC569AB0C6}"/>
          </ac:graphicFrameMkLst>
        </pc:graphicFrameChg>
        <pc:cxnChg chg="add mod">
          <ac:chgData name="Jan Verwaeren" userId="aa253f3c-3150-4170-95ea-2f4be1c6923c" providerId="ADAL" clId="{D915795E-EC5A-41C5-BE7E-98250D1DE5F2}" dt="2023-10-27T15:49:01.730" v="852" actId="1076"/>
          <ac:cxnSpMkLst>
            <pc:docMk/>
            <pc:sldMk cId="4221265995" sldId="528"/>
            <ac:cxnSpMk id="9" creationId="{92982778-6D17-CFF5-ABFA-1493039EB595}"/>
          </ac:cxnSpMkLst>
        </pc:cxnChg>
        <pc:cxnChg chg="add del mod">
          <ac:chgData name="Jan Verwaeren" userId="aa253f3c-3150-4170-95ea-2f4be1c6923c" providerId="ADAL" clId="{D915795E-EC5A-41C5-BE7E-98250D1DE5F2}" dt="2023-10-27T15:48:33.207" v="836" actId="478"/>
          <ac:cxnSpMkLst>
            <pc:docMk/>
            <pc:sldMk cId="4221265995" sldId="528"/>
            <ac:cxnSpMk id="15" creationId="{CC272895-C1D0-7194-2F52-7338DF31F3A1}"/>
          </ac:cxnSpMkLst>
        </pc:cxnChg>
        <pc:cxnChg chg="add mod">
          <ac:chgData name="Jan Verwaeren" userId="aa253f3c-3150-4170-95ea-2f4be1c6923c" providerId="ADAL" clId="{D915795E-EC5A-41C5-BE7E-98250D1DE5F2}" dt="2023-10-27T15:49:01.730" v="852" actId="1076"/>
          <ac:cxnSpMkLst>
            <pc:docMk/>
            <pc:sldMk cId="4221265995" sldId="528"/>
            <ac:cxnSpMk id="17" creationId="{14643240-ECDE-1CF0-C635-B30B23650626}"/>
          </ac:cxnSpMkLst>
        </pc:cxnChg>
      </pc:sldChg>
      <pc:sldChg chg="addSp delSp modSp add mod">
        <pc:chgData name="Jan Verwaeren" userId="aa253f3c-3150-4170-95ea-2f4be1c6923c" providerId="ADAL" clId="{D915795E-EC5A-41C5-BE7E-98250D1DE5F2}" dt="2023-11-06T10:04:05.149" v="2500" actId="20577"/>
        <pc:sldMkLst>
          <pc:docMk/>
          <pc:sldMk cId="2199366296" sldId="529"/>
        </pc:sldMkLst>
        <pc:spChg chg="add mod">
          <ac:chgData name="Jan Verwaeren" userId="aa253f3c-3150-4170-95ea-2f4be1c6923c" providerId="ADAL" clId="{D915795E-EC5A-41C5-BE7E-98250D1DE5F2}" dt="2023-11-06T10:04:05.149" v="2500" actId="20577"/>
          <ac:spMkLst>
            <pc:docMk/>
            <pc:sldMk cId="2199366296" sldId="529"/>
            <ac:spMk id="3" creationId="{D8926512-52DE-AA76-9A1D-C3A4A808C2D5}"/>
          </ac:spMkLst>
        </pc:spChg>
        <pc:spChg chg="add mod">
          <ac:chgData name="Jan Verwaeren" userId="aa253f3c-3150-4170-95ea-2f4be1c6923c" providerId="ADAL" clId="{D915795E-EC5A-41C5-BE7E-98250D1DE5F2}" dt="2023-10-27T15:58:42.100" v="1053" actId="1037"/>
          <ac:spMkLst>
            <pc:docMk/>
            <pc:sldMk cId="2199366296" sldId="529"/>
            <ac:spMk id="4" creationId="{E93F944B-0DAD-A464-B9E5-2BC9229CE81A}"/>
          </ac:spMkLst>
        </pc:spChg>
        <pc:spChg chg="add mod">
          <ac:chgData name="Jan Verwaeren" userId="aa253f3c-3150-4170-95ea-2f4be1c6923c" providerId="ADAL" clId="{D915795E-EC5A-41C5-BE7E-98250D1DE5F2}" dt="2023-10-27T15:58:52.297" v="1060" actId="14100"/>
          <ac:spMkLst>
            <pc:docMk/>
            <pc:sldMk cId="2199366296" sldId="529"/>
            <ac:spMk id="5" creationId="{AF30FBC9-7167-B849-4FCF-1E6AE1F61143}"/>
          </ac:spMkLst>
        </pc:spChg>
        <pc:spChg chg="del">
          <ac:chgData name="Jan Verwaeren" userId="aa253f3c-3150-4170-95ea-2f4be1c6923c" providerId="ADAL" clId="{D915795E-EC5A-41C5-BE7E-98250D1DE5F2}" dt="2023-10-27T15:56:27.457" v="1022" actId="478"/>
          <ac:spMkLst>
            <pc:docMk/>
            <pc:sldMk cId="2199366296" sldId="529"/>
            <ac:spMk id="17" creationId="{5EDA235B-E0FD-FB8D-7957-48E6057452F3}"/>
          </ac:spMkLst>
        </pc:spChg>
        <pc:spChg chg="del">
          <ac:chgData name="Jan Verwaeren" userId="aa253f3c-3150-4170-95ea-2f4be1c6923c" providerId="ADAL" clId="{D915795E-EC5A-41C5-BE7E-98250D1DE5F2}" dt="2023-10-27T15:56:27.457" v="1022" actId="478"/>
          <ac:spMkLst>
            <pc:docMk/>
            <pc:sldMk cId="2199366296" sldId="529"/>
            <ac:spMk id="18" creationId="{28FC20D5-F2E7-B54C-7B40-E88DC263CEB2}"/>
          </ac:spMkLst>
        </pc:spChg>
        <pc:spChg chg="del">
          <ac:chgData name="Jan Verwaeren" userId="aa253f3c-3150-4170-95ea-2f4be1c6923c" providerId="ADAL" clId="{D915795E-EC5A-41C5-BE7E-98250D1DE5F2}" dt="2023-10-27T15:56:27.457" v="1022" actId="478"/>
          <ac:spMkLst>
            <pc:docMk/>
            <pc:sldMk cId="2199366296" sldId="529"/>
            <ac:spMk id="19" creationId="{6D4FC64A-CF4A-BAFD-7B84-1FC24B7BD120}"/>
          </ac:spMkLst>
        </pc:spChg>
        <pc:spChg chg="del">
          <ac:chgData name="Jan Verwaeren" userId="aa253f3c-3150-4170-95ea-2f4be1c6923c" providerId="ADAL" clId="{D915795E-EC5A-41C5-BE7E-98250D1DE5F2}" dt="2023-10-27T15:56:27.457" v="1022" actId="478"/>
          <ac:spMkLst>
            <pc:docMk/>
            <pc:sldMk cId="2199366296" sldId="529"/>
            <ac:spMk id="21" creationId="{562C9C5A-CC04-EC65-C678-7BF68B4268FF}"/>
          </ac:spMkLst>
        </pc:spChg>
        <pc:spChg chg="del">
          <ac:chgData name="Jan Verwaeren" userId="aa253f3c-3150-4170-95ea-2f4be1c6923c" providerId="ADAL" clId="{D915795E-EC5A-41C5-BE7E-98250D1DE5F2}" dt="2023-10-27T15:56:27.457" v="1022" actId="478"/>
          <ac:spMkLst>
            <pc:docMk/>
            <pc:sldMk cId="2199366296" sldId="529"/>
            <ac:spMk id="25" creationId="{36B106FF-2BD6-2B68-5AD8-904063A5B978}"/>
          </ac:spMkLst>
        </pc:spChg>
        <pc:spChg chg="del">
          <ac:chgData name="Jan Verwaeren" userId="aa253f3c-3150-4170-95ea-2f4be1c6923c" providerId="ADAL" clId="{D915795E-EC5A-41C5-BE7E-98250D1DE5F2}" dt="2023-10-27T15:56:27.457" v="1022" actId="478"/>
          <ac:spMkLst>
            <pc:docMk/>
            <pc:sldMk cId="2199366296" sldId="529"/>
            <ac:spMk id="29" creationId="{3C94EE3C-ACDB-4883-AEAE-403D7BB9F9A5}"/>
          </ac:spMkLst>
        </pc:spChg>
        <pc:graphicFrameChg chg="del">
          <ac:chgData name="Jan Verwaeren" userId="aa253f3c-3150-4170-95ea-2f4be1c6923c" providerId="ADAL" clId="{D915795E-EC5A-41C5-BE7E-98250D1DE5F2}" dt="2023-10-27T15:56:27.457" v="1022" actId="478"/>
          <ac:graphicFrameMkLst>
            <pc:docMk/>
            <pc:sldMk cId="2199366296" sldId="529"/>
            <ac:graphicFrameMk id="16" creationId="{D8E8CFCD-675E-824D-D1B5-E5C992117470}"/>
          </ac:graphicFrameMkLst>
        </pc:graphicFrameChg>
        <pc:cxnChg chg="del">
          <ac:chgData name="Jan Verwaeren" userId="aa253f3c-3150-4170-95ea-2f4be1c6923c" providerId="ADAL" clId="{D915795E-EC5A-41C5-BE7E-98250D1DE5F2}" dt="2023-10-27T15:56:27.457" v="1022" actId="478"/>
          <ac:cxnSpMkLst>
            <pc:docMk/>
            <pc:sldMk cId="2199366296" sldId="529"/>
            <ac:cxnSpMk id="22" creationId="{D88E8E7F-499E-19BF-412C-82583EF5D869}"/>
          </ac:cxnSpMkLst>
        </pc:cxnChg>
        <pc:cxnChg chg="del">
          <ac:chgData name="Jan Verwaeren" userId="aa253f3c-3150-4170-95ea-2f4be1c6923c" providerId="ADAL" clId="{D915795E-EC5A-41C5-BE7E-98250D1DE5F2}" dt="2023-10-27T15:56:27.457" v="1022" actId="478"/>
          <ac:cxnSpMkLst>
            <pc:docMk/>
            <pc:sldMk cId="2199366296" sldId="529"/>
            <ac:cxnSpMk id="26" creationId="{D6780F5E-E423-BA72-F50D-21028727ADF1}"/>
          </ac:cxnSpMkLst>
        </pc:cxnChg>
        <pc:cxnChg chg="del">
          <ac:chgData name="Jan Verwaeren" userId="aa253f3c-3150-4170-95ea-2f4be1c6923c" providerId="ADAL" clId="{D915795E-EC5A-41C5-BE7E-98250D1DE5F2}" dt="2023-10-27T15:56:27.457" v="1022" actId="478"/>
          <ac:cxnSpMkLst>
            <pc:docMk/>
            <pc:sldMk cId="2199366296" sldId="529"/>
            <ac:cxnSpMk id="27" creationId="{7333A732-6F42-000B-C93E-AF3FA679880A}"/>
          </ac:cxnSpMkLst>
        </pc:cxnChg>
        <pc:cxnChg chg="del">
          <ac:chgData name="Jan Verwaeren" userId="aa253f3c-3150-4170-95ea-2f4be1c6923c" providerId="ADAL" clId="{D915795E-EC5A-41C5-BE7E-98250D1DE5F2}" dt="2023-10-27T15:56:27.457" v="1022" actId="478"/>
          <ac:cxnSpMkLst>
            <pc:docMk/>
            <pc:sldMk cId="2199366296" sldId="529"/>
            <ac:cxnSpMk id="28" creationId="{9F537992-54A0-52D1-FE7B-DFB6CC86E7E1}"/>
          </ac:cxnSpMkLst>
        </pc:cxnChg>
      </pc:sldChg>
      <pc:sldChg chg="modSp add mod">
        <pc:chgData name="Jan Verwaeren" userId="aa253f3c-3150-4170-95ea-2f4be1c6923c" providerId="ADAL" clId="{D915795E-EC5A-41C5-BE7E-98250D1DE5F2}" dt="2023-10-27T16:01:21.500" v="1192" actId="20577"/>
        <pc:sldMkLst>
          <pc:docMk/>
          <pc:sldMk cId="98397339" sldId="530"/>
        </pc:sldMkLst>
        <pc:spChg chg="mod">
          <ac:chgData name="Jan Verwaeren" userId="aa253f3c-3150-4170-95ea-2f4be1c6923c" providerId="ADAL" clId="{D915795E-EC5A-41C5-BE7E-98250D1DE5F2}" dt="2023-10-27T16:01:21.500" v="1192" actId="20577"/>
          <ac:spMkLst>
            <pc:docMk/>
            <pc:sldMk cId="98397339" sldId="530"/>
            <ac:spMk id="11" creationId="{E257E78C-6806-8747-9D32-CDEA90176956}"/>
          </ac:spMkLst>
        </pc:spChg>
      </pc:sldChg>
      <pc:sldChg chg="addSp delSp modSp add mod modAnim">
        <pc:chgData name="Jan Verwaeren" userId="aa253f3c-3150-4170-95ea-2f4be1c6923c" providerId="ADAL" clId="{D915795E-EC5A-41C5-BE7E-98250D1DE5F2}" dt="2023-11-03T17:09:44.166" v="1275" actId="20577"/>
        <pc:sldMkLst>
          <pc:docMk/>
          <pc:sldMk cId="1340167772" sldId="531"/>
        </pc:sldMkLst>
        <pc:spChg chg="add del mod">
          <ac:chgData name="Jan Verwaeren" userId="aa253f3c-3150-4170-95ea-2f4be1c6923c" providerId="ADAL" clId="{D915795E-EC5A-41C5-BE7E-98250D1DE5F2}" dt="2023-11-03T17:09:31.622" v="1259" actId="20577"/>
          <ac:spMkLst>
            <pc:docMk/>
            <pc:sldMk cId="1340167772" sldId="531"/>
            <ac:spMk id="3" creationId="{D8926512-52DE-AA76-9A1D-C3A4A808C2D5}"/>
          </ac:spMkLst>
        </pc:spChg>
        <pc:spChg chg="add del">
          <ac:chgData name="Jan Verwaeren" userId="aa253f3c-3150-4170-95ea-2f4be1c6923c" providerId="ADAL" clId="{D915795E-EC5A-41C5-BE7E-98250D1DE5F2}" dt="2023-11-03T17:07:31.393" v="1225" actId="478"/>
          <ac:spMkLst>
            <pc:docMk/>
            <pc:sldMk cId="1340167772" sldId="531"/>
            <ac:spMk id="4" creationId="{E93F944B-0DAD-A464-B9E5-2BC9229CE81A}"/>
          </ac:spMkLst>
        </pc:spChg>
        <pc:spChg chg="add del">
          <ac:chgData name="Jan Verwaeren" userId="aa253f3c-3150-4170-95ea-2f4be1c6923c" providerId="ADAL" clId="{D915795E-EC5A-41C5-BE7E-98250D1DE5F2}" dt="2023-11-03T17:07:55.850" v="1247" actId="478"/>
          <ac:spMkLst>
            <pc:docMk/>
            <pc:sldMk cId="1340167772" sldId="531"/>
            <ac:spMk id="5" creationId="{AF30FBC9-7167-B849-4FCF-1E6AE1F61143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6" creationId="{DDD2B725-31F2-7628-B1A5-5F2204726A39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8" creationId="{7F1D652C-5AFB-E939-33D5-8A69ACF771EA}"/>
          </ac:spMkLst>
        </pc:spChg>
        <pc:spChg chg="mod">
          <ac:chgData name="Jan Verwaeren" userId="aa253f3c-3150-4170-95ea-2f4be1c6923c" providerId="ADAL" clId="{D915795E-EC5A-41C5-BE7E-98250D1DE5F2}" dt="2023-11-03T17:09:44.166" v="1275" actId="20577"/>
          <ac:spMkLst>
            <pc:docMk/>
            <pc:sldMk cId="1340167772" sldId="531"/>
            <ac:spMk id="9" creationId="{16880561-7B42-2180-C89F-B9DE742C5BDF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10" creationId="{823850F9-9F2B-372E-29E8-6110B9F0BD06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11" creationId="{0177A823-3C7A-EE0A-6E9B-121F4229C411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12" creationId="{467D805A-0B26-5CBB-6CB1-7D353F635670}"/>
          </ac:spMkLst>
        </pc:spChg>
        <pc:spChg chg="mod">
          <ac:chgData name="Jan Verwaeren" userId="aa253f3c-3150-4170-95ea-2f4be1c6923c" providerId="ADAL" clId="{D915795E-EC5A-41C5-BE7E-98250D1DE5F2}" dt="2023-11-03T17:07:23.629" v="1222" actId="1076"/>
          <ac:spMkLst>
            <pc:docMk/>
            <pc:sldMk cId="1340167772" sldId="531"/>
            <ac:spMk id="13" creationId="{D636C333-65A0-4814-AB6E-278A686D7808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14" creationId="{8167592B-4CC3-CD4F-8D69-C8D6648D21FB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16" creationId="{77906184-5DA1-A47A-B041-E86770A02837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18" creationId="{AB35B9C5-33DE-F556-7FAE-FD6CDE259D02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19" creationId="{B940D45C-2ABD-F1D7-CCC4-3FD18F6EDED4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20" creationId="{21618C45-9C7E-B12E-B6C9-CF07844710F6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21" creationId="{BEDCC373-5F66-A084-5396-44296BECAF70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23" creationId="{12F4D835-57CA-B575-A0CD-286A7513EA83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24" creationId="{FEC4244D-8893-26B4-468D-899059035932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28" creationId="{FD39E86F-8316-3FAC-36C8-5671330C14DD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31" creationId="{29E108E4-70FB-2B28-A381-A23725C09B73}"/>
          </ac:spMkLst>
        </pc:spChg>
        <pc:spChg chg="mod">
          <ac:chgData name="Jan Verwaeren" userId="aa253f3c-3150-4170-95ea-2f4be1c6923c" providerId="ADAL" clId="{D915795E-EC5A-41C5-BE7E-98250D1DE5F2}" dt="2023-11-03T17:09:06.046" v="1250"/>
          <ac:spMkLst>
            <pc:docMk/>
            <pc:sldMk cId="1340167772" sldId="531"/>
            <ac:spMk id="32" creationId="{82047B96-8193-8CD1-F7F8-3999889508CA}"/>
          </ac:spMkLst>
        </pc:spChg>
        <pc:grpChg chg="add mod">
          <ac:chgData name="Jan Verwaeren" userId="aa253f3c-3150-4170-95ea-2f4be1c6923c" providerId="ADAL" clId="{D915795E-EC5A-41C5-BE7E-98250D1DE5F2}" dt="2023-11-03T17:09:18.648" v="1253" actId="1076"/>
          <ac:grpSpMkLst>
            <pc:docMk/>
            <pc:sldMk cId="1340167772" sldId="531"/>
            <ac:grpSpMk id="2" creationId="{575323B4-5EF8-3803-B5E8-E291B94E2AE4}"/>
          </ac:grpSpMkLst>
        </pc:grpChg>
        <pc:grpChg chg="add mod">
          <ac:chgData name="Jan Verwaeren" userId="aa253f3c-3150-4170-95ea-2f4be1c6923c" providerId="ADAL" clId="{D915795E-EC5A-41C5-BE7E-98250D1DE5F2}" dt="2023-11-03T17:09:18.648" v="1253" actId="1076"/>
          <ac:grpSpMkLst>
            <pc:docMk/>
            <pc:sldMk cId="1340167772" sldId="531"/>
            <ac:grpSpMk id="27" creationId="{8CD0AE37-5695-6E41-6FE3-4F1454C9D47C}"/>
          </ac:grpSpMkLst>
        </pc:grpChg>
        <pc:grpChg chg="mod">
          <ac:chgData name="Jan Verwaeren" userId="aa253f3c-3150-4170-95ea-2f4be1c6923c" providerId="ADAL" clId="{D915795E-EC5A-41C5-BE7E-98250D1DE5F2}" dt="2023-11-03T17:09:06.046" v="1250"/>
          <ac:grpSpMkLst>
            <pc:docMk/>
            <pc:sldMk cId="1340167772" sldId="531"/>
            <ac:grpSpMk id="30" creationId="{B08B8266-47C6-594E-3460-07A09DA5916A}"/>
          </ac:grpSpMkLst>
        </pc:grp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17" creationId="{F906CE1F-F5D3-8C49-ABA1-B9E94C75C248}"/>
          </ac:cxnSpMkLst>
        </pc:cxn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22" creationId="{8A43B2B0-0908-DFFD-78F9-FA5D24FC013B}"/>
          </ac:cxnSpMkLst>
        </pc:cxn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25" creationId="{4ED67644-AAD6-3D05-0F64-1537FDBB608C}"/>
          </ac:cxnSpMkLst>
        </pc:cxn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26" creationId="{B24E0204-658D-CB2A-FA8F-C3E441488836}"/>
          </ac:cxnSpMkLst>
        </pc:cxn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29" creationId="{B3C07217-4999-C4B3-9B96-7A46396DE65C}"/>
          </ac:cxnSpMkLst>
        </pc:cxn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33" creationId="{C03DD6DA-8139-A774-9ADC-D8AB34060395}"/>
          </ac:cxnSpMkLst>
        </pc:cxn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34" creationId="{5FCC6110-6797-D4F5-01F4-584BB8338771}"/>
          </ac:cxnSpMkLst>
        </pc:cxnChg>
        <pc:cxnChg chg="mod">
          <ac:chgData name="Jan Verwaeren" userId="aa253f3c-3150-4170-95ea-2f4be1c6923c" providerId="ADAL" clId="{D915795E-EC5A-41C5-BE7E-98250D1DE5F2}" dt="2023-11-03T17:09:06.046" v="1250"/>
          <ac:cxnSpMkLst>
            <pc:docMk/>
            <pc:sldMk cId="1340167772" sldId="531"/>
            <ac:cxnSpMk id="35" creationId="{3B3F7E12-D8D2-5649-7831-826161DBC236}"/>
          </ac:cxnSpMkLst>
        </pc:cxnChg>
      </pc:sldChg>
      <pc:sldChg chg="addSp delSp modSp add mod">
        <pc:chgData name="Jan Verwaeren" userId="aa253f3c-3150-4170-95ea-2f4be1c6923c" providerId="ADAL" clId="{D915795E-EC5A-41C5-BE7E-98250D1DE5F2}" dt="2023-11-03T17:11:15.829" v="1285" actId="207"/>
        <pc:sldMkLst>
          <pc:docMk/>
          <pc:sldMk cId="1677806973" sldId="532"/>
        </pc:sldMkLst>
        <pc:spChg chg="add mod">
          <ac:chgData name="Jan Verwaeren" userId="aa253f3c-3150-4170-95ea-2f4be1c6923c" providerId="ADAL" clId="{D915795E-EC5A-41C5-BE7E-98250D1DE5F2}" dt="2023-11-03T17:10:50.190" v="1282"/>
          <ac:spMkLst>
            <pc:docMk/>
            <pc:sldMk cId="1677806973" sldId="532"/>
            <ac:spMk id="2" creationId="{A4DABA20-D736-E97E-F9D6-1E826E12B122}"/>
          </ac:spMkLst>
        </pc:spChg>
        <pc:spChg chg="mod">
          <ac:chgData name="Jan Verwaeren" userId="aa253f3c-3150-4170-95ea-2f4be1c6923c" providerId="ADAL" clId="{D915795E-EC5A-41C5-BE7E-98250D1DE5F2}" dt="2023-11-03T17:10:31.217" v="1278" actId="208"/>
          <ac:spMkLst>
            <pc:docMk/>
            <pc:sldMk cId="1677806973" sldId="532"/>
            <ac:spMk id="3" creationId="{00000000-0000-0000-0000-000000000000}"/>
          </ac:spMkLst>
        </pc:spChg>
        <pc:spChg chg="del">
          <ac:chgData name="Jan Verwaeren" userId="aa253f3c-3150-4170-95ea-2f4be1c6923c" providerId="ADAL" clId="{D915795E-EC5A-41C5-BE7E-98250D1DE5F2}" dt="2023-11-03T17:10:20.614" v="1276" actId="478"/>
          <ac:spMkLst>
            <pc:docMk/>
            <pc:sldMk cId="1677806973" sldId="532"/>
            <ac:spMk id="5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7:11:15.829" v="1285" actId="207"/>
          <ac:spMkLst>
            <pc:docMk/>
            <pc:sldMk cId="1677806973" sldId="532"/>
            <ac:spMk id="8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7:11:08.384" v="1283" actId="207"/>
          <ac:spMkLst>
            <pc:docMk/>
            <pc:sldMk cId="1677806973" sldId="532"/>
            <ac:spMk id="9" creationId="{00000000-0000-0000-0000-000000000000}"/>
          </ac:spMkLst>
        </pc:spChg>
        <pc:spChg chg="del mod">
          <ac:chgData name="Jan Verwaeren" userId="aa253f3c-3150-4170-95ea-2f4be1c6923c" providerId="ADAL" clId="{D915795E-EC5A-41C5-BE7E-98250D1DE5F2}" dt="2023-11-03T17:10:44.384" v="1281" actId="478"/>
          <ac:spMkLst>
            <pc:docMk/>
            <pc:sldMk cId="1677806973" sldId="532"/>
            <ac:spMk id="10" creationId="{00000000-0000-0000-0000-000000000000}"/>
          </ac:spMkLst>
        </pc:spChg>
        <pc:spChg chg="mod">
          <ac:chgData name="Jan Verwaeren" userId="aa253f3c-3150-4170-95ea-2f4be1c6923c" providerId="ADAL" clId="{D915795E-EC5A-41C5-BE7E-98250D1DE5F2}" dt="2023-11-03T17:11:08.384" v="1283" actId="207"/>
          <ac:spMkLst>
            <pc:docMk/>
            <pc:sldMk cId="1677806973" sldId="532"/>
            <ac:spMk id="11" creationId="{00000000-0000-0000-0000-000000000000}"/>
          </ac:spMkLst>
        </pc:spChg>
      </pc:sldChg>
      <pc:sldChg chg="addSp delSp modSp add mod">
        <pc:chgData name="Jan Verwaeren" userId="aa253f3c-3150-4170-95ea-2f4be1c6923c" providerId="ADAL" clId="{D915795E-EC5A-41C5-BE7E-98250D1DE5F2}" dt="2023-11-03T19:27:03.130" v="1986" actId="1036"/>
        <pc:sldMkLst>
          <pc:docMk/>
          <pc:sldMk cId="2997892263" sldId="533"/>
        </pc:sldMkLst>
        <pc:spChg chg="mod">
          <ac:chgData name="Jan Verwaeren" userId="aa253f3c-3150-4170-95ea-2f4be1c6923c" providerId="ADAL" clId="{D915795E-EC5A-41C5-BE7E-98250D1DE5F2}" dt="2023-11-03T17:26:13.362" v="1467" actId="20577"/>
          <ac:spMkLst>
            <pc:docMk/>
            <pc:sldMk cId="2997892263" sldId="533"/>
            <ac:spMk id="5" creationId="{84526C9D-9B18-B130-2DFC-0E5C040CE37C}"/>
          </ac:spMkLst>
        </pc:spChg>
        <pc:spChg chg="mod">
          <ac:chgData name="Jan Verwaeren" userId="aa253f3c-3150-4170-95ea-2f4be1c6923c" providerId="ADAL" clId="{D915795E-EC5A-41C5-BE7E-98250D1DE5F2}" dt="2023-11-03T17:15:40.414" v="1419"/>
          <ac:spMkLst>
            <pc:docMk/>
            <pc:sldMk cId="2997892263" sldId="533"/>
            <ac:spMk id="11" creationId="{9E6636C1-A8FD-F8E9-2F80-5D7C27B1DDB9}"/>
          </ac:spMkLst>
        </pc:spChg>
        <pc:spChg chg="mod">
          <ac:chgData name="Jan Verwaeren" userId="aa253f3c-3150-4170-95ea-2f4be1c6923c" providerId="ADAL" clId="{D915795E-EC5A-41C5-BE7E-98250D1DE5F2}" dt="2023-11-03T17:15:40.414" v="1419"/>
          <ac:spMkLst>
            <pc:docMk/>
            <pc:sldMk cId="2997892263" sldId="533"/>
            <ac:spMk id="12" creationId="{92A74F04-2FC3-9C11-E0C2-342EAA023B83}"/>
          </ac:spMkLst>
        </pc:spChg>
        <pc:spChg chg="mod">
          <ac:chgData name="Jan Verwaeren" userId="aa253f3c-3150-4170-95ea-2f4be1c6923c" providerId="ADAL" clId="{D915795E-EC5A-41C5-BE7E-98250D1DE5F2}" dt="2023-11-03T17:15:40.414" v="1419"/>
          <ac:spMkLst>
            <pc:docMk/>
            <pc:sldMk cId="2997892263" sldId="533"/>
            <ac:spMk id="13" creationId="{42FA3D9C-E7B4-C65B-484E-65156DF8CF1C}"/>
          </ac:spMkLst>
        </pc:spChg>
        <pc:spChg chg="mod">
          <ac:chgData name="Jan Verwaeren" userId="aa253f3c-3150-4170-95ea-2f4be1c6923c" providerId="ADAL" clId="{D915795E-EC5A-41C5-BE7E-98250D1DE5F2}" dt="2023-11-03T17:15:40.414" v="1419"/>
          <ac:spMkLst>
            <pc:docMk/>
            <pc:sldMk cId="2997892263" sldId="533"/>
            <ac:spMk id="14" creationId="{04E14CD1-02E4-2815-1D45-5A0D087679BF}"/>
          </ac:spMkLst>
        </pc:spChg>
        <pc:spChg chg="mod">
          <ac:chgData name="Jan Verwaeren" userId="aa253f3c-3150-4170-95ea-2f4be1c6923c" providerId="ADAL" clId="{D915795E-EC5A-41C5-BE7E-98250D1DE5F2}" dt="2023-11-03T17:15:40.414" v="1419"/>
          <ac:spMkLst>
            <pc:docMk/>
            <pc:sldMk cId="2997892263" sldId="533"/>
            <ac:spMk id="15" creationId="{E439767E-0044-8ACD-1D20-A03F1CEF6F35}"/>
          </ac:spMkLst>
        </pc:spChg>
        <pc:spChg chg="mod">
          <ac:chgData name="Jan Verwaeren" userId="aa253f3c-3150-4170-95ea-2f4be1c6923c" providerId="ADAL" clId="{D915795E-EC5A-41C5-BE7E-98250D1DE5F2}" dt="2023-11-03T17:15:40.414" v="1419"/>
          <ac:spMkLst>
            <pc:docMk/>
            <pc:sldMk cId="2997892263" sldId="533"/>
            <ac:spMk id="16" creationId="{4B68B30E-B904-4495-82AC-3E1B25F05FDF}"/>
          </ac:spMkLst>
        </pc:spChg>
        <pc:spChg chg="add mod">
          <ac:chgData name="Jan Verwaeren" userId="aa253f3c-3150-4170-95ea-2f4be1c6923c" providerId="ADAL" clId="{D915795E-EC5A-41C5-BE7E-98250D1DE5F2}" dt="2023-11-03T19:26:25.940" v="1899" actId="20577"/>
          <ac:spMkLst>
            <pc:docMk/>
            <pc:sldMk cId="2997892263" sldId="533"/>
            <ac:spMk id="19" creationId="{C56B1983-B402-7869-F8C6-FBDE217021DA}"/>
          </ac:spMkLst>
        </pc:spChg>
        <pc:spChg chg="add del mod">
          <ac:chgData name="Jan Verwaeren" userId="aa253f3c-3150-4170-95ea-2f4be1c6923c" providerId="ADAL" clId="{D915795E-EC5A-41C5-BE7E-98250D1DE5F2}" dt="2023-11-03T19:21:45.380" v="1869" actId="478"/>
          <ac:spMkLst>
            <pc:docMk/>
            <pc:sldMk cId="2997892263" sldId="533"/>
            <ac:spMk id="22" creationId="{0862AE54-BB12-6CD2-D243-EB83A5FCE92F}"/>
          </ac:spMkLst>
        </pc:spChg>
        <pc:spChg chg="add mod">
          <ac:chgData name="Jan Verwaeren" userId="aa253f3c-3150-4170-95ea-2f4be1c6923c" providerId="ADAL" clId="{D915795E-EC5A-41C5-BE7E-98250D1DE5F2}" dt="2023-11-03T19:27:03.130" v="1986" actId="1036"/>
          <ac:spMkLst>
            <pc:docMk/>
            <pc:sldMk cId="2997892263" sldId="533"/>
            <ac:spMk id="24" creationId="{FB9D2BB8-5BC0-097F-610F-FCBEF2E763FD}"/>
          </ac:spMkLst>
        </pc:spChg>
        <pc:grpChg chg="mod">
          <ac:chgData name="Jan Verwaeren" userId="aa253f3c-3150-4170-95ea-2f4be1c6923c" providerId="ADAL" clId="{D915795E-EC5A-41C5-BE7E-98250D1DE5F2}" dt="2023-11-03T19:25:08.370" v="1894" actId="14100"/>
          <ac:grpSpMkLst>
            <pc:docMk/>
            <pc:sldMk cId="2997892263" sldId="533"/>
            <ac:grpSpMk id="2" creationId="{DA6C92E6-4320-F1CB-60F0-3F471E0BC753}"/>
          </ac:grpSpMkLst>
        </pc:grpChg>
        <pc:grpChg chg="add del mod ord">
          <ac:chgData name="Jan Verwaeren" userId="aa253f3c-3150-4170-95ea-2f4be1c6923c" providerId="ADAL" clId="{D915795E-EC5A-41C5-BE7E-98250D1DE5F2}" dt="2023-11-03T17:25:00.082" v="1464" actId="478"/>
          <ac:grpSpMkLst>
            <pc:docMk/>
            <pc:sldMk cId="2997892263" sldId="533"/>
            <ac:grpSpMk id="7" creationId="{23BA904F-D272-EF10-41C3-76AAE4D56E24}"/>
          </ac:grpSpMkLst>
        </pc:grpChg>
        <pc:picChg chg="del mod">
          <ac:chgData name="Jan Verwaeren" userId="aa253f3c-3150-4170-95ea-2f4be1c6923c" providerId="ADAL" clId="{D915795E-EC5A-41C5-BE7E-98250D1DE5F2}" dt="2023-11-03T17:21:53.100" v="1434" actId="478"/>
          <ac:picMkLst>
            <pc:docMk/>
            <pc:sldMk cId="2997892263" sldId="533"/>
            <ac:picMk id="9" creationId="{8FB83025-A4F1-E632-E55B-18374F157993}"/>
          </ac:picMkLst>
        </pc:picChg>
        <pc:picChg chg="add del mod">
          <ac:chgData name="Jan Verwaeren" userId="aa253f3c-3150-4170-95ea-2f4be1c6923c" providerId="ADAL" clId="{D915795E-EC5A-41C5-BE7E-98250D1DE5F2}" dt="2023-11-03T17:21:34.679" v="1428" actId="478"/>
          <ac:picMkLst>
            <pc:docMk/>
            <pc:sldMk cId="2997892263" sldId="533"/>
            <ac:picMk id="17" creationId="{03F417C0-1F05-8D10-4750-F2B68C9AF817}"/>
          </ac:picMkLst>
        </pc:picChg>
        <pc:picChg chg="add mod">
          <ac:chgData name="Jan Verwaeren" userId="aa253f3c-3150-4170-95ea-2f4be1c6923c" providerId="ADAL" clId="{D915795E-EC5A-41C5-BE7E-98250D1DE5F2}" dt="2023-11-03T17:24:46.203" v="1460" actId="1076"/>
          <ac:picMkLst>
            <pc:docMk/>
            <pc:sldMk cId="2997892263" sldId="533"/>
            <ac:picMk id="21" creationId="{9D48B947-F7D8-E460-D033-7C7D3E5EF8F4}"/>
          </ac:picMkLst>
        </pc:picChg>
      </pc:sldChg>
      <pc:sldChg chg="addSp delSp modSp add mod ord">
        <pc:chgData name="Jan Verwaeren" userId="aa253f3c-3150-4170-95ea-2f4be1c6923c" providerId="ADAL" clId="{D915795E-EC5A-41C5-BE7E-98250D1DE5F2}" dt="2023-11-03T19:45:04.155" v="2354"/>
        <pc:sldMkLst>
          <pc:docMk/>
          <pc:sldMk cId="1272709002" sldId="534"/>
        </pc:sldMkLst>
        <pc:spChg chg="mod">
          <ac:chgData name="Jan Verwaeren" userId="aa253f3c-3150-4170-95ea-2f4be1c6923c" providerId="ADAL" clId="{D915795E-EC5A-41C5-BE7E-98250D1DE5F2}" dt="2023-11-03T19:03:47.374" v="1539" actId="20577"/>
          <ac:spMkLst>
            <pc:docMk/>
            <pc:sldMk cId="1272709002" sldId="534"/>
            <ac:spMk id="5" creationId="{84526C9D-9B18-B130-2DFC-0E5C040CE37C}"/>
          </ac:spMkLst>
        </pc:spChg>
        <pc:spChg chg="add mod">
          <ac:chgData name="Jan Verwaeren" userId="aa253f3c-3150-4170-95ea-2f4be1c6923c" providerId="ADAL" clId="{D915795E-EC5A-41C5-BE7E-98250D1DE5F2}" dt="2023-11-03T19:11:20.187" v="1748" actId="113"/>
          <ac:spMkLst>
            <pc:docMk/>
            <pc:sldMk cId="1272709002" sldId="534"/>
            <ac:spMk id="12" creationId="{8FE0D150-4DD2-0202-46AC-F24C215F171C}"/>
          </ac:spMkLst>
        </pc:spChg>
        <pc:spChg chg="add mod">
          <ac:chgData name="Jan Verwaeren" userId="aa253f3c-3150-4170-95ea-2f4be1c6923c" providerId="ADAL" clId="{D915795E-EC5A-41C5-BE7E-98250D1DE5F2}" dt="2023-11-03T19:20:39.011" v="1866" actId="20577"/>
          <ac:spMkLst>
            <pc:docMk/>
            <pc:sldMk cId="1272709002" sldId="534"/>
            <ac:spMk id="14" creationId="{1E957E46-22CE-97DC-6BF2-5D2FB805ABDA}"/>
          </ac:spMkLst>
        </pc:spChg>
        <pc:spChg chg="add mod">
          <ac:chgData name="Jan Verwaeren" userId="aa253f3c-3150-4170-95ea-2f4be1c6923c" providerId="ADAL" clId="{D915795E-EC5A-41C5-BE7E-98250D1DE5F2}" dt="2023-11-03T19:20:34.945" v="1854" actId="1076"/>
          <ac:spMkLst>
            <pc:docMk/>
            <pc:sldMk cId="1272709002" sldId="534"/>
            <ac:spMk id="16" creationId="{7650CCED-5444-4976-EAA0-9384DE78E654}"/>
          </ac:spMkLst>
        </pc:spChg>
        <pc:spChg chg="mod">
          <ac:chgData name="Jan Verwaeren" userId="aa253f3c-3150-4170-95ea-2f4be1c6923c" providerId="ADAL" clId="{D915795E-EC5A-41C5-BE7E-98250D1DE5F2}" dt="2023-11-03T19:09:35.607" v="1550" actId="1076"/>
          <ac:spMkLst>
            <pc:docMk/>
            <pc:sldMk cId="1272709002" sldId="534"/>
            <ac:spMk id="19" creationId="{C56B1983-B402-7869-F8C6-FBDE217021DA}"/>
          </ac:spMkLst>
        </pc:spChg>
        <pc:grpChg chg="mod">
          <ac:chgData name="Jan Verwaeren" userId="aa253f3c-3150-4170-95ea-2f4be1c6923c" providerId="ADAL" clId="{D915795E-EC5A-41C5-BE7E-98250D1DE5F2}" dt="2023-11-03T19:20:30.325" v="1853" actId="1076"/>
          <ac:grpSpMkLst>
            <pc:docMk/>
            <pc:sldMk cId="1272709002" sldId="534"/>
            <ac:grpSpMk id="2" creationId="{DA6C92E6-4320-F1CB-60F0-3F471E0BC753}"/>
          </ac:grpSpMkLst>
        </pc:grpChg>
        <pc:picChg chg="add mod">
          <ac:chgData name="Jan Verwaeren" userId="aa253f3c-3150-4170-95ea-2f4be1c6923c" providerId="ADAL" clId="{D915795E-EC5A-41C5-BE7E-98250D1DE5F2}" dt="2023-11-03T19:08:13.494" v="1545" actId="1076"/>
          <ac:picMkLst>
            <pc:docMk/>
            <pc:sldMk cId="1272709002" sldId="534"/>
            <ac:picMk id="9" creationId="{480C6ACC-B5D2-9B6E-B564-39F91DC8841D}"/>
          </ac:picMkLst>
        </pc:picChg>
        <pc:picChg chg="del">
          <ac:chgData name="Jan Verwaeren" userId="aa253f3c-3150-4170-95ea-2f4be1c6923c" providerId="ADAL" clId="{D915795E-EC5A-41C5-BE7E-98250D1DE5F2}" dt="2023-11-03T19:03:26.718" v="1469" actId="478"/>
          <ac:picMkLst>
            <pc:docMk/>
            <pc:sldMk cId="1272709002" sldId="534"/>
            <ac:picMk id="21" creationId="{9D48B947-F7D8-E460-D033-7C7D3E5EF8F4}"/>
          </ac:picMkLst>
        </pc:picChg>
      </pc:sldChg>
      <pc:sldChg chg="addSp delSp modSp add mod ord delAnim modAnim">
        <pc:chgData name="Jan Verwaeren" userId="aa253f3c-3150-4170-95ea-2f4be1c6923c" providerId="ADAL" clId="{D915795E-EC5A-41C5-BE7E-98250D1DE5F2}" dt="2023-11-05T19:17:26.516" v="2496"/>
        <pc:sldMkLst>
          <pc:docMk/>
          <pc:sldMk cId="437780440" sldId="535"/>
        </pc:sldMkLst>
        <pc:spChg chg="add mod">
          <ac:chgData name="Jan Verwaeren" userId="aa253f3c-3150-4170-95ea-2f4be1c6923c" providerId="ADAL" clId="{D915795E-EC5A-41C5-BE7E-98250D1DE5F2}" dt="2023-11-03T19:44:22.566" v="2347" actId="113"/>
          <ac:spMkLst>
            <pc:docMk/>
            <pc:sldMk cId="437780440" sldId="535"/>
            <ac:spMk id="6" creationId="{E3F5B3EE-7912-4A45-9EF3-44596803C16C}"/>
          </ac:spMkLst>
        </pc:spChg>
        <pc:spChg chg="mod">
          <ac:chgData name="Jan Verwaeren" userId="aa253f3c-3150-4170-95ea-2f4be1c6923c" providerId="ADAL" clId="{D915795E-EC5A-41C5-BE7E-98250D1DE5F2}" dt="2023-11-03T19:34:00.399" v="2193" actId="1076"/>
          <ac:spMkLst>
            <pc:docMk/>
            <pc:sldMk cId="437780440" sldId="535"/>
            <ac:spMk id="7" creationId="{00000000-0000-0000-0000-000000000000}"/>
          </ac:spMkLst>
        </pc:spChg>
        <pc:spChg chg="add mod">
          <ac:chgData name="Jan Verwaeren" userId="aa253f3c-3150-4170-95ea-2f4be1c6923c" providerId="ADAL" clId="{D915795E-EC5A-41C5-BE7E-98250D1DE5F2}" dt="2023-11-05T19:16:46.869" v="2492" actId="164"/>
          <ac:spMkLst>
            <pc:docMk/>
            <pc:sldMk cId="437780440" sldId="535"/>
            <ac:spMk id="8" creationId="{50A5E172-8214-2CE3-D025-9092588065C3}"/>
          </ac:spMkLst>
        </pc:spChg>
        <pc:spChg chg="add mod">
          <ac:chgData name="Jan Verwaeren" userId="aa253f3c-3150-4170-95ea-2f4be1c6923c" providerId="ADAL" clId="{D915795E-EC5A-41C5-BE7E-98250D1DE5F2}" dt="2023-11-05T19:16:46.869" v="2492" actId="164"/>
          <ac:spMkLst>
            <pc:docMk/>
            <pc:sldMk cId="437780440" sldId="535"/>
            <ac:spMk id="14" creationId="{DD4D2DC1-3B8D-709D-EBC9-2705895E5C0A}"/>
          </ac:spMkLst>
        </pc:spChg>
        <pc:spChg chg="add mod">
          <ac:chgData name="Jan Verwaeren" userId="aa253f3c-3150-4170-95ea-2f4be1c6923c" providerId="ADAL" clId="{D915795E-EC5A-41C5-BE7E-98250D1DE5F2}" dt="2023-11-05T19:16:39.674" v="2491" actId="164"/>
          <ac:spMkLst>
            <pc:docMk/>
            <pc:sldMk cId="437780440" sldId="535"/>
            <ac:spMk id="15" creationId="{80064488-B61D-48D4-EBD3-FB7F68C82631}"/>
          </ac:spMkLst>
        </pc:spChg>
        <pc:spChg chg="add mod">
          <ac:chgData name="Jan Verwaeren" userId="aa253f3c-3150-4170-95ea-2f4be1c6923c" providerId="ADAL" clId="{D915795E-EC5A-41C5-BE7E-98250D1DE5F2}" dt="2023-11-05T19:16:39.674" v="2491" actId="164"/>
          <ac:spMkLst>
            <pc:docMk/>
            <pc:sldMk cId="437780440" sldId="535"/>
            <ac:spMk id="19" creationId="{C1E01985-C6DD-BD09-990A-749F9417E5E1}"/>
          </ac:spMkLst>
        </pc:spChg>
        <pc:spChg chg="add del mod">
          <ac:chgData name="Jan Verwaeren" userId="aa253f3c-3150-4170-95ea-2f4be1c6923c" providerId="ADAL" clId="{D915795E-EC5A-41C5-BE7E-98250D1DE5F2}" dt="2023-11-03T19:43:09.634" v="2332" actId="478"/>
          <ac:spMkLst>
            <pc:docMk/>
            <pc:sldMk cId="437780440" sldId="535"/>
            <ac:spMk id="20" creationId="{98570CDF-05F1-FB74-EF48-39559B238119}"/>
          </ac:spMkLst>
        </pc:spChg>
        <pc:spChg chg="add del mod">
          <ac:chgData name="Jan Verwaeren" userId="aa253f3c-3150-4170-95ea-2f4be1c6923c" providerId="ADAL" clId="{D915795E-EC5A-41C5-BE7E-98250D1DE5F2}" dt="2023-11-03T19:42:02.360" v="2303"/>
          <ac:spMkLst>
            <pc:docMk/>
            <pc:sldMk cId="437780440" sldId="535"/>
            <ac:spMk id="21" creationId="{C7175BC2-B553-0BC8-CD34-28A5700F6FD8}"/>
          </ac:spMkLst>
        </pc:spChg>
        <pc:spChg chg="add del mod">
          <ac:chgData name="Jan Verwaeren" userId="aa253f3c-3150-4170-95ea-2f4be1c6923c" providerId="ADAL" clId="{D915795E-EC5A-41C5-BE7E-98250D1DE5F2}" dt="2023-11-03T19:42:02.360" v="2303"/>
          <ac:spMkLst>
            <pc:docMk/>
            <pc:sldMk cId="437780440" sldId="535"/>
            <ac:spMk id="22" creationId="{598CF597-DBF3-3A9E-1101-339973718162}"/>
          </ac:spMkLst>
        </pc:spChg>
        <pc:spChg chg="add del mod">
          <ac:chgData name="Jan Verwaeren" userId="aa253f3c-3150-4170-95ea-2f4be1c6923c" providerId="ADAL" clId="{D915795E-EC5A-41C5-BE7E-98250D1DE5F2}" dt="2023-11-03T19:43:10.805" v="2333" actId="478"/>
          <ac:spMkLst>
            <pc:docMk/>
            <pc:sldMk cId="437780440" sldId="535"/>
            <ac:spMk id="23" creationId="{D0B480DF-BAE6-60BC-0CAE-53B876464D2E}"/>
          </ac:spMkLst>
        </pc:spChg>
        <pc:spChg chg="add del mod">
          <ac:chgData name="Jan Verwaeren" userId="aa253f3c-3150-4170-95ea-2f4be1c6923c" providerId="ADAL" clId="{D915795E-EC5A-41C5-BE7E-98250D1DE5F2}" dt="2023-11-03T19:43:11.706" v="2334" actId="478"/>
          <ac:spMkLst>
            <pc:docMk/>
            <pc:sldMk cId="437780440" sldId="535"/>
            <ac:spMk id="24" creationId="{EDF49D3D-0B58-4721-C2CE-E3D39D3FA173}"/>
          </ac:spMkLst>
        </pc:spChg>
        <pc:spChg chg="del">
          <ac:chgData name="Jan Verwaeren" userId="aa253f3c-3150-4170-95ea-2f4be1c6923c" providerId="ADAL" clId="{D915795E-EC5A-41C5-BE7E-98250D1DE5F2}" dt="2023-11-03T19:34:07.827" v="2197" actId="478"/>
          <ac:spMkLst>
            <pc:docMk/>
            <pc:sldMk cId="437780440" sldId="535"/>
            <ac:spMk id="42" creationId="{00000000-0000-0000-0000-000000000000}"/>
          </ac:spMkLst>
        </pc:spChg>
        <pc:grpChg chg="add mod">
          <ac:chgData name="Jan Verwaeren" userId="aa253f3c-3150-4170-95ea-2f4be1c6923c" providerId="ADAL" clId="{D915795E-EC5A-41C5-BE7E-98250D1DE5F2}" dt="2023-11-05T19:16:39.674" v="2491" actId="164"/>
          <ac:grpSpMkLst>
            <pc:docMk/>
            <pc:sldMk cId="437780440" sldId="535"/>
            <ac:grpSpMk id="2" creationId="{0A8BDA12-827A-29BC-0115-2F355A233EEE}"/>
          </ac:grpSpMkLst>
        </pc:grpChg>
        <pc:grpChg chg="add mod">
          <ac:chgData name="Jan Verwaeren" userId="aa253f3c-3150-4170-95ea-2f4be1c6923c" providerId="ADAL" clId="{D915795E-EC5A-41C5-BE7E-98250D1DE5F2}" dt="2023-11-05T19:16:46.869" v="2492" actId="164"/>
          <ac:grpSpMkLst>
            <pc:docMk/>
            <pc:sldMk cId="437780440" sldId="535"/>
            <ac:grpSpMk id="5" creationId="{1F30871F-EFF8-C482-6C43-7BDCAF2605F0}"/>
          </ac:grpSpMkLst>
        </pc:grpChg>
        <pc:picChg chg="del">
          <ac:chgData name="Jan Verwaeren" userId="aa253f3c-3150-4170-95ea-2f4be1c6923c" providerId="ADAL" clId="{D915795E-EC5A-41C5-BE7E-98250D1DE5F2}" dt="2023-11-03T19:34:05.170" v="2194" actId="478"/>
          <ac:picMkLst>
            <pc:docMk/>
            <pc:sldMk cId="437780440" sldId="535"/>
            <ac:picMk id="2" creationId="{00000000-0000-0000-0000-000000000000}"/>
          </ac:picMkLst>
        </pc:picChg>
        <pc:picChg chg="del">
          <ac:chgData name="Jan Verwaeren" userId="aa253f3c-3150-4170-95ea-2f4be1c6923c" providerId="ADAL" clId="{D915795E-EC5A-41C5-BE7E-98250D1DE5F2}" dt="2023-11-03T19:34:05.555" v="2195" actId="478"/>
          <ac:picMkLst>
            <pc:docMk/>
            <pc:sldMk cId="437780440" sldId="535"/>
            <ac:picMk id="39" creationId="{00000000-0000-0000-0000-000000000000}"/>
          </ac:picMkLst>
        </pc:picChg>
        <pc:picChg chg="del">
          <ac:chgData name="Jan Verwaeren" userId="aa253f3c-3150-4170-95ea-2f4be1c6923c" providerId="ADAL" clId="{D915795E-EC5A-41C5-BE7E-98250D1DE5F2}" dt="2023-11-03T19:34:06.073" v="2196" actId="478"/>
          <ac:picMkLst>
            <pc:docMk/>
            <pc:sldMk cId="437780440" sldId="535"/>
            <ac:picMk id="40" creationId="{00000000-0000-0000-0000-000000000000}"/>
          </ac:picMkLst>
        </pc:picChg>
        <pc:picChg chg="del">
          <ac:chgData name="Jan Verwaeren" userId="aa253f3c-3150-4170-95ea-2f4be1c6923c" providerId="ADAL" clId="{D915795E-EC5A-41C5-BE7E-98250D1DE5F2}" dt="2023-11-03T19:34:07.827" v="2197" actId="478"/>
          <ac:picMkLst>
            <pc:docMk/>
            <pc:sldMk cId="437780440" sldId="535"/>
            <ac:picMk id="41" creationId="{00000000-0000-0000-0000-000000000000}"/>
          </ac:picMkLst>
        </pc:picChg>
        <pc:cxnChg chg="del">
          <ac:chgData name="Jan Verwaeren" userId="aa253f3c-3150-4170-95ea-2f4be1c6923c" providerId="ADAL" clId="{D915795E-EC5A-41C5-BE7E-98250D1DE5F2}" dt="2023-11-03T19:34:07.827" v="2197" actId="478"/>
          <ac:cxnSpMkLst>
            <pc:docMk/>
            <pc:sldMk cId="437780440" sldId="535"/>
            <ac:cxnSpMk id="11" creationId="{00000000-0000-0000-0000-000000000000}"/>
          </ac:cxnSpMkLst>
        </pc:cxnChg>
        <pc:cxnChg chg="add mod">
          <ac:chgData name="Jan Verwaeren" userId="aa253f3c-3150-4170-95ea-2f4be1c6923c" providerId="ADAL" clId="{D915795E-EC5A-41C5-BE7E-98250D1DE5F2}" dt="2023-11-05T19:16:46.869" v="2492" actId="164"/>
          <ac:cxnSpMkLst>
            <pc:docMk/>
            <pc:sldMk cId="437780440" sldId="535"/>
            <ac:cxnSpMk id="12" creationId="{D8020333-C619-4DA9-940C-81DE917C9B80}"/>
          </ac:cxnSpMkLst>
        </pc:cxnChg>
        <pc:cxnChg chg="add mod">
          <ac:chgData name="Jan Verwaeren" userId="aa253f3c-3150-4170-95ea-2f4be1c6923c" providerId="ADAL" clId="{D915795E-EC5A-41C5-BE7E-98250D1DE5F2}" dt="2023-11-05T19:16:39.674" v="2491" actId="164"/>
          <ac:cxnSpMkLst>
            <pc:docMk/>
            <pc:sldMk cId="437780440" sldId="535"/>
            <ac:cxnSpMk id="16" creationId="{61915455-B188-BF48-0E2B-F03A524632E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038E3-8B3A-453C-B997-51CF147D054F}" type="datetimeFigureOut">
              <a:rPr lang="nl-BE" smtClean="0"/>
              <a:t>20/10/2024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8187B-5EFE-47B7-87BA-DA15A38F36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84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8943C-1114-42EC-B6DB-B349CD4EBF3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FEC3-F735-48E7-AA23-22CC33175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3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8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2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4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0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5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50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4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5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8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0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52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3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2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9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8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8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69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8FFB7-B9F8-6D1E-AE30-66E0CD54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2BE49-C556-1F2D-22F3-52F087C2A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C593E-BCD6-586D-AEF2-6197617B3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E795-31EF-0843-C89C-64F9D943D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6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9B6E9-53D5-E0AA-E429-C180C7642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AD839-1175-2291-D27F-D96503100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927CD-A5A6-A484-8C41-1B343B6BF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40EC0-7694-FDB3-8A75-270C225FD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51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98151-190D-21D0-E96F-3FA5A5BA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E8986-939C-B467-A797-497F53DB9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3768D-5FF0-6D9D-590C-493FF22C4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4E459-1396-7EC9-1B60-F190A49CB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6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003F7-46E5-6825-CFBC-03288CA5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D5948-EA4E-FF27-40B9-D5B42AE14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467C0-AC10-A41D-A471-B3D21D232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91F14-5DD2-62F2-1632-9C9370A29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5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7B41-0A99-9A95-4C0F-B3EF59FA1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20B7F7-2EEC-449E-57FA-2355B5EA9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C00A60-1F0F-7F65-654D-EC7E36FBC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1D8F3-A941-1001-B487-52997D6E7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1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4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4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2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36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5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88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3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FEC3-F735-48E7-AA23-22CC33175F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6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2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5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5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9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AA9F-3E8A-48D8-8FB1-1B904C54E219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59F2-697C-46DC-B9C3-7BD4D3C8F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1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E6BFE-7B31-8938-E722-C9A22D61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6" y="2017135"/>
            <a:ext cx="3661395" cy="28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9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 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732240" y="2072731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930592" y="1772816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073108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4771203" y="1775495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4919749" y="221384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6911738" y="2331386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876256" y="213386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5929969" y="2352341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057032" y="294786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He</a:t>
            </a:r>
            <a:endParaRPr lang="en-US" sz="1200" i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978671" y="274761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8" name="Tekstvak 27"/>
          <p:cNvSpPr txBox="1"/>
          <p:nvPr/>
        </p:nvSpPr>
        <p:spPr>
          <a:xfrm>
            <a:off x="7576665" y="3235892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Ne</a:t>
            </a:r>
            <a:endParaRPr lang="en-US" sz="1200" i="1" dirty="0"/>
          </a:p>
        </p:txBody>
      </p:sp>
      <p:sp>
        <p:nvSpPr>
          <p:cNvPr id="29" name="Tekstvak 28"/>
          <p:cNvSpPr txBox="1"/>
          <p:nvPr/>
        </p:nvSpPr>
        <p:spPr>
          <a:xfrm>
            <a:off x="7498304" y="303564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8086252" y="344611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Ar</a:t>
            </a:r>
            <a:endParaRPr lang="en-US" sz="1200" i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007891" y="324586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5" name="Rechte verbindingslijn met pijl 34"/>
          <p:cNvCxnSpPr>
            <a:endCxn id="23" idx="0"/>
          </p:cNvCxnSpPr>
          <p:nvPr/>
        </p:nvCxnSpPr>
        <p:spPr>
          <a:xfrm>
            <a:off x="7254675" y="2558008"/>
            <a:ext cx="1" cy="3898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7774309" y="2554586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8283423" y="2554586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Afbeelding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39" y="2397061"/>
            <a:ext cx="3739452" cy="715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1"/>
          <p:cNvSpPr/>
          <p:nvPr/>
        </p:nvSpPr>
        <p:spPr>
          <a:xfrm>
            <a:off x="528939" y="2645158"/>
            <a:ext cx="373945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ep 7"/>
          <p:cNvGrpSpPr/>
          <p:nvPr/>
        </p:nvGrpSpPr>
        <p:grpSpPr>
          <a:xfrm>
            <a:off x="4919749" y="2623921"/>
            <a:ext cx="2137283" cy="462439"/>
            <a:chOff x="4919749" y="2623921"/>
            <a:chExt cx="2137283" cy="462439"/>
          </a:xfrm>
        </p:grpSpPr>
        <p:sp>
          <p:nvSpPr>
            <p:cNvPr id="26" name="Tekstvak 25"/>
            <p:cNvSpPr txBox="1"/>
            <p:nvPr/>
          </p:nvSpPr>
          <p:spPr>
            <a:xfrm>
              <a:off x="4919749" y="2623921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 err="1"/>
                <a:t>eerste_gas</a:t>
              </a:r>
              <a:endParaRPr lang="en-US" sz="1200" dirty="0"/>
            </a:p>
          </p:txBody>
        </p:sp>
        <p:cxnSp>
          <p:nvCxnSpPr>
            <p:cNvPr id="27" name="Rechte verbindingslijn met pijl 26"/>
            <p:cNvCxnSpPr>
              <a:stCxn id="26" idx="3"/>
              <a:endCxn id="23" idx="1"/>
            </p:cNvCxnSpPr>
            <p:nvPr/>
          </p:nvCxnSpPr>
          <p:spPr>
            <a:xfrm>
              <a:off x="5929969" y="2762421"/>
              <a:ext cx="1127063" cy="323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hthoek 2">
            <a:extLst>
              <a:ext uri="{FF2B5EF4-FFF2-40B4-BE49-F238E27FC236}">
                <a16:creationId xmlns:a16="http://schemas.microsoft.com/office/drawing/2014/main" id="{9B7C9AD3-B0D6-BAF9-F275-50C90300EA7C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C5676085-A145-79AA-9B8D-7350CBC1C0B8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732240" y="2072731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930592" y="1772816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073108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4771203" y="1775495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4919749" y="221384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6911738" y="2331386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876256" y="213386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5929969" y="2352341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057032" y="294786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He</a:t>
            </a:r>
            <a:endParaRPr lang="en-US" sz="1200" i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978671" y="274761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8" name="Tekstvak 27"/>
          <p:cNvSpPr txBox="1"/>
          <p:nvPr/>
        </p:nvSpPr>
        <p:spPr>
          <a:xfrm>
            <a:off x="7576665" y="3235892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Ne</a:t>
            </a:r>
            <a:endParaRPr lang="en-US" sz="1200" i="1" dirty="0"/>
          </a:p>
        </p:txBody>
      </p:sp>
      <p:sp>
        <p:nvSpPr>
          <p:cNvPr id="29" name="Tekstvak 28"/>
          <p:cNvSpPr txBox="1"/>
          <p:nvPr/>
        </p:nvSpPr>
        <p:spPr>
          <a:xfrm>
            <a:off x="7498304" y="303564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8086252" y="344611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Ar</a:t>
            </a:r>
            <a:endParaRPr lang="en-US" sz="1200" i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007891" y="324586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5" name="Rechte verbindingslijn met pijl 34"/>
          <p:cNvCxnSpPr>
            <a:endCxn id="23" idx="0"/>
          </p:cNvCxnSpPr>
          <p:nvPr/>
        </p:nvCxnSpPr>
        <p:spPr>
          <a:xfrm>
            <a:off x="7254675" y="2558008"/>
            <a:ext cx="1" cy="3898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7774309" y="2554586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8283423" y="2554586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Afbeelding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39" y="2397061"/>
            <a:ext cx="3739452" cy="715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1"/>
          <p:cNvSpPr/>
          <p:nvPr/>
        </p:nvSpPr>
        <p:spPr>
          <a:xfrm>
            <a:off x="528939" y="2860814"/>
            <a:ext cx="373945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4919749" y="262392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eerste_gas</a:t>
            </a:r>
            <a:endParaRPr lang="en-US" sz="1200" dirty="0"/>
          </a:p>
        </p:txBody>
      </p:sp>
      <p:cxnSp>
        <p:nvCxnSpPr>
          <p:cNvPr id="27" name="Rechte verbindingslijn met pijl 26"/>
          <p:cNvCxnSpPr>
            <a:stCxn id="26" idx="3"/>
            <a:endCxn id="23" idx="1"/>
          </p:cNvCxnSpPr>
          <p:nvPr/>
        </p:nvCxnSpPr>
        <p:spPr>
          <a:xfrm>
            <a:off x="5929969" y="2762421"/>
            <a:ext cx="1127063" cy="32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4923058" y="3030045"/>
            <a:ext cx="3733610" cy="1326921"/>
            <a:chOff x="4923058" y="3030045"/>
            <a:chExt cx="3733610" cy="1326921"/>
          </a:xfrm>
        </p:grpSpPr>
        <p:sp>
          <p:nvSpPr>
            <p:cNvPr id="32" name="Tekstvak 31"/>
            <p:cNvSpPr txBox="1"/>
            <p:nvPr/>
          </p:nvSpPr>
          <p:spPr>
            <a:xfrm>
              <a:off x="4923058" y="3030045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selectie</a:t>
              </a:r>
              <a:endParaRPr lang="en-US" sz="1200" dirty="0"/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6891950" y="4079967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]</a:t>
              </a:r>
              <a:endParaRPr lang="en-US" sz="1200" i="1" dirty="0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6856468" y="3882442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36" name="Rechte verbindingslijn met pijl 35"/>
            <p:cNvCxnSpPr>
              <a:stCxn id="32" idx="3"/>
              <a:endCxn id="33" idx="1"/>
            </p:cNvCxnSpPr>
            <p:nvPr/>
          </p:nvCxnSpPr>
          <p:spPr>
            <a:xfrm>
              <a:off x="5933278" y="3168545"/>
              <a:ext cx="958672" cy="10499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met pijl 37"/>
            <p:cNvCxnSpPr>
              <a:endCxn id="28" idx="2"/>
            </p:cNvCxnSpPr>
            <p:nvPr/>
          </p:nvCxnSpPr>
          <p:spPr>
            <a:xfrm flipV="1">
              <a:off x="7259215" y="3512891"/>
              <a:ext cx="515094" cy="66032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met pijl 38"/>
            <p:cNvCxnSpPr>
              <a:endCxn id="30" idx="2"/>
            </p:cNvCxnSpPr>
            <p:nvPr/>
          </p:nvCxnSpPr>
          <p:spPr>
            <a:xfrm flipV="1">
              <a:off x="7774309" y="3723110"/>
              <a:ext cx="509587" cy="46326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hthoek 2">
            <a:extLst>
              <a:ext uri="{FF2B5EF4-FFF2-40B4-BE49-F238E27FC236}">
                <a16:creationId xmlns:a16="http://schemas.microsoft.com/office/drawing/2014/main" id="{03CFC2E7-6C55-C8AE-6B9D-80B46C102963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8E4943CA-78E6-2A61-96B2-4FD050B5BE37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0" y="3844490"/>
            <a:ext cx="3739452" cy="4866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 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732240" y="2072731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930592" y="1772816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073107"/>
            <a:ext cx="1331625" cy="1820105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4771203" y="1775495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4919749" y="221384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6911738" y="2331386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876256" y="213386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5929969" y="2352341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057032" y="294786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He</a:t>
            </a:r>
            <a:endParaRPr lang="en-US" sz="1200" i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978671" y="274761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8" name="Tekstvak 27"/>
          <p:cNvSpPr txBox="1"/>
          <p:nvPr/>
        </p:nvSpPr>
        <p:spPr>
          <a:xfrm>
            <a:off x="7576665" y="3235892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Ne</a:t>
            </a:r>
            <a:endParaRPr lang="en-US" sz="1200" i="1" dirty="0"/>
          </a:p>
        </p:txBody>
      </p:sp>
      <p:sp>
        <p:nvSpPr>
          <p:cNvPr id="29" name="Tekstvak 28"/>
          <p:cNvSpPr txBox="1"/>
          <p:nvPr/>
        </p:nvSpPr>
        <p:spPr>
          <a:xfrm>
            <a:off x="7498304" y="303564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8086252" y="344611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Ar</a:t>
            </a:r>
            <a:endParaRPr lang="en-US" sz="1200" i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007891" y="324586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5" name="Rechte verbindingslijn met pijl 34"/>
          <p:cNvCxnSpPr>
            <a:endCxn id="23" idx="0"/>
          </p:cNvCxnSpPr>
          <p:nvPr/>
        </p:nvCxnSpPr>
        <p:spPr>
          <a:xfrm>
            <a:off x="7254675" y="2558008"/>
            <a:ext cx="1" cy="3898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7774309" y="2554586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8283423" y="2554586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Afbeelding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39" y="2397061"/>
            <a:ext cx="3739452" cy="715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kstvak 25"/>
          <p:cNvSpPr txBox="1"/>
          <p:nvPr/>
        </p:nvSpPr>
        <p:spPr>
          <a:xfrm>
            <a:off x="4919749" y="262392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eerste_gas</a:t>
            </a:r>
            <a:endParaRPr lang="en-US" sz="1200" dirty="0"/>
          </a:p>
        </p:txBody>
      </p:sp>
      <p:cxnSp>
        <p:nvCxnSpPr>
          <p:cNvPr id="27" name="Rechte verbindingslijn met pijl 26"/>
          <p:cNvCxnSpPr>
            <a:stCxn id="26" idx="3"/>
            <a:endCxn id="23" idx="1"/>
          </p:cNvCxnSpPr>
          <p:nvPr/>
        </p:nvCxnSpPr>
        <p:spPr>
          <a:xfrm>
            <a:off x="5929969" y="2762421"/>
            <a:ext cx="1127063" cy="32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4923058" y="3030045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selectie</a:t>
            </a:r>
            <a:endParaRPr lang="en-US" sz="1200" dirty="0"/>
          </a:p>
        </p:txBody>
      </p:sp>
      <p:sp>
        <p:nvSpPr>
          <p:cNvPr id="33" name="Tekstvak 32"/>
          <p:cNvSpPr txBox="1"/>
          <p:nvPr/>
        </p:nvSpPr>
        <p:spPr>
          <a:xfrm>
            <a:off x="6891950" y="4079967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]</a:t>
            </a:r>
            <a:endParaRPr lang="en-US" sz="1200" i="1" dirty="0"/>
          </a:p>
        </p:txBody>
      </p:sp>
      <p:sp>
        <p:nvSpPr>
          <p:cNvPr id="34" name="Tekstvak 33"/>
          <p:cNvSpPr txBox="1"/>
          <p:nvPr/>
        </p:nvSpPr>
        <p:spPr>
          <a:xfrm>
            <a:off x="6856468" y="3882442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36" name="Rechte verbindingslijn met pijl 35"/>
          <p:cNvCxnSpPr>
            <a:stCxn id="32" idx="3"/>
            <a:endCxn id="33" idx="1"/>
          </p:cNvCxnSpPr>
          <p:nvPr/>
        </p:nvCxnSpPr>
        <p:spPr>
          <a:xfrm>
            <a:off x="5933278" y="3168545"/>
            <a:ext cx="958672" cy="104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endCxn id="28" idx="2"/>
          </p:cNvCxnSpPr>
          <p:nvPr/>
        </p:nvCxnSpPr>
        <p:spPr>
          <a:xfrm flipV="1">
            <a:off x="7259215" y="3512891"/>
            <a:ext cx="515094" cy="66032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endCxn id="30" idx="2"/>
          </p:cNvCxnSpPr>
          <p:nvPr/>
        </p:nvCxnSpPr>
        <p:spPr>
          <a:xfrm flipV="1">
            <a:off x="7774309" y="3723110"/>
            <a:ext cx="509587" cy="46326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hoek 44"/>
          <p:cNvSpPr/>
          <p:nvPr/>
        </p:nvSpPr>
        <p:spPr>
          <a:xfrm>
            <a:off x="538617" y="3860993"/>
            <a:ext cx="373945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2">
            <a:extLst>
              <a:ext uri="{FF2B5EF4-FFF2-40B4-BE49-F238E27FC236}">
                <a16:creationId xmlns:a16="http://schemas.microsoft.com/office/drawing/2014/main" id="{B14B2E2C-032C-4BA9-FB72-0F4135D59228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Tekstvak 8">
            <a:extLst>
              <a:ext uri="{FF2B5EF4-FFF2-40B4-BE49-F238E27FC236}">
                <a16:creationId xmlns:a16="http://schemas.microsoft.com/office/drawing/2014/main" id="{3EB9AE62-34D3-CE06-323C-E2760879DDEA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0" y="3844490"/>
            <a:ext cx="3739452" cy="4866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732240" y="2072731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930592" y="1772816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073107"/>
            <a:ext cx="1331625" cy="1820105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4771203" y="1775495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4919749" y="221384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6911738" y="2331386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876256" y="213386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41" idx="1"/>
          </p:cNvCxnSpPr>
          <p:nvPr/>
        </p:nvCxnSpPr>
        <p:spPr>
          <a:xfrm>
            <a:off x="5929969" y="2352341"/>
            <a:ext cx="961981" cy="2322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057032" y="294786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He</a:t>
            </a:r>
            <a:endParaRPr lang="en-US" sz="1200" i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978671" y="274761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8" name="Tekstvak 27"/>
          <p:cNvSpPr txBox="1"/>
          <p:nvPr/>
        </p:nvSpPr>
        <p:spPr>
          <a:xfrm>
            <a:off x="7576665" y="3235892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Ne</a:t>
            </a:r>
            <a:endParaRPr lang="en-US" sz="1200" i="1" dirty="0"/>
          </a:p>
        </p:txBody>
      </p:sp>
      <p:sp>
        <p:nvSpPr>
          <p:cNvPr id="29" name="Tekstvak 28"/>
          <p:cNvSpPr txBox="1"/>
          <p:nvPr/>
        </p:nvSpPr>
        <p:spPr>
          <a:xfrm>
            <a:off x="7498304" y="303564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8086252" y="344611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Ar</a:t>
            </a:r>
            <a:endParaRPr lang="en-US" sz="1200" i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007891" y="324586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5" name="Rechte verbindingslijn met pijl 34"/>
          <p:cNvCxnSpPr>
            <a:endCxn id="23" idx="0"/>
          </p:cNvCxnSpPr>
          <p:nvPr/>
        </p:nvCxnSpPr>
        <p:spPr>
          <a:xfrm>
            <a:off x="7254675" y="2558008"/>
            <a:ext cx="1" cy="3898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7774309" y="2554586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8283423" y="2554586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Afbeelding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39" y="2397061"/>
            <a:ext cx="3739452" cy="715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1"/>
          <p:cNvSpPr/>
          <p:nvPr/>
        </p:nvSpPr>
        <p:spPr>
          <a:xfrm>
            <a:off x="538617" y="3860993"/>
            <a:ext cx="373945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4919749" y="262392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eerste_gas</a:t>
            </a:r>
            <a:endParaRPr lang="en-US" sz="1200" dirty="0"/>
          </a:p>
        </p:txBody>
      </p:sp>
      <p:cxnSp>
        <p:nvCxnSpPr>
          <p:cNvPr id="27" name="Rechte verbindingslijn met pijl 26"/>
          <p:cNvCxnSpPr>
            <a:stCxn id="26" idx="3"/>
            <a:endCxn id="23" idx="1"/>
          </p:cNvCxnSpPr>
          <p:nvPr/>
        </p:nvCxnSpPr>
        <p:spPr>
          <a:xfrm>
            <a:off x="5929969" y="2762421"/>
            <a:ext cx="1127063" cy="32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4923058" y="3030045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selectie</a:t>
            </a:r>
            <a:endParaRPr lang="en-US" sz="1200" dirty="0"/>
          </a:p>
        </p:txBody>
      </p:sp>
      <p:sp>
        <p:nvSpPr>
          <p:cNvPr id="33" name="Tekstvak 32"/>
          <p:cNvSpPr txBox="1"/>
          <p:nvPr/>
        </p:nvSpPr>
        <p:spPr>
          <a:xfrm>
            <a:off x="6891950" y="4079967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]</a:t>
            </a:r>
            <a:endParaRPr lang="en-US" sz="1200" i="1" dirty="0"/>
          </a:p>
        </p:txBody>
      </p:sp>
      <p:sp>
        <p:nvSpPr>
          <p:cNvPr id="34" name="Tekstvak 33"/>
          <p:cNvSpPr txBox="1"/>
          <p:nvPr/>
        </p:nvSpPr>
        <p:spPr>
          <a:xfrm>
            <a:off x="6856468" y="3882442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36" name="Rechte verbindingslijn met pijl 35"/>
          <p:cNvCxnSpPr>
            <a:stCxn id="32" idx="3"/>
            <a:endCxn id="33" idx="1"/>
          </p:cNvCxnSpPr>
          <p:nvPr/>
        </p:nvCxnSpPr>
        <p:spPr>
          <a:xfrm>
            <a:off x="5933278" y="3168545"/>
            <a:ext cx="958672" cy="104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endCxn id="28" idx="2"/>
          </p:cNvCxnSpPr>
          <p:nvPr/>
        </p:nvCxnSpPr>
        <p:spPr>
          <a:xfrm flipV="1">
            <a:off x="7259215" y="3512891"/>
            <a:ext cx="515094" cy="66032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endCxn id="30" idx="2"/>
          </p:cNvCxnSpPr>
          <p:nvPr/>
        </p:nvCxnSpPr>
        <p:spPr>
          <a:xfrm flipV="1">
            <a:off x="7774309" y="3723110"/>
            <a:ext cx="509587" cy="46326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6891950" y="4536346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]</a:t>
            </a:r>
            <a:endParaRPr lang="en-US" sz="1200" i="1" dirty="0"/>
          </a:p>
        </p:txBody>
      </p:sp>
      <p:sp>
        <p:nvSpPr>
          <p:cNvPr id="43" name="Tekstvak 42"/>
          <p:cNvSpPr txBox="1"/>
          <p:nvPr/>
        </p:nvSpPr>
        <p:spPr>
          <a:xfrm>
            <a:off x="6856468" y="433882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grpSp>
        <p:nvGrpSpPr>
          <p:cNvPr id="15" name="Groep 14"/>
          <p:cNvGrpSpPr/>
          <p:nvPr/>
        </p:nvGrpSpPr>
        <p:grpSpPr>
          <a:xfrm>
            <a:off x="7545512" y="2152392"/>
            <a:ext cx="1664755" cy="610028"/>
            <a:chOff x="7545512" y="2152392"/>
            <a:chExt cx="1664755" cy="610028"/>
          </a:xfrm>
        </p:grpSpPr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512" y="2288696"/>
              <a:ext cx="426440" cy="426440"/>
            </a:xfrm>
            <a:prstGeom prst="rect">
              <a:avLst/>
            </a:prstGeom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239" y="2152392"/>
              <a:ext cx="610028" cy="610028"/>
            </a:xfrm>
            <a:prstGeom prst="rect">
              <a:avLst/>
            </a:prstGeom>
          </p:spPr>
        </p:pic>
      </p:grpSp>
      <p:sp>
        <p:nvSpPr>
          <p:cNvPr id="4" name="Rechthoek 2">
            <a:extLst>
              <a:ext uri="{FF2B5EF4-FFF2-40B4-BE49-F238E27FC236}">
                <a16:creationId xmlns:a16="http://schemas.microsoft.com/office/drawing/2014/main" id="{0409B4BB-1221-DE6D-8D3B-9F3004131EC1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777D5168-4411-8F64-5184-C7FA802EB793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0" y="3844490"/>
            <a:ext cx="3739452" cy="4866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732240" y="2072731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930592" y="1772816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073107"/>
            <a:ext cx="1331625" cy="1820105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4771203" y="1775495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4919749" y="221384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cxnSp>
        <p:nvCxnSpPr>
          <p:cNvPr id="21" name="Rechte verbindingslijn met pijl 20"/>
          <p:cNvCxnSpPr>
            <a:stCxn id="18" idx="3"/>
            <a:endCxn id="41" idx="1"/>
          </p:cNvCxnSpPr>
          <p:nvPr/>
        </p:nvCxnSpPr>
        <p:spPr>
          <a:xfrm>
            <a:off x="5929969" y="2352341"/>
            <a:ext cx="961981" cy="2322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057032" y="294786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He</a:t>
            </a:r>
            <a:endParaRPr lang="en-US" sz="1200" i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978671" y="274761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8" name="Tekstvak 27"/>
          <p:cNvSpPr txBox="1"/>
          <p:nvPr/>
        </p:nvSpPr>
        <p:spPr>
          <a:xfrm>
            <a:off x="7576665" y="3235892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Ne</a:t>
            </a:r>
            <a:endParaRPr lang="en-US" sz="1200" i="1" dirty="0"/>
          </a:p>
        </p:txBody>
      </p:sp>
      <p:sp>
        <p:nvSpPr>
          <p:cNvPr id="29" name="Tekstvak 28"/>
          <p:cNvSpPr txBox="1"/>
          <p:nvPr/>
        </p:nvSpPr>
        <p:spPr>
          <a:xfrm>
            <a:off x="7498304" y="303564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8086252" y="344611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Ar</a:t>
            </a:r>
            <a:endParaRPr lang="en-US" sz="1200" i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007891" y="324586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pic>
        <p:nvPicPr>
          <p:cNvPr id="42" name="Afbeelding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39" y="2397061"/>
            <a:ext cx="3739452" cy="715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1"/>
          <p:cNvSpPr/>
          <p:nvPr/>
        </p:nvSpPr>
        <p:spPr>
          <a:xfrm>
            <a:off x="538617" y="3860993"/>
            <a:ext cx="373945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4919749" y="262392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eerste_gas</a:t>
            </a:r>
            <a:endParaRPr lang="en-US" sz="1200" dirty="0"/>
          </a:p>
        </p:txBody>
      </p:sp>
      <p:cxnSp>
        <p:nvCxnSpPr>
          <p:cNvPr id="27" name="Rechte verbindingslijn met pijl 26"/>
          <p:cNvCxnSpPr>
            <a:stCxn id="26" idx="3"/>
            <a:endCxn id="23" idx="1"/>
          </p:cNvCxnSpPr>
          <p:nvPr/>
        </p:nvCxnSpPr>
        <p:spPr>
          <a:xfrm>
            <a:off x="5929969" y="2762421"/>
            <a:ext cx="1127063" cy="32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4923058" y="3030045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selectie</a:t>
            </a:r>
            <a:endParaRPr lang="en-US" sz="1200" dirty="0"/>
          </a:p>
        </p:txBody>
      </p:sp>
      <p:sp>
        <p:nvSpPr>
          <p:cNvPr id="33" name="Tekstvak 32"/>
          <p:cNvSpPr txBox="1"/>
          <p:nvPr/>
        </p:nvSpPr>
        <p:spPr>
          <a:xfrm>
            <a:off x="6891950" y="4079967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]</a:t>
            </a:r>
            <a:endParaRPr lang="en-US" sz="1200" i="1" dirty="0"/>
          </a:p>
        </p:txBody>
      </p:sp>
      <p:sp>
        <p:nvSpPr>
          <p:cNvPr id="34" name="Tekstvak 33"/>
          <p:cNvSpPr txBox="1"/>
          <p:nvPr/>
        </p:nvSpPr>
        <p:spPr>
          <a:xfrm>
            <a:off x="6856468" y="3882442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36" name="Rechte verbindingslijn met pijl 35"/>
          <p:cNvCxnSpPr>
            <a:stCxn id="32" idx="3"/>
            <a:endCxn id="33" idx="1"/>
          </p:cNvCxnSpPr>
          <p:nvPr/>
        </p:nvCxnSpPr>
        <p:spPr>
          <a:xfrm>
            <a:off x="5933278" y="3168545"/>
            <a:ext cx="958672" cy="104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endCxn id="28" idx="2"/>
          </p:cNvCxnSpPr>
          <p:nvPr/>
        </p:nvCxnSpPr>
        <p:spPr>
          <a:xfrm flipV="1">
            <a:off x="7259215" y="3512891"/>
            <a:ext cx="515094" cy="66032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endCxn id="30" idx="2"/>
          </p:cNvCxnSpPr>
          <p:nvPr/>
        </p:nvCxnSpPr>
        <p:spPr>
          <a:xfrm flipV="1">
            <a:off x="7774309" y="3723110"/>
            <a:ext cx="509587" cy="46326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6891950" y="4536346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]</a:t>
            </a:r>
            <a:endParaRPr lang="en-US" sz="1200" i="1" dirty="0"/>
          </a:p>
        </p:txBody>
      </p:sp>
      <p:sp>
        <p:nvSpPr>
          <p:cNvPr id="43" name="Tekstvak 42"/>
          <p:cNvSpPr txBox="1"/>
          <p:nvPr/>
        </p:nvSpPr>
        <p:spPr>
          <a:xfrm>
            <a:off x="6856468" y="433882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57CB40C6-B0F3-07D2-F7E0-7024F92BCD4B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893F187D-C88E-CA04-22B9-55D487CFD72B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4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0" y="3844490"/>
            <a:ext cx="3739452" cy="4866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732240" y="2072731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930592" y="1772816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073107"/>
            <a:ext cx="1331625" cy="1820105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4771203" y="1775495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4919749" y="221384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cxnSp>
        <p:nvCxnSpPr>
          <p:cNvPr id="21" name="Rechte verbindingslijn met pijl 20"/>
          <p:cNvCxnSpPr>
            <a:stCxn id="18" idx="3"/>
            <a:endCxn id="41" idx="1"/>
          </p:cNvCxnSpPr>
          <p:nvPr/>
        </p:nvCxnSpPr>
        <p:spPr>
          <a:xfrm>
            <a:off x="5929969" y="2352341"/>
            <a:ext cx="961981" cy="2322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057032" y="294786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He</a:t>
            </a:r>
            <a:endParaRPr lang="en-US" sz="1200" i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978671" y="274761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8" name="Tekstvak 27"/>
          <p:cNvSpPr txBox="1"/>
          <p:nvPr/>
        </p:nvSpPr>
        <p:spPr>
          <a:xfrm>
            <a:off x="7576665" y="3235892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Ne</a:t>
            </a:r>
            <a:endParaRPr lang="en-US" sz="1200" i="1" dirty="0"/>
          </a:p>
        </p:txBody>
      </p:sp>
      <p:sp>
        <p:nvSpPr>
          <p:cNvPr id="29" name="Tekstvak 28"/>
          <p:cNvSpPr txBox="1"/>
          <p:nvPr/>
        </p:nvSpPr>
        <p:spPr>
          <a:xfrm>
            <a:off x="7498304" y="303564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8086252" y="344611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Ar</a:t>
            </a:r>
            <a:endParaRPr lang="en-US" sz="1200" i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007891" y="324586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pic>
        <p:nvPicPr>
          <p:cNvPr id="42" name="Afbeelding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39" y="2397061"/>
            <a:ext cx="3739452" cy="715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1"/>
          <p:cNvSpPr/>
          <p:nvPr/>
        </p:nvSpPr>
        <p:spPr>
          <a:xfrm>
            <a:off x="538617" y="4085698"/>
            <a:ext cx="373945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4919749" y="262392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eerste_gas</a:t>
            </a:r>
            <a:endParaRPr lang="en-US" sz="1200" dirty="0"/>
          </a:p>
        </p:txBody>
      </p:sp>
      <p:cxnSp>
        <p:nvCxnSpPr>
          <p:cNvPr id="27" name="Rechte verbindingslijn met pijl 26"/>
          <p:cNvCxnSpPr>
            <a:stCxn id="26" idx="3"/>
            <a:endCxn id="23" idx="1"/>
          </p:cNvCxnSpPr>
          <p:nvPr/>
        </p:nvCxnSpPr>
        <p:spPr>
          <a:xfrm>
            <a:off x="5929969" y="2762421"/>
            <a:ext cx="1127063" cy="32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4923058" y="3030045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selectie</a:t>
            </a:r>
            <a:endParaRPr lang="en-US" sz="1200" dirty="0"/>
          </a:p>
        </p:txBody>
      </p:sp>
      <p:sp>
        <p:nvSpPr>
          <p:cNvPr id="33" name="Tekstvak 32"/>
          <p:cNvSpPr txBox="1"/>
          <p:nvPr/>
        </p:nvSpPr>
        <p:spPr>
          <a:xfrm>
            <a:off x="6891950" y="4079967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]</a:t>
            </a:r>
            <a:endParaRPr lang="en-US" sz="1200" i="1" dirty="0"/>
          </a:p>
        </p:txBody>
      </p:sp>
      <p:sp>
        <p:nvSpPr>
          <p:cNvPr id="34" name="Tekstvak 33"/>
          <p:cNvSpPr txBox="1"/>
          <p:nvPr/>
        </p:nvSpPr>
        <p:spPr>
          <a:xfrm>
            <a:off x="6856468" y="3882442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36" name="Rechte verbindingslijn met pijl 35"/>
          <p:cNvCxnSpPr>
            <a:stCxn id="32" idx="3"/>
            <a:endCxn id="33" idx="1"/>
          </p:cNvCxnSpPr>
          <p:nvPr/>
        </p:nvCxnSpPr>
        <p:spPr>
          <a:xfrm>
            <a:off x="5933278" y="3168545"/>
            <a:ext cx="958672" cy="104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endCxn id="28" idx="2"/>
          </p:cNvCxnSpPr>
          <p:nvPr/>
        </p:nvCxnSpPr>
        <p:spPr>
          <a:xfrm flipV="1">
            <a:off x="7259215" y="3512891"/>
            <a:ext cx="515094" cy="66032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endCxn id="30" idx="2"/>
          </p:cNvCxnSpPr>
          <p:nvPr/>
        </p:nvCxnSpPr>
        <p:spPr>
          <a:xfrm flipV="1">
            <a:off x="7774309" y="3723110"/>
            <a:ext cx="509587" cy="46326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6891950" y="4536346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]</a:t>
            </a:r>
            <a:endParaRPr lang="en-US" sz="1200" i="1" dirty="0"/>
          </a:p>
        </p:txBody>
      </p:sp>
      <p:sp>
        <p:nvSpPr>
          <p:cNvPr id="43" name="Tekstvak 42"/>
          <p:cNvSpPr txBox="1"/>
          <p:nvPr/>
        </p:nvSpPr>
        <p:spPr>
          <a:xfrm>
            <a:off x="6856468" y="433882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grpSp>
        <p:nvGrpSpPr>
          <p:cNvPr id="11" name="Groep 10"/>
          <p:cNvGrpSpPr/>
          <p:nvPr/>
        </p:nvGrpSpPr>
        <p:grpSpPr>
          <a:xfrm>
            <a:off x="4919749" y="3474846"/>
            <a:ext cx="1972201" cy="743621"/>
            <a:chOff x="4919749" y="3474846"/>
            <a:chExt cx="1972201" cy="743621"/>
          </a:xfrm>
        </p:grpSpPr>
        <p:sp>
          <p:nvSpPr>
            <p:cNvPr id="35" name="Tekstvak 34"/>
            <p:cNvSpPr txBox="1"/>
            <p:nvPr/>
          </p:nvSpPr>
          <p:spPr>
            <a:xfrm>
              <a:off x="4919749" y="3474846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kopie</a:t>
              </a:r>
              <a:endParaRPr lang="en-US" sz="1200" dirty="0"/>
            </a:p>
          </p:txBody>
        </p:sp>
        <p:cxnSp>
          <p:nvCxnSpPr>
            <p:cNvPr id="37" name="Rechte verbindingslijn met pijl 36"/>
            <p:cNvCxnSpPr>
              <a:stCxn id="35" idx="3"/>
              <a:endCxn id="33" idx="1"/>
            </p:cNvCxnSpPr>
            <p:nvPr/>
          </p:nvCxnSpPr>
          <p:spPr>
            <a:xfrm>
              <a:off x="5929969" y="3613346"/>
              <a:ext cx="961981" cy="605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hthoek 2">
            <a:extLst>
              <a:ext uri="{FF2B5EF4-FFF2-40B4-BE49-F238E27FC236}">
                <a16:creationId xmlns:a16="http://schemas.microsoft.com/office/drawing/2014/main" id="{A512D642-2110-2453-4923-CECC06778756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C246401D-F940-C88E-0BFD-3BAE786EC9BE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list-object kan gewijzigd worden nadat het is aangemaakt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Wijzigen van een element:  </a:t>
            </a:r>
            <a:r>
              <a:rPr lang="nl-BE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lijst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waarde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Wijzigen van meerdere elementen:  </a:t>
            </a:r>
            <a:r>
              <a:rPr lang="nl-BE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lijst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int1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int2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lijst2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67865"/>
          <a:stretch/>
        </p:blipFill>
        <p:spPr>
          <a:xfrm>
            <a:off x="2030326" y="2775602"/>
            <a:ext cx="4861570" cy="1013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/>
          <p:cNvPicPr>
            <a:picLocks noChangeAspect="1"/>
          </p:cNvPicPr>
          <p:nvPr/>
        </p:nvPicPr>
        <p:blipFill rotWithShape="1">
          <a:blip r:embed="rId3"/>
          <a:srcRect t="32135" b="31963"/>
          <a:stretch/>
        </p:blipFill>
        <p:spPr>
          <a:xfrm>
            <a:off x="2030325" y="4024953"/>
            <a:ext cx="4861571" cy="11322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Afbeelding 43"/>
          <p:cNvPicPr>
            <a:picLocks noChangeAspect="1"/>
          </p:cNvPicPr>
          <p:nvPr/>
        </p:nvPicPr>
        <p:blipFill rotWithShape="1">
          <a:blip r:embed="rId3"/>
          <a:srcRect t="68037"/>
          <a:stretch/>
        </p:blipFill>
        <p:spPr>
          <a:xfrm>
            <a:off x="2030326" y="5373312"/>
            <a:ext cx="4861570" cy="10080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2">
            <a:extLst>
              <a:ext uri="{FF2B5EF4-FFF2-40B4-BE49-F238E27FC236}">
                <a16:creationId xmlns:a16="http://schemas.microsoft.com/office/drawing/2014/main" id="{8A1C01C0-8C9F-343E-636C-02DD04769411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Tekstvak 8">
            <a:extLst>
              <a:ext uri="{FF2B5EF4-FFF2-40B4-BE49-F238E27FC236}">
                <a16:creationId xmlns:a16="http://schemas.microsoft.com/office/drawing/2014/main" id="{5FD992AA-D1EE-1855-8CE0-EA6F594CFC31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list-object kan gewijzigd worden nadat het is aangemaakt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dirty="0"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5" y="3247371"/>
            <a:ext cx="3783041" cy="681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hthoek 39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kstvak 41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44" name="Rechthoek 43"/>
          <p:cNvSpPr/>
          <p:nvPr/>
        </p:nvSpPr>
        <p:spPr>
          <a:xfrm>
            <a:off x="4895279" y="3013445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kstvak 44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grpSp>
        <p:nvGrpSpPr>
          <p:cNvPr id="46" name="Groep 45"/>
          <p:cNvGrpSpPr/>
          <p:nvPr/>
        </p:nvGrpSpPr>
        <p:grpSpPr>
          <a:xfrm>
            <a:off x="5027004" y="3068960"/>
            <a:ext cx="3756707" cy="1589249"/>
            <a:chOff x="4919749" y="2133861"/>
            <a:chExt cx="3756707" cy="1589249"/>
          </a:xfrm>
        </p:grpSpPr>
        <p:sp>
          <p:nvSpPr>
            <p:cNvPr id="47" name="Tekstvak 46"/>
            <p:cNvSpPr txBox="1"/>
            <p:nvPr/>
          </p:nvSpPr>
          <p:spPr>
            <a:xfrm>
              <a:off x="4919749" y="2213841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6911738" y="2331386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6876256" y="213386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50" name="Rechte verbindingslijn met pijl 49"/>
            <p:cNvCxnSpPr>
              <a:stCxn id="47" idx="3"/>
              <a:endCxn id="48" idx="1"/>
            </p:cNvCxnSpPr>
            <p:nvPr/>
          </p:nvCxnSpPr>
          <p:spPr>
            <a:xfrm>
              <a:off x="5929969" y="2352341"/>
              <a:ext cx="981769" cy="11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kstvak 50"/>
            <p:cNvSpPr txBox="1"/>
            <p:nvPr/>
          </p:nvSpPr>
          <p:spPr>
            <a:xfrm>
              <a:off x="7057032" y="2947860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6978671" y="2747611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7576665" y="323589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Ne</a:t>
              </a:r>
              <a:endParaRPr lang="en-US" sz="1200" i="1" dirty="0"/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7498304" y="3035643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8086252" y="3446111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8007891" y="3245862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cxnSp>
          <p:nvCxnSpPr>
            <p:cNvPr id="57" name="Rechte verbindingslijn met pijl 56"/>
            <p:cNvCxnSpPr>
              <a:endCxn id="51" idx="0"/>
            </p:cNvCxnSpPr>
            <p:nvPr/>
          </p:nvCxnSpPr>
          <p:spPr>
            <a:xfrm>
              <a:off x="7254675" y="2558008"/>
              <a:ext cx="1" cy="38985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met pijl 57"/>
            <p:cNvCxnSpPr/>
            <p:nvPr/>
          </p:nvCxnSpPr>
          <p:spPr>
            <a:xfrm>
              <a:off x="7774309" y="2554586"/>
              <a:ext cx="0" cy="684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/>
            <p:nvPr/>
          </p:nvCxnSpPr>
          <p:spPr>
            <a:xfrm>
              <a:off x="8283423" y="2554586"/>
              <a:ext cx="0" cy="89152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/>
          <p:cNvSpPr/>
          <p:nvPr/>
        </p:nvSpPr>
        <p:spPr>
          <a:xfrm>
            <a:off x="595257" y="3263485"/>
            <a:ext cx="378316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53BF55C7-BDA1-4CAB-67EF-6617E9F40AD5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F381CBF9-D52D-C03A-F6A1-1F1ADFD8F212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list-object kan gewijzigd worden nadat het is aangemaakt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dirty="0"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5" y="3247371"/>
            <a:ext cx="3783041" cy="681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1"/>
          <p:cNvSpPr/>
          <p:nvPr/>
        </p:nvSpPr>
        <p:spPr>
          <a:xfrm>
            <a:off x="595257" y="3461891"/>
            <a:ext cx="378316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hoek 37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kstvak 38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41" name="Rechthoek 40"/>
          <p:cNvSpPr/>
          <p:nvPr/>
        </p:nvSpPr>
        <p:spPr>
          <a:xfrm>
            <a:off x="4895279" y="3013445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kstvak 42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grpSp>
        <p:nvGrpSpPr>
          <p:cNvPr id="60" name="Groep 59"/>
          <p:cNvGrpSpPr/>
          <p:nvPr/>
        </p:nvGrpSpPr>
        <p:grpSpPr>
          <a:xfrm>
            <a:off x="5027004" y="3068960"/>
            <a:ext cx="3756707" cy="1589249"/>
            <a:chOff x="4919749" y="2133861"/>
            <a:chExt cx="3756707" cy="1589249"/>
          </a:xfrm>
        </p:grpSpPr>
        <p:sp>
          <p:nvSpPr>
            <p:cNvPr id="61" name="Tekstvak 60"/>
            <p:cNvSpPr txBox="1"/>
            <p:nvPr/>
          </p:nvSpPr>
          <p:spPr>
            <a:xfrm>
              <a:off x="4919749" y="2213841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62" name="Tekstvak 61"/>
            <p:cNvSpPr txBox="1"/>
            <p:nvPr/>
          </p:nvSpPr>
          <p:spPr>
            <a:xfrm>
              <a:off x="6911738" y="2331386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63" name="Tekstvak 62"/>
            <p:cNvSpPr txBox="1"/>
            <p:nvPr/>
          </p:nvSpPr>
          <p:spPr>
            <a:xfrm>
              <a:off x="6876256" y="213386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64" name="Rechte verbindingslijn met pijl 63"/>
            <p:cNvCxnSpPr>
              <a:stCxn id="61" idx="3"/>
              <a:endCxn id="62" idx="1"/>
            </p:cNvCxnSpPr>
            <p:nvPr/>
          </p:nvCxnSpPr>
          <p:spPr>
            <a:xfrm>
              <a:off x="5929969" y="2352341"/>
              <a:ext cx="981769" cy="11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kstvak 64"/>
            <p:cNvSpPr txBox="1"/>
            <p:nvPr/>
          </p:nvSpPr>
          <p:spPr>
            <a:xfrm>
              <a:off x="7057032" y="2947860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66" name="Tekstvak 65"/>
            <p:cNvSpPr txBox="1"/>
            <p:nvPr/>
          </p:nvSpPr>
          <p:spPr>
            <a:xfrm>
              <a:off x="6978671" y="2747611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67" name="Tekstvak 66"/>
            <p:cNvSpPr txBox="1"/>
            <p:nvPr/>
          </p:nvSpPr>
          <p:spPr>
            <a:xfrm>
              <a:off x="7576665" y="323589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Ne</a:t>
              </a:r>
              <a:endParaRPr lang="en-US" sz="1200" i="1" dirty="0"/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7498304" y="3035643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8086252" y="3446111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8007891" y="3245862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cxnSp>
          <p:nvCxnSpPr>
            <p:cNvPr id="71" name="Rechte verbindingslijn met pijl 70"/>
            <p:cNvCxnSpPr>
              <a:endCxn id="65" idx="0"/>
            </p:cNvCxnSpPr>
            <p:nvPr/>
          </p:nvCxnSpPr>
          <p:spPr>
            <a:xfrm>
              <a:off x="7254675" y="2558008"/>
              <a:ext cx="1" cy="38985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met pijl 71"/>
            <p:cNvCxnSpPr/>
            <p:nvPr/>
          </p:nvCxnSpPr>
          <p:spPr>
            <a:xfrm>
              <a:off x="7774309" y="2554586"/>
              <a:ext cx="0" cy="684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met pijl 72"/>
            <p:cNvCxnSpPr/>
            <p:nvPr/>
          </p:nvCxnSpPr>
          <p:spPr>
            <a:xfrm>
              <a:off x="8283423" y="2554586"/>
              <a:ext cx="0" cy="89152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hthoek 2">
            <a:extLst>
              <a:ext uri="{FF2B5EF4-FFF2-40B4-BE49-F238E27FC236}">
                <a16:creationId xmlns:a16="http://schemas.microsoft.com/office/drawing/2014/main" id="{1E8D8699-7374-A473-66EA-5D0204B2EA09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86BB7F55-7B1B-E31F-8F3A-19016BEA833F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7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list-object kan gewijzigd worden nadat het is aangemaakt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dirty="0"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5" y="3247371"/>
            <a:ext cx="3783041" cy="681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hthoek 39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kstvak 41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44" name="Rechthoek 43"/>
          <p:cNvSpPr/>
          <p:nvPr/>
        </p:nvSpPr>
        <p:spPr>
          <a:xfrm>
            <a:off x="4895279" y="3013445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kstvak 44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grpSp>
        <p:nvGrpSpPr>
          <p:cNvPr id="46" name="Groep 45"/>
          <p:cNvGrpSpPr/>
          <p:nvPr/>
        </p:nvGrpSpPr>
        <p:grpSpPr>
          <a:xfrm>
            <a:off x="5027004" y="3068960"/>
            <a:ext cx="3756707" cy="1589249"/>
            <a:chOff x="4919749" y="2133861"/>
            <a:chExt cx="3756707" cy="1589249"/>
          </a:xfrm>
        </p:grpSpPr>
        <p:sp>
          <p:nvSpPr>
            <p:cNvPr id="47" name="Tekstvak 46"/>
            <p:cNvSpPr txBox="1"/>
            <p:nvPr/>
          </p:nvSpPr>
          <p:spPr>
            <a:xfrm>
              <a:off x="4919749" y="2213841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6911738" y="2331386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6876256" y="213386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50" name="Rechte verbindingslijn met pijl 49"/>
            <p:cNvCxnSpPr>
              <a:stCxn id="47" idx="3"/>
              <a:endCxn id="48" idx="1"/>
            </p:cNvCxnSpPr>
            <p:nvPr/>
          </p:nvCxnSpPr>
          <p:spPr>
            <a:xfrm>
              <a:off x="5929969" y="2352341"/>
              <a:ext cx="981769" cy="11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kstvak 50"/>
            <p:cNvSpPr txBox="1"/>
            <p:nvPr/>
          </p:nvSpPr>
          <p:spPr>
            <a:xfrm>
              <a:off x="7057032" y="2947860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6978671" y="2747611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7576665" y="323589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Ne</a:t>
              </a:r>
              <a:endParaRPr lang="en-US" sz="1200" i="1" dirty="0"/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7498304" y="3035643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8086252" y="3446111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8007891" y="3245862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cxnSp>
          <p:nvCxnSpPr>
            <p:cNvPr id="58" name="Rechte verbindingslijn met pijl 57"/>
            <p:cNvCxnSpPr/>
            <p:nvPr/>
          </p:nvCxnSpPr>
          <p:spPr>
            <a:xfrm>
              <a:off x="7774309" y="2554586"/>
              <a:ext cx="0" cy="684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/>
            <p:nvPr/>
          </p:nvCxnSpPr>
          <p:spPr>
            <a:xfrm>
              <a:off x="8283423" y="2554586"/>
              <a:ext cx="0" cy="89152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/>
          <p:cNvSpPr/>
          <p:nvPr/>
        </p:nvSpPr>
        <p:spPr>
          <a:xfrm>
            <a:off x="595257" y="3461891"/>
            <a:ext cx="378316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7164287" y="4717837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Kr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7085926" y="4517588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17" name="Boog 16"/>
          <p:cNvSpPr/>
          <p:nvPr/>
        </p:nvSpPr>
        <p:spPr>
          <a:xfrm rot="10800000">
            <a:off x="7019399" y="3404984"/>
            <a:ext cx="914400" cy="1297960"/>
          </a:xfrm>
          <a:prstGeom prst="arc">
            <a:avLst>
              <a:gd name="adj1" fmla="val 17376021"/>
              <a:gd name="adj2" fmla="val 4048005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ep 5"/>
          <p:cNvGrpSpPr/>
          <p:nvPr/>
        </p:nvGrpSpPr>
        <p:grpSpPr>
          <a:xfrm>
            <a:off x="7179782" y="3679171"/>
            <a:ext cx="2000730" cy="610028"/>
            <a:chOff x="7179782" y="3679171"/>
            <a:chExt cx="2000730" cy="610028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782" y="3815475"/>
              <a:ext cx="426440" cy="426440"/>
            </a:xfrm>
            <a:prstGeom prst="rect">
              <a:avLst/>
            </a:prstGeom>
          </p:spPr>
        </p:pic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484" y="3679171"/>
              <a:ext cx="610028" cy="610028"/>
            </a:xfrm>
            <a:prstGeom prst="rect">
              <a:avLst/>
            </a:prstGeom>
          </p:spPr>
        </p:pic>
      </p:grpSp>
      <p:sp>
        <p:nvSpPr>
          <p:cNvPr id="8" name="Rechthoek 2">
            <a:extLst>
              <a:ext uri="{FF2B5EF4-FFF2-40B4-BE49-F238E27FC236}">
                <a16:creationId xmlns:a16="http://schemas.microsoft.com/office/drawing/2014/main" id="{AA3C4D62-64CE-FC0F-8E27-EB9E8964597E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1" name="Tekstvak 8">
            <a:extLst>
              <a:ext uri="{FF2B5EF4-FFF2-40B4-BE49-F238E27FC236}">
                <a16:creationId xmlns:a16="http://schemas.microsoft.com/office/drawing/2014/main" id="{A10A4598-A23A-8A26-249C-B5F9A3EA61CA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97F90-F910-613A-9588-FA5612CA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1" y="620688"/>
            <a:ext cx="9055071" cy="5904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CEBB60-FD33-F892-FBBB-DF422174E63C}"/>
              </a:ext>
            </a:extLst>
          </p:cNvPr>
          <p:cNvSpPr txBox="1"/>
          <p:nvPr/>
        </p:nvSpPr>
        <p:spPr>
          <a:xfrm>
            <a:off x="742162" y="3539480"/>
            <a:ext cx="16877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H7: Lijsten</a:t>
            </a:r>
          </a:p>
        </p:txBody>
      </p:sp>
    </p:spTree>
    <p:extLst>
      <p:ext uri="{BB962C8B-B14F-4D97-AF65-F5344CB8AC3E}">
        <p14:creationId xmlns:p14="http://schemas.microsoft.com/office/powerpoint/2010/main" val="30793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list-object kan gewijzigd worden nadat het is aangemaakt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dirty="0"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5" y="3247371"/>
            <a:ext cx="3783041" cy="681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hthoek 39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kstvak 41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44" name="Rechthoek 43"/>
          <p:cNvSpPr/>
          <p:nvPr/>
        </p:nvSpPr>
        <p:spPr>
          <a:xfrm>
            <a:off x="4895279" y="3013445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kstvak 44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grpSp>
        <p:nvGrpSpPr>
          <p:cNvPr id="46" name="Groep 45"/>
          <p:cNvGrpSpPr/>
          <p:nvPr/>
        </p:nvGrpSpPr>
        <p:grpSpPr>
          <a:xfrm>
            <a:off x="5027004" y="3068960"/>
            <a:ext cx="3756707" cy="1589249"/>
            <a:chOff x="4919749" y="2133861"/>
            <a:chExt cx="3756707" cy="1589249"/>
          </a:xfrm>
        </p:grpSpPr>
        <p:sp>
          <p:nvSpPr>
            <p:cNvPr id="47" name="Tekstvak 46"/>
            <p:cNvSpPr txBox="1"/>
            <p:nvPr/>
          </p:nvSpPr>
          <p:spPr>
            <a:xfrm>
              <a:off x="4919749" y="2213841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6911738" y="2331386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6876256" y="213386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50" name="Rechte verbindingslijn met pijl 49"/>
            <p:cNvCxnSpPr>
              <a:stCxn id="47" idx="3"/>
              <a:endCxn id="48" idx="1"/>
            </p:cNvCxnSpPr>
            <p:nvPr/>
          </p:nvCxnSpPr>
          <p:spPr>
            <a:xfrm>
              <a:off x="5929969" y="2352341"/>
              <a:ext cx="981769" cy="11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kstvak 52"/>
            <p:cNvSpPr txBox="1"/>
            <p:nvPr/>
          </p:nvSpPr>
          <p:spPr>
            <a:xfrm>
              <a:off x="7576665" y="323589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Ne</a:t>
              </a:r>
              <a:endParaRPr lang="en-US" sz="1200" i="1" dirty="0"/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7498304" y="3035643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8086252" y="3446111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8007891" y="3245862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cxnSp>
          <p:nvCxnSpPr>
            <p:cNvPr id="58" name="Rechte verbindingslijn met pijl 57"/>
            <p:cNvCxnSpPr/>
            <p:nvPr/>
          </p:nvCxnSpPr>
          <p:spPr>
            <a:xfrm>
              <a:off x="7774309" y="2554586"/>
              <a:ext cx="0" cy="684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/>
            <p:nvPr/>
          </p:nvCxnSpPr>
          <p:spPr>
            <a:xfrm>
              <a:off x="8283423" y="2554586"/>
              <a:ext cx="0" cy="89152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/>
          <p:cNvSpPr/>
          <p:nvPr/>
        </p:nvSpPr>
        <p:spPr>
          <a:xfrm>
            <a:off x="595257" y="3687228"/>
            <a:ext cx="378316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7164287" y="4717837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Kr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7085926" y="4517588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17" name="Boog 16"/>
          <p:cNvSpPr/>
          <p:nvPr/>
        </p:nvSpPr>
        <p:spPr>
          <a:xfrm rot="10800000">
            <a:off x="7019399" y="3404984"/>
            <a:ext cx="914400" cy="1297960"/>
          </a:xfrm>
          <a:prstGeom prst="arc">
            <a:avLst>
              <a:gd name="adj1" fmla="val 17376021"/>
              <a:gd name="adj2" fmla="val 4048005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1F6A26C5-0160-C986-9A7F-E718C7725C4C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D074128C-21A9-C90B-57AA-636B96A1A930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list-object kan gewijzigd worden nadat het is aangemaakt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5" y="3247371"/>
            <a:ext cx="3783041" cy="681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hthoek 39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kstvak 41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44" name="Rechthoek 43"/>
          <p:cNvSpPr/>
          <p:nvPr/>
        </p:nvSpPr>
        <p:spPr>
          <a:xfrm>
            <a:off x="4895279" y="3013445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kstvak 44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47" name="Tekstvak 46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48" name="Tekstvak 47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49" name="Tekstvak 48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50" name="Rechte verbindingslijn met pijl 49"/>
          <p:cNvCxnSpPr>
            <a:stCxn id="47" idx="3"/>
            <a:endCxn id="48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683920" y="417099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Ne</a:t>
            </a:r>
            <a:endParaRPr lang="en-US" sz="1200" i="1" dirty="0"/>
          </a:p>
        </p:txBody>
      </p:sp>
      <p:sp>
        <p:nvSpPr>
          <p:cNvPr id="54" name="Tekstvak 53"/>
          <p:cNvSpPr txBox="1"/>
          <p:nvPr/>
        </p:nvSpPr>
        <p:spPr>
          <a:xfrm>
            <a:off x="7605559" y="397074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55" name="Tekstvak 54"/>
          <p:cNvSpPr txBox="1"/>
          <p:nvPr/>
        </p:nvSpPr>
        <p:spPr>
          <a:xfrm>
            <a:off x="8193507" y="438121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Ar</a:t>
            </a:r>
            <a:endParaRPr lang="en-US" sz="1200" i="1" dirty="0"/>
          </a:p>
        </p:txBody>
      </p:sp>
      <p:sp>
        <p:nvSpPr>
          <p:cNvPr id="56" name="Tekstvak 55"/>
          <p:cNvSpPr txBox="1"/>
          <p:nvPr/>
        </p:nvSpPr>
        <p:spPr>
          <a:xfrm>
            <a:off x="8115146" y="41809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" name="Rechthoek 1"/>
          <p:cNvSpPr/>
          <p:nvPr/>
        </p:nvSpPr>
        <p:spPr>
          <a:xfrm>
            <a:off x="595257" y="3687228"/>
            <a:ext cx="378316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7164287" y="4717837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Kr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7085926" y="4517588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17" name="Boog 16"/>
          <p:cNvSpPr/>
          <p:nvPr/>
        </p:nvSpPr>
        <p:spPr>
          <a:xfrm rot="10800000">
            <a:off x="7019399" y="3404984"/>
            <a:ext cx="914400" cy="1297960"/>
          </a:xfrm>
          <a:prstGeom prst="arc">
            <a:avLst>
              <a:gd name="adj1" fmla="val 17376021"/>
              <a:gd name="adj2" fmla="val 4048005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kstvak 31"/>
          <p:cNvSpPr txBox="1"/>
          <p:nvPr/>
        </p:nvSpPr>
        <p:spPr>
          <a:xfrm>
            <a:off x="7723948" y="5006664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33" name="Tekstvak 32"/>
          <p:cNvSpPr txBox="1"/>
          <p:nvPr/>
        </p:nvSpPr>
        <p:spPr>
          <a:xfrm>
            <a:off x="7645587" y="4806415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4" name="Tekstvak 33"/>
          <p:cNvSpPr txBox="1"/>
          <p:nvPr/>
        </p:nvSpPr>
        <p:spPr>
          <a:xfrm>
            <a:off x="8233535" y="5260017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35" name="Tekstvak 34"/>
          <p:cNvSpPr txBox="1"/>
          <p:nvPr/>
        </p:nvSpPr>
        <p:spPr>
          <a:xfrm>
            <a:off x="8183064" y="5058896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6" name="Boog 35"/>
          <p:cNvSpPr/>
          <p:nvPr/>
        </p:nvSpPr>
        <p:spPr>
          <a:xfrm rot="10800000">
            <a:off x="7530984" y="3404984"/>
            <a:ext cx="914400" cy="1601680"/>
          </a:xfrm>
          <a:prstGeom prst="arc">
            <a:avLst>
              <a:gd name="adj1" fmla="val 17076174"/>
              <a:gd name="adj2" fmla="val 4429396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og 36"/>
          <p:cNvSpPr/>
          <p:nvPr/>
        </p:nvSpPr>
        <p:spPr>
          <a:xfrm rot="10800000">
            <a:off x="8004197" y="3386905"/>
            <a:ext cx="914400" cy="1804807"/>
          </a:xfrm>
          <a:prstGeom prst="arc">
            <a:avLst>
              <a:gd name="adj1" fmla="val 16669310"/>
              <a:gd name="adj2" fmla="val 4429396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ep 5"/>
          <p:cNvGrpSpPr/>
          <p:nvPr/>
        </p:nvGrpSpPr>
        <p:grpSpPr>
          <a:xfrm>
            <a:off x="7660391" y="4053964"/>
            <a:ext cx="1522444" cy="667535"/>
            <a:chOff x="7660391" y="4053964"/>
            <a:chExt cx="1522444" cy="667535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391" y="4102977"/>
              <a:ext cx="426440" cy="426440"/>
            </a:xfrm>
            <a:prstGeom prst="rect">
              <a:avLst/>
            </a:prstGeom>
          </p:spPr>
        </p:pic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807" y="4053964"/>
              <a:ext cx="610028" cy="610028"/>
            </a:xfrm>
            <a:prstGeom prst="rect">
              <a:avLst/>
            </a:prstGeom>
          </p:spPr>
        </p:pic>
        <p:pic>
          <p:nvPicPr>
            <p:cNvPr id="43" name="Afbeelding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165" y="4295059"/>
              <a:ext cx="426440" cy="426440"/>
            </a:xfrm>
            <a:prstGeom prst="rect">
              <a:avLst/>
            </a:prstGeom>
          </p:spPr>
        </p:pic>
      </p:grpSp>
      <p:sp>
        <p:nvSpPr>
          <p:cNvPr id="8" name="Rechthoek 2">
            <a:extLst>
              <a:ext uri="{FF2B5EF4-FFF2-40B4-BE49-F238E27FC236}">
                <a16:creationId xmlns:a16="http://schemas.microsoft.com/office/drawing/2014/main" id="{45D04E6E-6150-9D5B-AFDB-E8C9334483F9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1" name="Tekstvak 8">
            <a:extLst>
              <a:ext uri="{FF2B5EF4-FFF2-40B4-BE49-F238E27FC236}">
                <a16:creationId xmlns:a16="http://schemas.microsoft.com/office/drawing/2014/main" id="{99C1A701-879B-A16B-3710-35A00752E2C3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list-object kan gewijzigd worden nadat het is aangemaakt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dirty="0"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endParaRPr lang="nl-BE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5" y="3247371"/>
            <a:ext cx="3783041" cy="681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hthoek 39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kstvak 41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44" name="Rechthoek 43"/>
          <p:cNvSpPr/>
          <p:nvPr/>
        </p:nvSpPr>
        <p:spPr>
          <a:xfrm>
            <a:off x="4895279" y="3013445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kstvak 44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47" name="Tekstvak 46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48" name="Tekstvak 47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49" name="Tekstvak 48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50" name="Rechte verbindingslijn met pijl 49"/>
          <p:cNvCxnSpPr>
            <a:stCxn id="47" idx="3"/>
            <a:endCxn id="48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7164287" y="4717837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Kr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7085926" y="4517588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17" name="Boog 16"/>
          <p:cNvSpPr/>
          <p:nvPr/>
        </p:nvSpPr>
        <p:spPr>
          <a:xfrm rot="10800000">
            <a:off x="7019399" y="3404984"/>
            <a:ext cx="914400" cy="1297960"/>
          </a:xfrm>
          <a:prstGeom prst="arc">
            <a:avLst>
              <a:gd name="adj1" fmla="val 17376021"/>
              <a:gd name="adj2" fmla="val 4048005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kstvak 31"/>
          <p:cNvSpPr txBox="1"/>
          <p:nvPr/>
        </p:nvSpPr>
        <p:spPr>
          <a:xfrm>
            <a:off x="7723948" y="5006664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33" name="Tekstvak 32"/>
          <p:cNvSpPr txBox="1"/>
          <p:nvPr/>
        </p:nvSpPr>
        <p:spPr>
          <a:xfrm>
            <a:off x="7645587" y="4806415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4" name="Tekstvak 33"/>
          <p:cNvSpPr txBox="1"/>
          <p:nvPr/>
        </p:nvSpPr>
        <p:spPr>
          <a:xfrm>
            <a:off x="8233535" y="5260017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35" name="Tekstvak 34"/>
          <p:cNvSpPr txBox="1"/>
          <p:nvPr/>
        </p:nvSpPr>
        <p:spPr>
          <a:xfrm>
            <a:off x="8183064" y="5058896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36" name="Boog 35"/>
          <p:cNvSpPr/>
          <p:nvPr/>
        </p:nvSpPr>
        <p:spPr>
          <a:xfrm rot="10800000">
            <a:off x="7530984" y="3404984"/>
            <a:ext cx="914400" cy="1601680"/>
          </a:xfrm>
          <a:prstGeom prst="arc">
            <a:avLst>
              <a:gd name="adj1" fmla="val 17076174"/>
              <a:gd name="adj2" fmla="val 4429396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og 36"/>
          <p:cNvSpPr/>
          <p:nvPr/>
        </p:nvSpPr>
        <p:spPr>
          <a:xfrm rot="10800000">
            <a:off x="8004197" y="3386905"/>
            <a:ext cx="914400" cy="1804807"/>
          </a:xfrm>
          <a:prstGeom prst="arc">
            <a:avLst>
              <a:gd name="adj1" fmla="val 16669310"/>
              <a:gd name="adj2" fmla="val 4429396"/>
            </a:avLst>
          </a:prstGeom>
          <a:noFill/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2">
            <a:extLst>
              <a:ext uri="{FF2B5EF4-FFF2-40B4-BE49-F238E27FC236}">
                <a16:creationId xmlns:a16="http://schemas.microsoft.com/office/drawing/2014/main" id="{ACC05BD9-EFCE-B1AF-7D26-9E76C65AF2AD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037B1EE1-D246-1F13-4BAE-DDB8A0126791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0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380312" y="0"/>
            <a:ext cx="1800200" cy="492443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r>
              <a:rPr lang="nl-BE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OEFENING</a:t>
            </a: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7B5FD0-FFAF-D2DD-C373-2CB44953196D}"/>
              </a:ext>
            </a:extLst>
          </p:cNvPr>
          <p:cNvGrpSpPr/>
          <p:nvPr/>
        </p:nvGrpSpPr>
        <p:grpSpPr>
          <a:xfrm>
            <a:off x="575555" y="949276"/>
            <a:ext cx="7992889" cy="5184576"/>
            <a:chOff x="611559" y="2214134"/>
            <a:chExt cx="4742493" cy="28570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6400CF-922B-5C29-E572-C4D7B9358CA5}"/>
                </a:ext>
              </a:extLst>
            </p:cNvPr>
            <p:cNvSpPr/>
            <p:nvPr/>
          </p:nvSpPr>
          <p:spPr>
            <a:xfrm>
              <a:off x="611560" y="2218867"/>
              <a:ext cx="4742492" cy="2852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" name="Rechthoek 2">
              <a:extLst>
                <a:ext uri="{FF2B5EF4-FFF2-40B4-BE49-F238E27FC236}">
                  <a16:creationId xmlns:a16="http://schemas.microsoft.com/office/drawing/2014/main" id="{E2FA7C32-102D-DA01-B4CE-62700F3E9B34}"/>
                </a:ext>
              </a:extLst>
            </p:cNvPr>
            <p:cNvSpPr/>
            <p:nvPr/>
          </p:nvSpPr>
          <p:spPr>
            <a:xfrm>
              <a:off x="611559" y="2214134"/>
              <a:ext cx="42726" cy="2852308"/>
            </a:xfrm>
            <a:prstGeom prst="rect">
              <a:avLst/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C43C3D-6948-A11C-FC08-C29EBAA888AD}"/>
              </a:ext>
            </a:extLst>
          </p:cNvPr>
          <p:cNvSpPr txBox="1"/>
          <p:nvPr/>
        </p:nvSpPr>
        <p:spPr>
          <a:xfrm>
            <a:off x="827584" y="1008298"/>
            <a:ext cx="458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1E64C8"/>
                </a:solidFill>
              </a:rPr>
              <a:t>Oefening</a:t>
            </a:r>
            <a:endParaRPr lang="nl-BE" dirty="0">
              <a:solidFill>
                <a:srgbClr val="1E64C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3AC074-AA90-9A7E-A14E-74FA47460BAC}"/>
              </a:ext>
            </a:extLst>
          </p:cNvPr>
          <p:cNvSpPr txBox="1"/>
          <p:nvPr/>
        </p:nvSpPr>
        <p:spPr>
          <a:xfrm>
            <a:off x="971600" y="1556792"/>
            <a:ext cx="7023730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r>
              <a:rPr lang="nl-BE" dirty="0"/>
              <a:t>Wat is de inhoud van de lijst L na het uitvoeren van het onderstaande codefragment?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endParaRPr lang="nl-BE" dirty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endParaRPr lang="nl-BE" dirty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endParaRPr lang="nl-BE" dirty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endParaRPr lang="nl-BE" dirty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endParaRPr lang="nl-BE" dirty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endParaRPr lang="nl-BE" dirty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endParaRPr lang="nl-B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  <a:buAutoNum type="alphaLcParenBoth"/>
            </a:pPr>
            <a:r>
              <a:rPr lang="nl-BE" b="1" dirty="0">
                <a:latin typeface="Courier New" panose="02070309020205020404" pitchFamily="49" charset="0"/>
                <a:cs typeface="Courier New" panose="02070309020205020404" pitchFamily="49" charset="0"/>
              </a:rPr>
              <a:t> L = [1000, 2000, 3000, 4000]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  <a:buAutoNum type="alphaLcParenBoth"/>
            </a:pPr>
            <a:r>
              <a:rPr lang="nl-BE" b="1" dirty="0">
                <a:latin typeface="Courier New" panose="02070309020205020404" pitchFamily="49" charset="0"/>
                <a:cs typeface="Courier New" panose="02070309020205020404" pitchFamily="49" charset="0"/>
              </a:rPr>
              <a:t> L = [1000, 5000, 3000, 4000]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  <a:buFontTx/>
              <a:buAutoNum type="alphaLcParenBoth"/>
            </a:pPr>
            <a:r>
              <a:rPr lang="nl-BE" b="1" dirty="0">
                <a:latin typeface="Courier New" panose="02070309020205020404" pitchFamily="49" charset="0"/>
                <a:cs typeface="Courier New" panose="02070309020205020404" pitchFamily="49" charset="0"/>
              </a:rPr>
              <a:t> L = [1000, 5000, 3000, 1000]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  <a:buFontTx/>
              <a:buAutoNum type="alphaLcParenBoth"/>
            </a:pPr>
            <a:r>
              <a:rPr lang="nl-BE" b="1" dirty="0">
                <a:latin typeface="Courier New" panose="02070309020205020404" pitchFamily="49" charset="0"/>
                <a:cs typeface="Courier New" panose="02070309020205020404" pitchFamily="49" charset="0"/>
              </a:rPr>
              <a:t> L = [1000, 2000, 3000, 1000]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06B043-2CC3-359C-9A54-5955D101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2533452"/>
            <a:ext cx="3543300" cy="145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04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Aliasing</a:t>
            </a:r>
            <a:r>
              <a:rPr lang="nl-BE" dirty="0">
                <a:cs typeface="Courier New" panose="02070309020205020404" pitchFamily="49" charset="0"/>
              </a:rPr>
              <a:t> bij lijsten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b="81142"/>
          <a:stretch/>
        </p:blipFill>
        <p:spPr>
          <a:xfrm>
            <a:off x="2339752" y="2616660"/>
            <a:ext cx="4320480" cy="6240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3"/>
          <a:srcRect t="18858" b="53133"/>
          <a:stretch/>
        </p:blipFill>
        <p:spPr>
          <a:xfrm>
            <a:off x="2339752" y="3336740"/>
            <a:ext cx="4320480" cy="9267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3"/>
          <a:srcRect t="46867" b="19523"/>
          <a:stretch/>
        </p:blipFill>
        <p:spPr>
          <a:xfrm>
            <a:off x="2339752" y="4364727"/>
            <a:ext cx="4320480" cy="11121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Afbeelding 29"/>
          <p:cNvPicPr>
            <a:picLocks noChangeAspect="1"/>
          </p:cNvPicPr>
          <p:nvPr/>
        </p:nvPicPr>
        <p:blipFill rotWithShape="1">
          <a:blip r:embed="rId3"/>
          <a:srcRect t="80478"/>
          <a:stretch/>
        </p:blipFill>
        <p:spPr>
          <a:xfrm>
            <a:off x="2339752" y="5571085"/>
            <a:ext cx="4320480" cy="645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5505104" y="6285379"/>
            <a:ext cx="3627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FF0000"/>
                </a:solidFill>
              </a:rPr>
              <a:t>Het gevaar / de kracht van </a:t>
            </a:r>
            <a:r>
              <a:rPr lang="nl-BE" sz="1400" b="1" dirty="0" err="1">
                <a:solidFill>
                  <a:srgbClr val="FF0000"/>
                </a:solidFill>
              </a:rPr>
              <a:t>mutable</a:t>
            </a:r>
            <a:r>
              <a:rPr lang="nl-BE" sz="1400" dirty="0">
                <a:solidFill>
                  <a:srgbClr val="FF0000"/>
                </a:solidFill>
              </a:rPr>
              <a:t> objecten ?!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06192"/>
            <a:ext cx="3400814" cy="1423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5" name="Rechthoek 14"/>
          <p:cNvSpPr/>
          <p:nvPr/>
        </p:nvSpPr>
        <p:spPr>
          <a:xfrm>
            <a:off x="4895279" y="3013445"/>
            <a:ext cx="1331625" cy="164476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7164287" y="3882959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Kr</a:t>
            </a:r>
            <a:endParaRPr lang="en-US" sz="1200" i="1" dirty="0"/>
          </a:p>
        </p:txBody>
      </p:sp>
      <p:sp>
        <p:nvSpPr>
          <p:cNvPr id="23" name="Tekstvak 22"/>
          <p:cNvSpPr txBox="1"/>
          <p:nvPr/>
        </p:nvSpPr>
        <p:spPr>
          <a:xfrm>
            <a:off x="7085926" y="3682710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4" name="Tekstvak 23"/>
          <p:cNvSpPr txBox="1"/>
          <p:nvPr/>
        </p:nvSpPr>
        <p:spPr>
          <a:xfrm>
            <a:off x="7683920" y="417099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25" name="Tekstvak 24"/>
          <p:cNvSpPr txBox="1"/>
          <p:nvPr/>
        </p:nvSpPr>
        <p:spPr>
          <a:xfrm>
            <a:off x="7605559" y="397074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7" name="Tekstvak 26"/>
          <p:cNvSpPr txBox="1"/>
          <p:nvPr/>
        </p:nvSpPr>
        <p:spPr>
          <a:xfrm>
            <a:off x="8193507" y="438121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115146" y="41809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1" name="Rechte verbindingslijn met pijl 30"/>
          <p:cNvCxnSpPr>
            <a:endCxn id="22" idx="0"/>
          </p:cNvCxnSpPr>
          <p:nvPr/>
        </p:nvCxnSpPr>
        <p:spPr>
          <a:xfrm>
            <a:off x="7361930" y="3493107"/>
            <a:ext cx="1" cy="3898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881564" y="3489685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8390678" y="3489685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 33"/>
          <p:cNvSpPr/>
          <p:nvPr/>
        </p:nvSpPr>
        <p:spPr>
          <a:xfrm>
            <a:off x="827842" y="3921810"/>
            <a:ext cx="3400556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6">
            <a:extLst>
              <a:ext uri="{FF2B5EF4-FFF2-40B4-BE49-F238E27FC236}">
                <a16:creationId xmlns:a16="http://schemas.microsoft.com/office/drawing/2014/main" id="{F29C5546-E977-00E7-D05A-E5E3775768B3}"/>
              </a:ext>
            </a:extLst>
          </p:cNvPr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Aliasing</a:t>
            </a:r>
            <a:r>
              <a:rPr lang="nl-BE" dirty="0">
                <a:cs typeface="Courier New" panose="02070309020205020404" pitchFamily="49" charset="0"/>
              </a:rPr>
              <a:t> bij lijsten</a:t>
            </a:r>
          </a:p>
        </p:txBody>
      </p:sp>
    </p:spTree>
    <p:extLst>
      <p:ext uri="{BB962C8B-B14F-4D97-AF65-F5344CB8AC3E}">
        <p14:creationId xmlns:p14="http://schemas.microsoft.com/office/powerpoint/2010/main" val="3043106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06192"/>
            <a:ext cx="3400814" cy="1423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5" name="Rechthoek 14"/>
          <p:cNvSpPr/>
          <p:nvPr/>
        </p:nvSpPr>
        <p:spPr>
          <a:xfrm>
            <a:off x="4895279" y="3013445"/>
            <a:ext cx="1331625" cy="164476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7164287" y="3882959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Kr</a:t>
            </a:r>
            <a:endParaRPr lang="en-US" sz="1200" i="1" dirty="0"/>
          </a:p>
        </p:txBody>
      </p:sp>
      <p:sp>
        <p:nvSpPr>
          <p:cNvPr id="23" name="Tekstvak 22"/>
          <p:cNvSpPr txBox="1"/>
          <p:nvPr/>
        </p:nvSpPr>
        <p:spPr>
          <a:xfrm>
            <a:off x="7085926" y="3682710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4" name="Tekstvak 23"/>
          <p:cNvSpPr txBox="1"/>
          <p:nvPr/>
        </p:nvSpPr>
        <p:spPr>
          <a:xfrm>
            <a:off x="7683920" y="417099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25" name="Tekstvak 24"/>
          <p:cNvSpPr txBox="1"/>
          <p:nvPr/>
        </p:nvSpPr>
        <p:spPr>
          <a:xfrm>
            <a:off x="7605559" y="397074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7" name="Tekstvak 26"/>
          <p:cNvSpPr txBox="1"/>
          <p:nvPr/>
        </p:nvSpPr>
        <p:spPr>
          <a:xfrm>
            <a:off x="8193507" y="438121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115146" y="41809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1" name="Rechte verbindingslijn met pijl 30"/>
          <p:cNvCxnSpPr>
            <a:endCxn id="22" idx="0"/>
          </p:cNvCxnSpPr>
          <p:nvPr/>
        </p:nvCxnSpPr>
        <p:spPr>
          <a:xfrm>
            <a:off x="7361930" y="3493107"/>
            <a:ext cx="1" cy="3898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881564" y="3489685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8390678" y="3489685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 33"/>
          <p:cNvSpPr/>
          <p:nvPr/>
        </p:nvSpPr>
        <p:spPr>
          <a:xfrm>
            <a:off x="827842" y="4107552"/>
            <a:ext cx="3400556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vak 34"/>
          <p:cNvSpPr txBox="1"/>
          <p:nvPr/>
        </p:nvSpPr>
        <p:spPr>
          <a:xfrm>
            <a:off x="5032095" y="3614316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kopie</a:t>
            </a:r>
            <a:endParaRPr lang="en-US" sz="1200" dirty="0"/>
          </a:p>
        </p:txBody>
      </p:sp>
      <p:cxnSp>
        <p:nvCxnSpPr>
          <p:cNvPr id="36" name="Rechte verbindingslijn met pijl 35"/>
          <p:cNvCxnSpPr>
            <a:stCxn id="35" idx="3"/>
            <a:endCxn id="19" idx="1"/>
          </p:cNvCxnSpPr>
          <p:nvPr/>
        </p:nvCxnSpPr>
        <p:spPr>
          <a:xfrm flipV="1">
            <a:off x="6042315" y="3404985"/>
            <a:ext cx="976678" cy="34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2">
            <a:extLst>
              <a:ext uri="{FF2B5EF4-FFF2-40B4-BE49-F238E27FC236}">
                <a16:creationId xmlns:a16="http://schemas.microsoft.com/office/drawing/2014/main" id="{569AF4A0-34BB-F6BF-042E-ECC0B3D660FC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Tekstvak 8">
            <a:extLst>
              <a:ext uri="{FF2B5EF4-FFF2-40B4-BE49-F238E27FC236}">
                <a16:creationId xmlns:a16="http://schemas.microsoft.com/office/drawing/2014/main" id="{05D0C2B8-2E0B-5377-AEF3-39390F070964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hthoek 6">
            <a:extLst>
              <a:ext uri="{FF2B5EF4-FFF2-40B4-BE49-F238E27FC236}">
                <a16:creationId xmlns:a16="http://schemas.microsoft.com/office/drawing/2014/main" id="{913AF163-CD42-F8B0-5E14-B4B3E3977164}"/>
              </a:ext>
            </a:extLst>
          </p:cNvPr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Aliasing</a:t>
            </a:r>
            <a:r>
              <a:rPr lang="nl-BE" dirty="0">
                <a:cs typeface="Courier New" panose="02070309020205020404" pitchFamily="49" charset="0"/>
              </a:rPr>
              <a:t> bij lijsten</a:t>
            </a:r>
          </a:p>
        </p:txBody>
      </p:sp>
    </p:spTree>
    <p:extLst>
      <p:ext uri="{BB962C8B-B14F-4D97-AF65-F5344CB8AC3E}">
        <p14:creationId xmlns:p14="http://schemas.microsoft.com/office/powerpoint/2010/main" val="286452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06192"/>
            <a:ext cx="3400814" cy="1423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5" name="Rechthoek 14"/>
          <p:cNvSpPr/>
          <p:nvPr/>
        </p:nvSpPr>
        <p:spPr>
          <a:xfrm>
            <a:off x="4895279" y="3013445"/>
            <a:ext cx="1331625" cy="164476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7164287" y="3882959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Kr</a:t>
            </a:r>
            <a:endParaRPr lang="en-US" sz="1200" i="1" dirty="0"/>
          </a:p>
        </p:txBody>
      </p:sp>
      <p:sp>
        <p:nvSpPr>
          <p:cNvPr id="23" name="Tekstvak 22"/>
          <p:cNvSpPr txBox="1"/>
          <p:nvPr/>
        </p:nvSpPr>
        <p:spPr>
          <a:xfrm>
            <a:off x="7085926" y="3682710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4" name="Tekstvak 23"/>
          <p:cNvSpPr txBox="1"/>
          <p:nvPr/>
        </p:nvSpPr>
        <p:spPr>
          <a:xfrm>
            <a:off x="7683920" y="417099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25" name="Tekstvak 24"/>
          <p:cNvSpPr txBox="1"/>
          <p:nvPr/>
        </p:nvSpPr>
        <p:spPr>
          <a:xfrm>
            <a:off x="7605559" y="397074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7" name="Tekstvak 26"/>
          <p:cNvSpPr txBox="1"/>
          <p:nvPr/>
        </p:nvSpPr>
        <p:spPr>
          <a:xfrm>
            <a:off x="8193507" y="438121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115146" y="41809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1" name="Rechte verbindingslijn met pijl 30"/>
          <p:cNvCxnSpPr>
            <a:endCxn id="22" idx="0"/>
          </p:cNvCxnSpPr>
          <p:nvPr/>
        </p:nvCxnSpPr>
        <p:spPr>
          <a:xfrm>
            <a:off x="7361930" y="3493107"/>
            <a:ext cx="1" cy="3898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881564" y="3489685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8390678" y="3489685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 33"/>
          <p:cNvSpPr/>
          <p:nvPr/>
        </p:nvSpPr>
        <p:spPr>
          <a:xfrm>
            <a:off x="827842" y="4305416"/>
            <a:ext cx="3400556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vak 34"/>
          <p:cNvSpPr txBox="1"/>
          <p:nvPr/>
        </p:nvSpPr>
        <p:spPr>
          <a:xfrm>
            <a:off x="5032095" y="3614316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kopie</a:t>
            </a:r>
            <a:endParaRPr lang="en-US" sz="1200" dirty="0"/>
          </a:p>
        </p:txBody>
      </p:sp>
      <p:cxnSp>
        <p:nvCxnSpPr>
          <p:cNvPr id="36" name="Rechte verbindingslijn met pijl 35"/>
          <p:cNvCxnSpPr>
            <a:stCxn id="35" idx="3"/>
            <a:endCxn id="19" idx="1"/>
          </p:cNvCxnSpPr>
          <p:nvPr/>
        </p:nvCxnSpPr>
        <p:spPr>
          <a:xfrm flipV="1">
            <a:off x="6042315" y="3404985"/>
            <a:ext cx="976678" cy="34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047571" y="4143583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ununoctium</a:t>
            </a:r>
            <a:endParaRPr lang="en-US" sz="1200" dirty="0"/>
          </a:p>
        </p:txBody>
      </p:sp>
      <p:sp>
        <p:nvSpPr>
          <p:cNvPr id="30" name="Tekstvak 29"/>
          <p:cNvSpPr txBox="1"/>
          <p:nvPr/>
        </p:nvSpPr>
        <p:spPr>
          <a:xfrm>
            <a:off x="7037847" y="5040013"/>
            <a:ext cx="1745864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Uuo</a:t>
            </a:r>
            <a:endParaRPr lang="en-US" sz="1200" i="1" dirty="0"/>
          </a:p>
        </p:txBody>
      </p:sp>
      <p:sp>
        <p:nvSpPr>
          <p:cNvPr id="37" name="Tekstvak 36"/>
          <p:cNvSpPr txBox="1"/>
          <p:nvPr/>
        </p:nvSpPr>
        <p:spPr>
          <a:xfrm>
            <a:off x="6985780" y="482593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8" name="Rechte verbindingslijn met pijl 37"/>
          <p:cNvCxnSpPr>
            <a:stCxn id="29" idx="3"/>
            <a:endCxn id="30" idx="1"/>
          </p:cNvCxnSpPr>
          <p:nvPr/>
        </p:nvCxnSpPr>
        <p:spPr>
          <a:xfrm>
            <a:off x="6057791" y="4282083"/>
            <a:ext cx="980056" cy="8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2">
            <a:extLst>
              <a:ext uri="{FF2B5EF4-FFF2-40B4-BE49-F238E27FC236}">
                <a16:creationId xmlns:a16="http://schemas.microsoft.com/office/drawing/2014/main" id="{E6E9A619-555C-3315-497B-46524CFA0146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Tekstvak 8">
            <a:extLst>
              <a:ext uri="{FF2B5EF4-FFF2-40B4-BE49-F238E27FC236}">
                <a16:creationId xmlns:a16="http://schemas.microsoft.com/office/drawing/2014/main" id="{C107CC75-2CA3-9963-7291-63AABE6C8885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hthoek 6">
            <a:extLst>
              <a:ext uri="{FF2B5EF4-FFF2-40B4-BE49-F238E27FC236}">
                <a16:creationId xmlns:a16="http://schemas.microsoft.com/office/drawing/2014/main" id="{7A37A83A-79D2-9A62-55D3-85274840CCCF}"/>
              </a:ext>
            </a:extLst>
          </p:cNvPr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Aliasing</a:t>
            </a:r>
            <a:r>
              <a:rPr lang="nl-BE" dirty="0">
                <a:cs typeface="Courier New" panose="02070309020205020404" pitchFamily="49" charset="0"/>
              </a:rPr>
              <a:t> bij lijsten</a:t>
            </a:r>
          </a:p>
        </p:txBody>
      </p:sp>
    </p:spTree>
    <p:extLst>
      <p:ext uri="{BB962C8B-B14F-4D97-AF65-F5344CB8AC3E}">
        <p14:creationId xmlns:p14="http://schemas.microsoft.com/office/powerpoint/2010/main" val="87674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06192"/>
            <a:ext cx="3400814" cy="1423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5" name="Rechthoek 14"/>
          <p:cNvSpPr/>
          <p:nvPr/>
        </p:nvSpPr>
        <p:spPr>
          <a:xfrm>
            <a:off x="4895279" y="3013445"/>
            <a:ext cx="1331625" cy="164476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7683920" y="417099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25" name="Tekstvak 24"/>
          <p:cNvSpPr txBox="1"/>
          <p:nvPr/>
        </p:nvSpPr>
        <p:spPr>
          <a:xfrm>
            <a:off x="7605559" y="397074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7" name="Tekstvak 26"/>
          <p:cNvSpPr txBox="1"/>
          <p:nvPr/>
        </p:nvSpPr>
        <p:spPr>
          <a:xfrm>
            <a:off x="8193507" y="438121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115146" y="41809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7361930" y="3493107"/>
            <a:ext cx="0" cy="154690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881564" y="3489685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8390678" y="3489685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 33"/>
          <p:cNvSpPr/>
          <p:nvPr/>
        </p:nvSpPr>
        <p:spPr>
          <a:xfrm>
            <a:off x="827842" y="4513820"/>
            <a:ext cx="3400556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vak 34"/>
          <p:cNvSpPr txBox="1"/>
          <p:nvPr/>
        </p:nvSpPr>
        <p:spPr>
          <a:xfrm>
            <a:off x="5032095" y="3614316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kopie</a:t>
            </a:r>
            <a:endParaRPr lang="en-US" sz="1200" dirty="0"/>
          </a:p>
        </p:txBody>
      </p:sp>
      <p:cxnSp>
        <p:nvCxnSpPr>
          <p:cNvPr id="36" name="Rechte verbindingslijn met pijl 35"/>
          <p:cNvCxnSpPr>
            <a:stCxn id="35" idx="3"/>
            <a:endCxn id="19" idx="1"/>
          </p:cNvCxnSpPr>
          <p:nvPr/>
        </p:nvCxnSpPr>
        <p:spPr>
          <a:xfrm flipV="1">
            <a:off x="6042315" y="3404985"/>
            <a:ext cx="976678" cy="34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047571" y="4143583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ununoctium</a:t>
            </a:r>
            <a:endParaRPr lang="en-US" sz="1200" dirty="0"/>
          </a:p>
        </p:txBody>
      </p:sp>
      <p:sp>
        <p:nvSpPr>
          <p:cNvPr id="30" name="Tekstvak 29"/>
          <p:cNvSpPr txBox="1"/>
          <p:nvPr/>
        </p:nvSpPr>
        <p:spPr>
          <a:xfrm>
            <a:off x="7037847" y="5040013"/>
            <a:ext cx="1745864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Uuo</a:t>
            </a:r>
            <a:endParaRPr lang="en-US" sz="1200" i="1" dirty="0"/>
          </a:p>
        </p:txBody>
      </p:sp>
      <p:sp>
        <p:nvSpPr>
          <p:cNvPr id="37" name="Tekstvak 36"/>
          <p:cNvSpPr txBox="1"/>
          <p:nvPr/>
        </p:nvSpPr>
        <p:spPr>
          <a:xfrm>
            <a:off x="6985780" y="482593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8" name="Rechte verbindingslijn met pijl 37"/>
          <p:cNvCxnSpPr>
            <a:stCxn id="29" idx="3"/>
            <a:endCxn id="30" idx="1"/>
          </p:cNvCxnSpPr>
          <p:nvPr/>
        </p:nvCxnSpPr>
        <p:spPr>
          <a:xfrm>
            <a:off x="6057791" y="4282083"/>
            <a:ext cx="980056" cy="8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2">
            <a:extLst>
              <a:ext uri="{FF2B5EF4-FFF2-40B4-BE49-F238E27FC236}">
                <a16:creationId xmlns:a16="http://schemas.microsoft.com/office/drawing/2014/main" id="{47C251FA-9577-8967-5E62-11DB565A4FD6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4" name="Tekstvak 8">
            <a:extLst>
              <a:ext uri="{FF2B5EF4-FFF2-40B4-BE49-F238E27FC236}">
                <a16:creationId xmlns:a16="http://schemas.microsoft.com/office/drawing/2014/main" id="{A36B30FD-1F86-7693-5C92-B3F260FC5C1A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hthoek 6">
            <a:extLst>
              <a:ext uri="{FF2B5EF4-FFF2-40B4-BE49-F238E27FC236}">
                <a16:creationId xmlns:a16="http://schemas.microsoft.com/office/drawing/2014/main" id="{6CBD4A94-7624-FE14-7520-154BF56860CB}"/>
              </a:ext>
            </a:extLst>
          </p:cNvPr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Aliasing</a:t>
            </a:r>
            <a:r>
              <a:rPr lang="nl-BE" dirty="0">
                <a:cs typeface="Courier New" panose="02070309020205020404" pitchFamily="49" charset="0"/>
              </a:rPr>
              <a:t> bij lijsten</a:t>
            </a:r>
          </a:p>
        </p:txBody>
      </p:sp>
    </p:spTree>
    <p:extLst>
      <p:ext uri="{BB962C8B-B14F-4D97-AF65-F5344CB8AC3E}">
        <p14:creationId xmlns:p14="http://schemas.microsoft.com/office/powerpoint/2010/main" val="1289337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06192"/>
            <a:ext cx="3400814" cy="1423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6839495" y="3013068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5" name="Rechthoek 14"/>
          <p:cNvSpPr/>
          <p:nvPr/>
        </p:nvSpPr>
        <p:spPr>
          <a:xfrm>
            <a:off x="4895279" y="3013445"/>
            <a:ext cx="1331625" cy="164476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7683920" y="417099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25" name="Tekstvak 24"/>
          <p:cNvSpPr txBox="1"/>
          <p:nvPr/>
        </p:nvSpPr>
        <p:spPr>
          <a:xfrm>
            <a:off x="7605559" y="397074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7" name="Tekstvak 26"/>
          <p:cNvSpPr txBox="1"/>
          <p:nvPr/>
        </p:nvSpPr>
        <p:spPr>
          <a:xfrm>
            <a:off x="8193507" y="438121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115146" y="41809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7361930" y="3493107"/>
            <a:ext cx="0" cy="154690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881564" y="3489685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8390678" y="3489685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5032095" y="3614316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kopie</a:t>
            </a:r>
            <a:endParaRPr lang="en-US" sz="1200" dirty="0"/>
          </a:p>
        </p:txBody>
      </p:sp>
      <p:cxnSp>
        <p:nvCxnSpPr>
          <p:cNvPr id="36" name="Rechte verbindingslijn met pijl 35"/>
          <p:cNvCxnSpPr>
            <a:stCxn id="35" idx="3"/>
            <a:endCxn id="19" idx="1"/>
          </p:cNvCxnSpPr>
          <p:nvPr/>
        </p:nvCxnSpPr>
        <p:spPr>
          <a:xfrm flipV="1">
            <a:off x="6042315" y="3404985"/>
            <a:ext cx="976678" cy="34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047571" y="4143583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ununoctium</a:t>
            </a:r>
            <a:endParaRPr lang="en-US" sz="1200" dirty="0"/>
          </a:p>
        </p:txBody>
      </p:sp>
      <p:sp>
        <p:nvSpPr>
          <p:cNvPr id="30" name="Tekstvak 29"/>
          <p:cNvSpPr txBox="1"/>
          <p:nvPr/>
        </p:nvSpPr>
        <p:spPr>
          <a:xfrm>
            <a:off x="7037847" y="5040013"/>
            <a:ext cx="1745864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Uuo</a:t>
            </a:r>
            <a:endParaRPr lang="en-US" sz="1200" i="1" dirty="0"/>
          </a:p>
        </p:txBody>
      </p:sp>
      <p:sp>
        <p:nvSpPr>
          <p:cNvPr id="37" name="Tekstvak 36"/>
          <p:cNvSpPr txBox="1"/>
          <p:nvPr/>
        </p:nvSpPr>
        <p:spPr>
          <a:xfrm>
            <a:off x="6985780" y="482593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8" name="Rechte verbindingslijn met pijl 37"/>
          <p:cNvCxnSpPr>
            <a:stCxn id="29" idx="3"/>
            <a:endCxn id="30" idx="1"/>
          </p:cNvCxnSpPr>
          <p:nvPr/>
        </p:nvCxnSpPr>
        <p:spPr>
          <a:xfrm>
            <a:off x="6057791" y="4282083"/>
            <a:ext cx="980056" cy="8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3"/>
          <p:cNvGrpSpPr/>
          <p:nvPr/>
        </p:nvGrpSpPr>
        <p:grpSpPr>
          <a:xfrm>
            <a:off x="251520" y="5058868"/>
            <a:ext cx="3976878" cy="1018527"/>
            <a:chOff x="251520" y="5058868"/>
            <a:chExt cx="3976878" cy="1018527"/>
          </a:xfrm>
        </p:grpSpPr>
        <p:sp>
          <p:nvSpPr>
            <p:cNvPr id="39" name="Rechthoek 38"/>
            <p:cNvSpPr/>
            <p:nvPr/>
          </p:nvSpPr>
          <p:spPr>
            <a:xfrm>
              <a:off x="251520" y="5058868"/>
              <a:ext cx="1462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nl-BE" dirty="0">
                  <a:cs typeface="Courier New" panose="02070309020205020404" pitchFamily="49" charset="0"/>
                </a:rPr>
                <a:t>De </a:t>
              </a:r>
              <a:r>
                <a:rPr lang="nl-BE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Courier New" panose="02070309020205020404" pitchFamily="49" charset="0"/>
                </a:rPr>
                <a:t>slice copy</a:t>
              </a:r>
              <a:r>
                <a:rPr lang="nl-BE" dirty="0">
                  <a:cs typeface="Courier New" panose="02070309020205020404" pitchFamily="49" charset="0"/>
                </a:rPr>
                <a:t>:</a:t>
              </a:r>
            </a:p>
          </p:txBody>
        </p:sp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4"/>
            <a:srcRect t="9018"/>
            <a:stretch/>
          </p:blipFill>
          <p:spPr>
            <a:xfrm>
              <a:off x="830303" y="5648775"/>
              <a:ext cx="3398095" cy="42862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hthoek 2">
            <a:extLst>
              <a:ext uri="{FF2B5EF4-FFF2-40B4-BE49-F238E27FC236}">
                <a16:creationId xmlns:a16="http://schemas.microsoft.com/office/drawing/2014/main" id="{D66B77A5-CF75-11FB-11BC-84AE84779877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9AA286B8-2900-3F27-7A1B-B5C7A96994F1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hthoek 6">
            <a:extLst>
              <a:ext uri="{FF2B5EF4-FFF2-40B4-BE49-F238E27FC236}">
                <a16:creationId xmlns:a16="http://schemas.microsoft.com/office/drawing/2014/main" id="{F79366F2-490A-762C-B575-12D8A012E795}"/>
              </a:ext>
            </a:extLst>
          </p:cNvPr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Aliasing</a:t>
            </a:r>
            <a:r>
              <a:rPr lang="nl-BE" dirty="0">
                <a:cs typeface="Courier New" panose="02070309020205020404" pitchFamily="49" charset="0"/>
              </a:rPr>
              <a:t> bij lijsten</a:t>
            </a:r>
          </a:p>
        </p:txBody>
      </p:sp>
    </p:spTree>
    <p:extLst>
      <p:ext uri="{BB962C8B-B14F-4D97-AF65-F5344CB8AC3E}">
        <p14:creationId xmlns:p14="http://schemas.microsoft.com/office/powerpoint/2010/main" val="27602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A647D-0A26-E688-B7AC-B272FCC023AA}"/>
              </a:ext>
            </a:extLst>
          </p:cNvPr>
          <p:cNvSpPr txBox="1"/>
          <p:nvPr/>
        </p:nvSpPr>
        <p:spPr>
          <a:xfrm>
            <a:off x="742162" y="3539480"/>
            <a:ext cx="37747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H3: Python bouwstenen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3D83F-832E-8C52-7BFD-5D7B84D7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67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7E78C-6806-8747-9D32-CDEA90176956}"/>
              </a:ext>
            </a:extLst>
          </p:cNvPr>
          <p:cNvSpPr txBox="1"/>
          <p:nvPr/>
        </p:nvSpPr>
        <p:spPr>
          <a:xfrm>
            <a:off x="896348" y="3915725"/>
            <a:ext cx="46761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Introductie gegevenstype list</a:t>
            </a:r>
          </a:p>
        </p:txBody>
      </p:sp>
    </p:spTree>
    <p:extLst>
      <p:ext uri="{BB962C8B-B14F-4D97-AF65-F5344CB8AC3E}">
        <p14:creationId xmlns:p14="http://schemas.microsoft.com/office/powerpoint/2010/main" val="3785447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Aliasing</a:t>
            </a:r>
            <a:r>
              <a:rPr lang="nl-BE" dirty="0">
                <a:cs typeface="Courier New" panose="02070309020205020404" pitchFamily="49" charset="0"/>
              </a:rPr>
              <a:t> bij lijsten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06192"/>
            <a:ext cx="3400814" cy="1423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6839495" y="3013068"/>
            <a:ext cx="2052985" cy="2936212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037847" y="271315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5" name="Rechthoek 14"/>
          <p:cNvSpPr/>
          <p:nvPr/>
        </p:nvSpPr>
        <p:spPr>
          <a:xfrm>
            <a:off x="4895279" y="3013444"/>
            <a:ext cx="1331625" cy="1927723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4878458" y="2715832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027004" y="3148940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18993" y="3266485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983511" y="306896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6037224" y="3287440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7683920" y="4170991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25" name="Tekstvak 24"/>
          <p:cNvSpPr txBox="1"/>
          <p:nvPr/>
        </p:nvSpPr>
        <p:spPr>
          <a:xfrm>
            <a:off x="7605559" y="397074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sp>
        <p:nvSpPr>
          <p:cNvPr id="27" name="Tekstvak 26"/>
          <p:cNvSpPr txBox="1"/>
          <p:nvPr/>
        </p:nvSpPr>
        <p:spPr>
          <a:xfrm>
            <a:off x="8193507" y="4381210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115146" y="418096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7361930" y="3493107"/>
            <a:ext cx="0" cy="154690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881564" y="3489685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8390678" y="3489685"/>
            <a:ext cx="0" cy="8915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5032095" y="3614316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kopie</a:t>
            </a:r>
            <a:endParaRPr lang="en-US" sz="1200" dirty="0"/>
          </a:p>
        </p:txBody>
      </p:sp>
      <p:cxnSp>
        <p:nvCxnSpPr>
          <p:cNvPr id="36" name="Rechte verbindingslijn met pijl 35"/>
          <p:cNvCxnSpPr>
            <a:stCxn id="35" idx="3"/>
            <a:endCxn id="19" idx="1"/>
          </p:cNvCxnSpPr>
          <p:nvPr/>
        </p:nvCxnSpPr>
        <p:spPr>
          <a:xfrm flipV="1">
            <a:off x="6042315" y="3404985"/>
            <a:ext cx="976678" cy="34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047571" y="4143583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ununoctium</a:t>
            </a:r>
            <a:endParaRPr lang="en-US" sz="1200" dirty="0"/>
          </a:p>
        </p:txBody>
      </p:sp>
      <p:sp>
        <p:nvSpPr>
          <p:cNvPr id="30" name="Tekstvak 29"/>
          <p:cNvSpPr txBox="1"/>
          <p:nvPr/>
        </p:nvSpPr>
        <p:spPr>
          <a:xfrm>
            <a:off x="7037847" y="5040013"/>
            <a:ext cx="1745864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Uuo</a:t>
            </a:r>
            <a:endParaRPr lang="en-US" sz="1200" i="1" dirty="0"/>
          </a:p>
        </p:txBody>
      </p:sp>
      <p:cxnSp>
        <p:nvCxnSpPr>
          <p:cNvPr id="38" name="Rechte verbindingslijn met pijl 37"/>
          <p:cNvCxnSpPr>
            <a:stCxn id="29" idx="3"/>
            <a:endCxn id="30" idx="1"/>
          </p:cNvCxnSpPr>
          <p:nvPr/>
        </p:nvCxnSpPr>
        <p:spPr>
          <a:xfrm>
            <a:off x="6057791" y="4282083"/>
            <a:ext cx="980056" cy="8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3"/>
          <p:cNvGrpSpPr/>
          <p:nvPr/>
        </p:nvGrpSpPr>
        <p:grpSpPr>
          <a:xfrm>
            <a:off x="251520" y="5058868"/>
            <a:ext cx="3976878" cy="1018527"/>
            <a:chOff x="251520" y="5058868"/>
            <a:chExt cx="3976878" cy="1018527"/>
          </a:xfrm>
        </p:grpSpPr>
        <p:sp>
          <p:nvSpPr>
            <p:cNvPr id="39" name="Rechthoek 38"/>
            <p:cNvSpPr/>
            <p:nvPr/>
          </p:nvSpPr>
          <p:spPr>
            <a:xfrm>
              <a:off x="251520" y="5058868"/>
              <a:ext cx="1462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nl-BE" dirty="0">
                  <a:cs typeface="Courier New" panose="02070309020205020404" pitchFamily="49" charset="0"/>
                </a:rPr>
                <a:t>De </a:t>
              </a:r>
              <a:r>
                <a:rPr lang="nl-BE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Courier New" panose="02070309020205020404" pitchFamily="49" charset="0"/>
                </a:rPr>
                <a:t>slice copy</a:t>
              </a:r>
              <a:r>
                <a:rPr lang="nl-BE" dirty="0">
                  <a:cs typeface="Courier New" panose="02070309020205020404" pitchFamily="49" charset="0"/>
                </a:rPr>
                <a:t>:</a:t>
              </a:r>
            </a:p>
          </p:txBody>
        </p:sp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4"/>
            <a:srcRect t="9018"/>
            <a:stretch/>
          </p:blipFill>
          <p:spPr>
            <a:xfrm>
              <a:off x="830303" y="5648775"/>
              <a:ext cx="3398095" cy="42862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hthoek 33"/>
          <p:cNvSpPr/>
          <p:nvPr/>
        </p:nvSpPr>
        <p:spPr>
          <a:xfrm>
            <a:off x="832426" y="5854220"/>
            <a:ext cx="3400556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kstvak 36"/>
          <p:cNvSpPr txBox="1"/>
          <p:nvPr/>
        </p:nvSpPr>
        <p:spPr>
          <a:xfrm>
            <a:off x="6985780" y="482593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grpSp>
        <p:nvGrpSpPr>
          <p:cNvPr id="48" name="Groep 47"/>
          <p:cNvGrpSpPr/>
          <p:nvPr/>
        </p:nvGrpSpPr>
        <p:grpSpPr>
          <a:xfrm>
            <a:off x="5042788" y="4447990"/>
            <a:ext cx="3768725" cy="1380134"/>
            <a:chOff x="5042788" y="4447990"/>
            <a:chExt cx="3768725" cy="1380134"/>
          </a:xfrm>
        </p:grpSpPr>
        <p:sp>
          <p:nvSpPr>
            <p:cNvPr id="42" name="Tekstvak 41"/>
            <p:cNvSpPr txBox="1"/>
            <p:nvPr/>
          </p:nvSpPr>
          <p:spPr>
            <a:xfrm>
              <a:off x="7011313" y="5353600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7046795" y="5551125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cxnSp>
          <p:nvCxnSpPr>
            <p:cNvPr id="43" name="Rechte verbindingslijn met pijl 42"/>
            <p:cNvCxnSpPr/>
            <p:nvPr/>
          </p:nvCxnSpPr>
          <p:spPr>
            <a:xfrm flipV="1">
              <a:off x="7361930" y="5353600"/>
              <a:ext cx="0" cy="24622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/>
            <p:cNvCxnSpPr>
              <a:endCxn id="24" idx="2"/>
            </p:cNvCxnSpPr>
            <p:nvPr/>
          </p:nvCxnSpPr>
          <p:spPr>
            <a:xfrm flipV="1">
              <a:off x="7881564" y="4447990"/>
              <a:ext cx="0" cy="114315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met pijl 44"/>
            <p:cNvCxnSpPr>
              <a:endCxn id="27" idx="2"/>
            </p:cNvCxnSpPr>
            <p:nvPr/>
          </p:nvCxnSpPr>
          <p:spPr>
            <a:xfrm flipV="1">
              <a:off x="8390678" y="4658209"/>
              <a:ext cx="473" cy="9416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/>
            <p:cNvSpPr txBox="1"/>
            <p:nvPr/>
          </p:nvSpPr>
          <p:spPr>
            <a:xfrm>
              <a:off x="5042788" y="4571124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 err="1"/>
                <a:t>kopie_bis</a:t>
              </a:r>
              <a:endParaRPr lang="en-US" sz="1200" dirty="0"/>
            </a:p>
          </p:txBody>
        </p:sp>
        <p:cxnSp>
          <p:nvCxnSpPr>
            <p:cNvPr id="47" name="Rechte verbindingslijn met pijl 46"/>
            <p:cNvCxnSpPr>
              <a:stCxn id="46" idx="3"/>
              <a:endCxn id="41" idx="1"/>
            </p:cNvCxnSpPr>
            <p:nvPr/>
          </p:nvCxnSpPr>
          <p:spPr>
            <a:xfrm>
              <a:off x="6053008" y="4709624"/>
              <a:ext cx="993787" cy="980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2">
            <a:extLst>
              <a:ext uri="{FF2B5EF4-FFF2-40B4-BE49-F238E27FC236}">
                <a16:creationId xmlns:a16="http://schemas.microsoft.com/office/drawing/2014/main" id="{6434B45F-91F5-EB14-9A4B-E64D8A819210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5CDCCDC1-9ACE-43EA-CBBC-21531C050081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44208" y="0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Het 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keyword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Verwijderen van een element </a:t>
            </a:r>
            <a:r>
              <a:rPr lang="nl-BE" dirty="0">
                <a:cs typeface="Courier New" panose="02070309020205020404" pitchFamily="49" charset="0"/>
              </a:rPr>
              <a:t>uit een lijst het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dirty="0">
                <a:cs typeface="Courier New" panose="02070309020205020404" pitchFamily="49" charset="0"/>
              </a:rPr>
              <a:t> </a:t>
            </a:r>
            <a:r>
              <a:rPr lang="nl-BE" dirty="0" err="1">
                <a:cs typeface="Courier New" panose="02070309020205020404" pitchFamily="49" charset="0"/>
              </a:rPr>
              <a:t>keyword</a:t>
            </a:r>
            <a:endParaRPr lang="nl-BE" dirty="0"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endParaRPr lang="nl-BE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4878458" y="3140968"/>
            <a:ext cx="4014022" cy="3236127"/>
            <a:chOff x="4878458" y="2713153"/>
            <a:chExt cx="4014022" cy="3236127"/>
          </a:xfrm>
        </p:grpSpPr>
        <p:sp>
          <p:nvSpPr>
            <p:cNvPr id="13" name="Rechthoek 12"/>
            <p:cNvSpPr/>
            <p:nvPr/>
          </p:nvSpPr>
          <p:spPr>
            <a:xfrm>
              <a:off x="6839495" y="3013068"/>
              <a:ext cx="2052985" cy="2936212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7037847" y="2713153"/>
              <a:ext cx="1673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/>
                <a:t>Objecten (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werkgeheugen</a:t>
              </a:r>
              <a:r>
                <a:rPr lang="nl-BE" sz="1100" dirty="0"/>
                <a:t>)</a:t>
              </a:r>
              <a:endParaRPr lang="en-US" sz="1100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4895279" y="3013444"/>
              <a:ext cx="1331625" cy="1927723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878458" y="2715832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Globale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nl-BE" sz="1100" i="1" dirty="0"/>
                <a:t>name </a:t>
              </a:r>
              <a:r>
                <a:rPr lang="nl-BE" sz="1100" i="1" dirty="0" err="1"/>
                <a:t>space</a:t>
              </a:r>
              <a:endParaRPr lang="en-US" sz="1100" i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027004" y="3148940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7018993" y="3266485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6983511" y="3068960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21" name="Rechte verbindingslijn met pijl 20"/>
            <p:cNvCxnSpPr>
              <a:stCxn id="18" idx="3"/>
              <a:endCxn id="19" idx="1"/>
            </p:cNvCxnSpPr>
            <p:nvPr/>
          </p:nvCxnSpPr>
          <p:spPr>
            <a:xfrm>
              <a:off x="6037224" y="3287440"/>
              <a:ext cx="981769" cy="11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/>
            <p:cNvSpPr txBox="1"/>
            <p:nvPr/>
          </p:nvSpPr>
          <p:spPr>
            <a:xfrm>
              <a:off x="7683920" y="4170991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Xe</a:t>
              </a:r>
              <a:endParaRPr lang="en-US" sz="1200" i="1" dirty="0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7605559" y="3970742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8193507" y="4381210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Rn</a:t>
              </a:r>
              <a:endParaRPr lang="en-US" sz="1200" i="1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8115146" y="4180961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cxnSp>
          <p:nvCxnSpPr>
            <p:cNvPr id="31" name="Rechte verbindingslijn met pijl 30"/>
            <p:cNvCxnSpPr/>
            <p:nvPr/>
          </p:nvCxnSpPr>
          <p:spPr>
            <a:xfrm>
              <a:off x="7361930" y="3493107"/>
              <a:ext cx="0" cy="154690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31"/>
            <p:cNvCxnSpPr/>
            <p:nvPr/>
          </p:nvCxnSpPr>
          <p:spPr>
            <a:xfrm>
              <a:off x="7881564" y="3489685"/>
              <a:ext cx="0" cy="684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/>
            <p:cNvCxnSpPr/>
            <p:nvPr/>
          </p:nvCxnSpPr>
          <p:spPr>
            <a:xfrm>
              <a:off x="8390678" y="3489685"/>
              <a:ext cx="0" cy="89152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/>
            <p:cNvSpPr txBox="1"/>
            <p:nvPr/>
          </p:nvSpPr>
          <p:spPr>
            <a:xfrm>
              <a:off x="5032095" y="3614316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kopie</a:t>
              </a:r>
              <a:endParaRPr lang="en-US" sz="1200" dirty="0"/>
            </a:p>
          </p:txBody>
        </p:sp>
        <p:cxnSp>
          <p:nvCxnSpPr>
            <p:cNvPr id="36" name="Rechte verbindingslijn met pijl 35"/>
            <p:cNvCxnSpPr>
              <a:stCxn id="35" idx="3"/>
              <a:endCxn id="19" idx="1"/>
            </p:cNvCxnSpPr>
            <p:nvPr/>
          </p:nvCxnSpPr>
          <p:spPr>
            <a:xfrm flipV="1">
              <a:off x="6042315" y="3404985"/>
              <a:ext cx="976678" cy="3478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kstvak 28"/>
            <p:cNvSpPr txBox="1"/>
            <p:nvPr/>
          </p:nvSpPr>
          <p:spPr>
            <a:xfrm>
              <a:off x="5047571" y="4143583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 err="1"/>
                <a:t>ununoctium</a:t>
              </a:r>
              <a:endParaRPr lang="en-US" sz="1200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7037847" y="5040013"/>
              <a:ext cx="1745864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Uuo</a:t>
              </a:r>
              <a:endParaRPr lang="en-US" sz="1200" i="1" dirty="0"/>
            </a:p>
          </p:txBody>
        </p:sp>
        <p:cxnSp>
          <p:nvCxnSpPr>
            <p:cNvPr id="38" name="Rechte verbindingslijn met pijl 37"/>
            <p:cNvCxnSpPr>
              <a:stCxn id="29" idx="3"/>
              <a:endCxn id="30" idx="1"/>
            </p:cNvCxnSpPr>
            <p:nvPr/>
          </p:nvCxnSpPr>
          <p:spPr>
            <a:xfrm>
              <a:off x="6057791" y="4282083"/>
              <a:ext cx="980056" cy="896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kstvak 36"/>
            <p:cNvSpPr txBox="1"/>
            <p:nvPr/>
          </p:nvSpPr>
          <p:spPr>
            <a:xfrm>
              <a:off x="6985780" y="4825934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grpSp>
          <p:nvGrpSpPr>
            <p:cNvPr id="48" name="Groep 47"/>
            <p:cNvGrpSpPr/>
            <p:nvPr/>
          </p:nvGrpSpPr>
          <p:grpSpPr>
            <a:xfrm>
              <a:off x="5042788" y="4447990"/>
              <a:ext cx="3768725" cy="1380134"/>
              <a:chOff x="5042788" y="4447990"/>
              <a:chExt cx="3768725" cy="1380134"/>
            </a:xfrm>
          </p:grpSpPr>
          <p:sp>
            <p:nvSpPr>
              <p:cNvPr id="42" name="Tekstvak 41"/>
              <p:cNvSpPr txBox="1"/>
              <p:nvPr/>
            </p:nvSpPr>
            <p:spPr>
              <a:xfrm>
                <a:off x="7011313" y="5353600"/>
                <a:ext cx="3353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000" dirty="0"/>
                  <a:t>list</a:t>
                </a:r>
                <a:endParaRPr lang="en-US" sz="1000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7046795" y="5551125"/>
                <a:ext cx="1764718" cy="27699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BE" sz="1200" i="1" dirty="0"/>
                  <a:t>[     •     ,     •      ,     •    ]</a:t>
                </a:r>
                <a:endParaRPr lang="en-US" sz="1200" i="1" dirty="0"/>
              </a:p>
            </p:txBody>
          </p:sp>
          <p:cxnSp>
            <p:nvCxnSpPr>
              <p:cNvPr id="43" name="Rechte verbindingslijn met pijl 42"/>
              <p:cNvCxnSpPr/>
              <p:nvPr/>
            </p:nvCxnSpPr>
            <p:spPr>
              <a:xfrm flipV="1">
                <a:off x="7361930" y="5353600"/>
                <a:ext cx="0" cy="246221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met pijl 43"/>
              <p:cNvCxnSpPr>
                <a:endCxn id="24" idx="2"/>
              </p:cNvCxnSpPr>
              <p:nvPr/>
            </p:nvCxnSpPr>
            <p:spPr>
              <a:xfrm flipV="1">
                <a:off x="7881564" y="4447990"/>
                <a:ext cx="0" cy="114315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met pijl 44"/>
              <p:cNvCxnSpPr>
                <a:endCxn id="27" idx="2"/>
              </p:cNvCxnSpPr>
              <p:nvPr/>
            </p:nvCxnSpPr>
            <p:spPr>
              <a:xfrm flipV="1">
                <a:off x="8390678" y="4658209"/>
                <a:ext cx="473" cy="94161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kstvak 45"/>
              <p:cNvSpPr txBox="1"/>
              <p:nvPr/>
            </p:nvSpPr>
            <p:spPr>
              <a:xfrm>
                <a:off x="5042788" y="4571124"/>
                <a:ext cx="1010220" cy="27699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BE" sz="1200" dirty="0" err="1"/>
                  <a:t>kopie_bis</a:t>
                </a:r>
                <a:endParaRPr lang="en-US" sz="1200" dirty="0"/>
              </a:p>
            </p:txBody>
          </p:sp>
          <p:cxnSp>
            <p:nvCxnSpPr>
              <p:cNvPr id="47" name="Rechte verbindingslijn met pijl 46"/>
              <p:cNvCxnSpPr>
                <a:stCxn id="46" idx="3"/>
                <a:endCxn id="41" idx="1"/>
              </p:cNvCxnSpPr>
              <p:nvPr/>
            </p:nvCxnSpPr>
            <p:spPr>
              <a:xfrm>
                <a:off x="6053008" y="4709624"/>
                <a:ext cx="993787" cy="980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ep 61"/>
          <p:cNvGrpSpPr/>
          <p:nvPr/>
        </p:nvGrpSpPr>
        <p:grpSpPr>
          <a:xfrm>
            <a:off x="899592" y="2010326"/>
            <a:ext cx="3164177" cy="959736"/>
            <a:chOff x="899592" y="2010326"/>
            <a:chExt cx="3164177" cy="959736"/>
          </a:xfrm>
        </p:grpSpPr>
        <p:sp>
          <p:nvSpPr>
            <p:cNvPr id="50" name="Tekstvak 49"/>
            <p:cNvSpPr txBox="1"/>
            <p:nvPr/>
          </p:nvSpPr>
          <p:spPr>
            <a:xfrm>
              <a:off x="1626049" y="2010326"/>
              <a:ext cx="2437720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del</a:t>
              </a:r>
              <a:r>
                <a:rPr lang="nl-BE" sz="1600" b="1" i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nl-BE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lijst[int]</a:t>
              </a:r>
              <a:endParaRPr lang="en-US" sz="1600" dirty="0"/>
            </a:p>
          </p:txBody>
        </p:sp>
        <p:cxnSp>
          <p:nvCxnSpPr>
            <p:cNvPr id="11" name="Gebogen verbindingslijn 10"/>
            <p:cNvCxnSpPr>
              <a:stCxn id="50" idx="1"/>
            </p:cNvCxnSpPr>
            <p:nvPr/>
          </p:nvCxnSpPr>
          <p:spPr>
            <a:xfrm rot="10800000" flipV="1">
              <a:off x="899593" y="2179602"/>
              <a:ext cx="726457" cy="601325"/>
            </a:xfrm>
            <a:prstGeom prst="bentConnector3">
              <a:avLst>
                <a:gd name="adj1" fmla="val 14309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899592" y="2600730"/>
              <a:ext cx="2840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Verwijderen element uit lijst</a:t>
              </a:r>
              <a:endParaRPr lang="en-US" dirty="0"/>
            </a:p>
          </p:txBody>
        </p:sp>
      </p:grpSp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3"/>
          <a:srcRect r="23705"/>
          <a:stretch/>
        </p:blipFill>
        <p:spPr>
          <a:xfrm>
            <a:off x="364432" y="3616123"/>
            <a:ext cx="3127448" cy="6472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Rechthoek 60"/>
          <p:cNvSpPr/>
          <p:nvPr/>
        </p:nvSpPr>
        <p:spPr>
          <a:xfrm>
            <a:off x="362872" y="3832799"/>
            <a:ext cx="3129008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44208" y="0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Het 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keyword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Verwijderen van een element </a:t>
            </a:r>
            <a:r>
              <a:rPr lang="nl-BE" dirty="0">
                <a:cs typeface="Courier New" panose="02070309020205020404" pitchFamily="49" charset="0"/>
              </a:rPr>
              <a:t>uit een lijst het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dirty="0">
                <a:cs typeface="Courier New" panose="02070309020205020404" pitchFamily="49" charset="0"/>
              </a:rPr>
              <a:t> </a:t>
            </a:r>
            <a:r>
              <a:rPr lang="nl-BE" dirty="0" err="1">
                <a:cs typeface="Courier New" panose="02070309020205020404" pitchFamily="49" charset="0"/>
              </a:rPr>
              <a:t>keyword</a:t>
            </a:r>
            <a:endParaRPr lang="nl-BE" dirty="0"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endParaRPr lang="nl-BE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4878458" y="3140968"/>
            <a:ext cx="4014022" cy="3236127"/>
            <a:chOff x="4878458" y="2713153"/>
            <a:chExt cx="4014022" cy="3236127"/>
          </a:xfrm>
        </p:grpSpPr>
        <p:sp>
          <p:nvSpPr>
            <p:cNvPr id="13" name="Rechthoek 12"/>
            <p:cNvSpPr/>
            <p:nvPr/>
          </p:nvSpPr>
          <p:spPr>
            <a:xfrm>
              <a:off x="6839495" y="3013068"/>
              <a:ext cx="2052985" cy="2936212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7037847" y="2713153"/>
              <a:ext cx="1673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/>
                <a:t>Objecten (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werkgeheugen</a:t>
              </a:r>
              <a:r>
                <a:rPr lang="nl-BE" sz="1100" dirty="0"/>
                <a:t>)</a:t>
              </a:r>
              <a:endParaRPr lang="en-US" sz="1100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4895279" y="3013444"/>
              <a:ext cx="1331625" cy="1927723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878458" y="2715832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Globale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nl-BE" sz="1100" i="1" dirty="0"/>
                <a:t>name </a:t>
              </a:r>
              <a:r>
                <a:rPr lang="nl-BE" sz="1100" i="1" dirty="0" err="1"/>
                <a:t>space</a:t>
              </a:r>
              <a:endParaRPr lang="en-US" sz="1100" i="1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027004" y="3148940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7018993" y="3266485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]</a:t>
              </a:r>
              <a:endParaRPr lang="en-US" sz="1200" i="1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6983511" y="3068960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21" name="Rechte verbindingslijn met pijl 20"/>
            <p:cNvCxnSpPr>
              <a:stCxn id="18" idx="3"/>
              <a:endCxn id="19" idx="1"/>
            </p:cNvCxnSpPr>
            <p:nvPr/>
          </p:nvCxnSpPr>
          <p:spPr>
            <a:xfrm>
              <a:off x="6037224" y="3287440"/>
              <a:ext cx="981769" cy="11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/>
            <p:cNvSpPr txBox="1"/>
            <p:nvPr/>
          </p:nvSpPr>
          <p:spPr>
            <a:xfrm>
              <a:off x="7683920" y="4170991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Xe</a:t>
              </a:r>
              <a:endParaRPr lang="en-US" sz="1200" i="1" dirty="0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8193507" y="4381210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Rn</a:t>
              </a:r>
              <a:endParaRPr lang="en-US" sz="1200" i="1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8115146" y="4180961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cxnSp>
          <p:nvCxnSpPr>
            <p:cNvPr id="31" name="Rechte verbindingslijn met pijl 30"/>
            <p:cNvCxnSpPr/>
            <p:nvPr/>
          </p:nvCxnSpPr>
          <p:spPr>
            <a:xfrm>
              <a:off x="7361930" y="3493107"/>
              <a:ext cx="0" cy="154690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/>
            <p:cNvCxnSpPr/>
            <p:nvPr/>
          </p:nvCxnSpPr>
          <p:spPr>
            <a:xfrm>
              <a:off x="7884368" y="3479363"/>
              <a:ext cx="504000" cy="900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/>
            <p:cNvSpPr txBox="1"/>
            <p:nvPr/>
          </p:nvSpPr>
          <p:spPr>
            <a:xfrm>
              <a:off x="5032095" y="3614316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kopie</a:t>
              </a:r>
              <a:endParaRPr lang="en-US" sz="1200" dirty="0"/>
            </a:p>
          </p:txBody>
        </p:sp>
        <p:cxnSp>
          <p:nvCxnSpPr>
            <p:cNvPr id="36" name="Rechte verbindingslijn met pijl 35"/>
            <p:cNvCxnSpPr>
              <a:stCxn id="35" idx="3"/>
              <a:endCxn id="19" idx="1"/>
            </p:cNvCxnSpPr>
            <p:nvPr/>
          </p:nvCxnSpPr>
          <p:spPr>
            <a:xfrm flipV="1">
              <a:off x="6042315" y="3404985"/>
              <a:ext cx="976678" cy="3478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kstvak 28"/>
            <p:cNvSpPr txBox="1"/>
            <p:nvPr/>
          </p:nvSpPr>
          <p:spPr>
            <a:xfrm>
              <a:off x="5047571" y="4143583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 err="1"/>
                <a:t>ununoctium</a:t>
              </a:r>
              <a:endParaRPr lang="en-US" sz="1200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7037847" y="5040013"/>
              <a:ext cx="1745864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Uuo</a:t>
              </a:r>
              <a:endParaRPr lang="en-US" sz="1200" i="1" dirty="0"/>
            </a:p>
          </p:txBody>
        </p:sp>
        <p:cxnSp>
          <p:nvCxnSpPr>
            <p:cNvPr id="38" name="Rechte verbindingslijn met pijl 37"/>
            <p:cNvCxnSpPr>
              <a:stCxn id="29" idx="3"/>
              <a:endCxn id="30" idx="1"/>
            </p:cNvCxnSpPr>
            <p:nvPr/>
          </p:nvCxnSpPr>
          <p:spPr>
            <a:xfrm>
              <a:off x="6057791" y="4282083"/>
              <a:ext cx="980056" cy="896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kstvak 36"/>
            <p:cNvSpPr txBox="1"/>
            <p:nvPr/>
          </p:nvSpPr>
          <p:spPr>
            <a:xfrm>
              <a:off x="6985780" y="4825934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grpSp>
          <p:nvGrpSpPr>
            <p:cNvPr id="48" name="Groep 47"/>
            <p:cNvGrpSpPr/>
            <p:nvPr/>
          </p:nvGrpSpPr>
          <p:grpSpPr>
            <a:xfrm>
              <a:off x="5042788" y="4447990"/>
              <a:ext cx="3768725" cy="1380134"/>
              <a:chOff x="5042788" y="4447990"/>
              <a:chExt cx="3768725" cy="1380134"/>
            </a:xfrm>
          </p:grpSpPr>
          <p:sp>
            <p:nvSpPr>
              <p:cNvPr id="42" name="Tekstvak 41"/>
              <p:cNvSpPr txBox="1"/>
              <p:nvPr/>
            </p:nvSpPr>
            <p:spPr>
              <a:xfrm>
                <a:off x="7011313" y="5353600"/>
                <a:ext cx="3353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000" dirty="0"/>
                  <a:t>list</a:t>
                </a:r>
                <a:endParaRPr lang="en-US" sz="1000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7046795" y="5551125"/>
                <a:ext cx="1764718" cy="27699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BE" sz="1200" i="1" dirty="0"/>
                  <a:t>[     •     ,     •      ,     •    ]</a:t>
                </a:r>
                <a:endParaRPr lang="en-US" sz="1200" i="1" dirty="0"/>
              </a:p>
            </p:txBody>
          </p:sp>
          <p:cxnSp>
            <p:nvCxnSpPr>
              <p:cNvPr id="43" name="Rechte verbindingslijn met pijl 42"/>
              <p:cNvCxnSpPr/>
              <p:nvPr/>
            </p:nvCxnSpPr>
            <p:spPr>
              <a:xfrm flipV="1">
                <a:off x="7361930" y="5353600"/>
                <a:ext cx="0" cy="246221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met pijl 43"/>
              <p:cNvCxnSpPr>
                <a:endCxn id="24" idx="2"/>
              </p:cNvCxnSpPr>
              <p:nvPr/>
            </p:nvCxnSpPr>
            <p:spPr>
              <a:xfrm flipV="1">
                <a:off x="7881564" y="4447990"/>
                <a:ext cx="0" cy="114315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met pijl 44"/>
              <p:cNvCxnSpPr>
                <a:endCxn id="27" idx="2"/>
              </p:cNvCxnSpPr>
              <p:nvPr/>
            </p:nvCxnSpPr>
            <p:spPr>
              <a:xfrm flipV="1">
                <a:off x="8390678" y="4658209"/>
                <a:ext cx="473" cy="94161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kstvak 45"/>
              <p:cNvSpPr txBox="1"/>
              <p:nvPr/>
            </p:nvSpPr>
            <p:spPr>
              <a:xfrm>
                <a:off x="5042788" y="4571124"/>
                <a:ext cx="1010220" cy="27699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BE" sz="1200" dirty="0" err="1"/>
                  <a:t>kopie_bis</a:t>
                </a:r>
                <a:endParaRPr lang="en-US" sz="1200" dirty="0"/>
              </a:p>
            </p:txBody>
          </p:sp>
          <p:cxnSp>
            <p:nvCxnSpPr>
              <p:cNvPr id="47" name="Rechte verbindingslijn met pijl 46"/>
              <p:cNvCxnSpPr>
                <a:stCxn id="46" idx="3"/>
                <a:endCxn id="41" idx="1"/>
              </p:cNvCxnSpPr>
              <p:nvPr/>
            </p:nvCxnSpPr>
            <p:spPr>
              <a:xfrm>
                <a:off x="6053008" y="4709624"/>
                <a:ext cx="993787" cy="980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kstvak 48"/>
          <p:cNvSpPr txBox="1"/>
          <p:nvPr/>
        </p:nvSpPr>
        <p:spPr>
          <a:xfrm>
            <a:off x="5246200" y="2010326"/>
            <a:ext cx="24377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sz="16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variabele</a:t>
            </a:r>
            <a:endParaRPr lang="en-US" sz="1600" dirty="0"/>
          </a:p>
        </p:txBody>
      </p:sp>
      <p:sp>
        <p:nvSpPr>
          <p:cNvPr id="50" name="Tekstvak 49"/>
          <p:cNvSpPr txBox="1"/>
          <p:nvPr/>
        </p:nvSpPr>
        <p:spPr>
          <a:xfrm>
            <a:off x="1626049" y="2010326"/>
            <a:ext cx="24377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sz="16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lijst[int]</a:t>
            </a:r>
            <a:endParaRPr lang="en-US" sz="1600" dirty="0"/>
          </a:p>
        </p:txBody>
      </p:sp>
      <p:cxnSp>
        <p:nvCxnSpPr>
          <p:cNvPr id="11" name="Gebogen verbindingslijn 10"/>
          <p:cNvCxnSpPr>
            <a:stCxn id="50" idx="1"/>
          </p:cNvCxnSpPr>
          <p:nvPr/>
        </p:nvCxnSpPr>
        <p:spPr>
          <a:xfrm rot="10800000" flipV="1">
            <a:off x="899593" y="2179602"/>
            <a:ext cx="726457" cy="601325"/>
          </a:xfrm>
          <a:prstGeom prst="bentConnector3">
            <a:avLst>
              <a:gd name="adj1" fmla="val 1430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bogen verbindingslijn 50"/>
          <p:cNvCxnSpPr>
            <a:stCxn id="49" idx="1"/>
            <a:endCxn id="53" idx="1"/>
          </p:cNvCxnSpPr>
          <p:nvPr/>
        </p:nvCxnSpPr>
        <p:spPr>
          <a:xfrm rot="10800000" flipV="1">
            <a:off x="5004048" y="2179602"/>
            <a:ext cx="242152" cy="596535"/>
          </a:xfrm>
          <a:prstGeom prst="bentConnector3">
            <a:avLst>
              <a:gd name="adj1" fmla="val 1944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899592" y="2600730"/>
            <a:ext cx="284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Verwijderen element uit lijst</a:t>
            </a:r>
            <a:endParaRPr lang="en-US" dirty="0"/>
          </a:p>
        </p:txBody>
      </p:sp>
      <p:sp>
        <p:nvSpPr>
          <p:cNvPr id="53" name="Tekstvak 52"/>
          <p:cNvSpPr txBox="1"/>
          <p:nvPr/>
        </p:nvSpPr>
        <p:spPr>
          <a:xfrm>
            <a:off x="5004048" y="2591472"/>
            <a:ext cx="405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Verwijderen van variabele uit </a:t>
            </a:r>
            <a:r>
              <a:rPr lang="nl-BE" dirty="0" err="1"/>
              <a:t>namespace</a:t>
            </a:r>
            <a:endParaRPr lang="en-US" dirty="0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3"/>
          <a:srcRect r="23705"/>
          <a:stretch/>
        </p:blipFill>
        <p:spPr>
          <a:xfrm>
            <a:off x="364432" y="3616123"/>
            <a:ext cx="3127448" cy="6472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Rechthoek 60"/>
          <p:cNvSpPr/>
          <p:nvPr/>
        </p:nvSpPr>
        <p:spPr>
          <a:xfrm>
            <a:off x="362872" y="3832799"/>
            <a:ext cx="3129008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44208" y="0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Het 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keyword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Verwijderen van een element </a:t>
            </a:r>
            <a:r>
              <a:rPr lang="nl-BE" dirty="0">
                <a:cs typeface="Courier New" panose="02070309020205020404" pitchFamily="49" charset="0"/>
              </a:rPr>
              <a:t>uit een lijst het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dirty="0">
                <a:cs typeface="Courier New" panose="02070309020205020404" pitchFamily="49" charset="0"/>
              </a:rPr>
              <a:t> </a:t>
            </a:r>
            <a:r>
              <a:rPr lang="nl-BE" dirty="0" err="1">
                <a:cs typeface="Courier New" panose="02070309020205020404" pitchFamily="49" charset="0"/>
              </a:rPr>
              <a:t>keyword</a:t>
            </a:r>
            <a:endParaRPr lang="nl-BE" dirty="0"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endParaRPr lang="nl-BE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839495" y="3440883"/>
            <a:ext cx="2052985" cy="2936212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037847" y="3140968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5" name="Rechthoek 14"/>
          <p:cNvSpPr/>
          <p:nvPr/>
        </p:nvSpPr>
        <p:spPr>
          <a:xfrm>
            <a:off x="4895279" y="3441259"/>
            <a:ext cx="1331625" cy="1927723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4878458" y="3143647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027004" y="3576755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edelgassen</a:t>
            </a:r>
            <a:endParaRPr lang="en-US" sz="12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18993" y="3694300"/>
            <a:ext cx="1764718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[     •     ,     •    ]</a:t>
            </a:r>
            <a:endParaRPr lang="en-US" sz="1200" i="1" dirty="0"/>
          </a:p>
        </p:txBody>
      </p:sp>
      <p:sp>
        <p:nvSpPr>
          <p:cNvPr id="20" name="Tekstvak 19"/>
          <p:cNvSpPr txBox="1"/>
          <p:nvPr/>
        </p:nvSpPr>
        <p:spPr>
          <a:xfrm>
            <a:off x="6983511" y="3496775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/>
              <a:t>list</a:t>
            </a:r>
            <a:endParaRPr lang="en-US" sz="1000" dirty="0"/>
          </a:p>
        </p:txBody>
      </p:sp>
      <p:cxnSp>
        <p:nvCxnSpPr>
          <p:cNvPr id="21" name="Rechte verbindingslijn met pijl 20"/>
          <p:cNvCxnSpPr>
            <a:stCxn id="18" idx="3"/>
            <a:endCxn id="19" idx="1"/>
          </p:cNvCxnSpPr>
          <p:nvPr/>
        </p:nvCxnSpPr>
        <p:spPr>
          <a:xfrm>
            <a:off x="6037224" y="3715255"/>
            <a:ext cx="981769" cy="1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7683920" y="4598806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Xe</a:t>
            </a:r>
            <a:endParaRPr lang="en-US" sz="1200" i="1" dirty="0"/>
          </a:p>
        </p:txBody>
      </p:sp>
      <p:sp>
        <p:nvSpPr>
          <p:cNvPr id="27" name="Tekstvak 26"/>
          <p:cNvSpPr txBox="1"/>
          <p:nvPr/>
        </p:nvSpPr>
        <p:spPr>
          <a:xfrm>
            <a:off x="8193507" y="4809025"/>
            <a:ext cx="395287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Rn</a:t>
            </a:r>
            <a:endParaRPr lang="en-US" sz="12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115146" y="4608776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7361930" y="3920922"/>
            <a:ext cx="0" cy="154690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7884368" y="3907178"/>
            <a:ext cx="504000" cy="900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5032095" y="4042131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/>
              <a:t>kopie</a:t>
            </a:r>
            <a:endParaRPr lang="en-US" sz="1200" dirty="0"/>
          </a:p>
        </p:txBody>
      </p:sp>
      <p:cxnSp>
        <p:nvCxnSpPr>
          <p:cNvPr id="36" name="Rechte verbindingslijn met pijl 35"/>
          <p:cNvCxnSpPr>
            <a:stCxn id="35" idx="3"/>
            <a:endCxn id="19" idx="1"/>
          </p:cNvCxnSpPr>
          <p:nvPr/>
        </p:nvCxnSpPr>
        <p:spPr>
          <a:xfrm flipV="1">
            <a:off x="6042315" y="3832800"/>
            <a:ext cx="976678" cy="34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047571" y="4571398"/>
            <a:ext cx="1010220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dirty="0" err="1"/>
              <a:t>ununoctium</a:t>
            </a:r>
            <a:endParaRPr lang="en-US" sz="1200" dirty="0"/>
          </a:p>
        </p:txBody>
      </p:sp>
      <p:sp>
        <p:nvSpPr>
          <p:cNvPr id="30" name="Tekstvak 29"/>
          <p:cNvSpPr txBox="1"/>
          <p:nvPr/>
        </p:nvSpPr>
        <p:spPr>
          <a:xfrm>
            <a:off x="7037847" y="5467828"/>
            <a:ext cx="1745864" cy="2769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200" i="1" dirty="0"/>
              <a:t>Uuo</a:t>
            </a:r>
            <a:endParaRPr lang="en-US" sz="1200" i="1" dirty="0"/>
          </a:p>
        </p:txBody>
      </p:sp>
      <p:cxnSp>
        <p:nvCxnSpPr>
          <p:cNvPr id="38" name="Rechte verbindingslijn met pijl 37"/>
          <p:cNvCxnSpPr>
            <a:stCxn id="29" idx="3"/>
            <a:endCxn id="30" idx="1"/>
          </p:cNvCxnSpPr>
          <p:nvPr/>
        </p:nvCxnSpPr>
        <p:spPr>
          <a:xfrm>
            <a:off x="6057791" y="4709898"/>
            <a:ext cx="980056" cy="8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6985780" y="5253749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str</a:t>
            </a:r>
            <a:endParaRPr lang="en-US" sz="1000" dirty="0"/>
          </a:p>
        </p:txBody>
      </p:sp>
      <p:grpSp>
        <p:nvGrpSpPr>
          <p:cNvPr id="48" name="Groep 47"/>
          <p:cNvGrpSpPr/>
          <p:nvPr/>
        </p:nvGrpSpPr>
        <p:grpSpPr>
          <a:xfrm>
            <a:off x="5042788" y="4875805"/>
            <a:ext cx="3768725" cy="1380134"/>
            <a:chOff x="5042788" y="4447990"/>
            <a:chExt cx="3768725" cy="1380134"/>
          </a:xfrm>
        </p:grpSpPr>
        <p:sp>
          <p:nvSpPr>
            <p:cNvPr id="42" name="Tekstvak 41"/>
            <p:cNvSpPr txBox="1"/>
            <p:nvPr/>
          </p:nvSpPr>
          <p:spPr>
            <a:xfrm>
              <a:off x="7011313" y="5353600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7046795" y="5551125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cxnSp>
          <p:nvCxnSpPr>
            <p:cNvPr id="43" name="Rechte verbindingslijn met pijl 42"/>
            <p:cNvCxnSpPr/>
            <p:nvPr/>
          </p:nvCxnSpPr>
          <p:spPr>
            <a:xfrm flipV="1">
              <a:off x="7361930" y="5353600"/>
              <a:ext cx="0" cy="24622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/>
            <p:cNvCxnSpPr>
              <a:endCxn id="24" idx="2"/>
            </p:cNvCxnSpPr>
            <p:nvPr/>
          </p:nvCxnSpPr>
          <p:spPr>
            <a:xfrm flipV="1">
              <a:off x="7881564" y="4447990"/>
              <a:ext cx="0" cy="114315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met pijl 44"/>
            <p:cNvCxnSpPr>
              <a:endCxn id="27" idx="2"/>
            </p:cNvCxnSpPr>
            <p:nvPr/>
          </p:nvCxnSpPr>
          <p:spPr>
            <a:xfrm flipV="1">
              <a:off x="8390678" y="4658209"/>
              <a:ext cx="473" cy="9416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/>
            <p:cNvSpPr txBox="1"/>
            <p:nvPr/>
          </p:nvSpPr>
          <p:spPr>
            <a:xfrm>
              <a:off x="5042788" y="4571124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 err="1"/>
                <a:t>kopie_bis</a:t>
              </a:r>
              <a:endParaRPr lang="en-US" sz="1200" dirty="0"/>
            </a:p>
          </p:txBody>
        </p:sp>
        <p:cxnSp>
          <p:nvCxnSpPr>
            <p:cNvPr id="47" name="Rechte verbindingslijn met pijl 46"/>
            <p:cNvCxnSpPr>
              <a:stCxn id="46" idx="3"/>
              <a:endCxn id="41" idx="1"/>
            </p:cNvCxnSpPr>
            <p:nvPr/>
          </p:nvCxnSpPr>
          <p:spPr>
            <a:xfrm>
              <a:off x="6053008" y="4709624"/>
              <a:ext cx="993787" cy="980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kstvak 48"/>
          <p:cNvSpPr txBox="1"/>
          <p:nvPr/>
        </p:nvSpPr>
        <p:spPr>
          <a:xfrm>
            <a:off x="5246200" y="2010326"/>
            <a:ext cx="24377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sz="16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variabele</a:t>
            </a:r>
            <a:endParaRPr lang="en-US" sz="1600" dirty="0"/>
          </a:p>
        </p:txBody>
      </p:sp>
      <p:sp>
        <p:nvSpPr>
          <p:cNvPr id="50" name="Tekstvak 49"/>
          <p:cNvSpPr txBox="1"/>
          <p:nvPr/>
        </p:nvSpPr>
        <p:spPr>
          <a:xfrm>
            <a:off x="1626049" y="2010326"/>
            <a:ext cx="24377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nl-BE" sz="16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lijst[int]</a:t>
            </a:r>
            <a:endParaRPr lang="en-US" sz="1600" dirty="0"/>
          </a:p>
        </p:txBody>
      </p:sp>
      <p:cxnSp>
        <p:nvCxnSpPr>
          <p:cNvPr id="11" name="Gebogen verbindingslijn 10"/>
          <p:cNvCxnSpPr>
            <a:stCxn id="50" idx="1"/>
          </p:cNvCxnSpPr>
          <p:nvPr/>
        </p:nvCxnSpPr>
        <p:spPr>
          <a:xfrm rot="10800000" flipV="1">
            <a:off x="899593" y="2179602"/>
            <a:ext cx="726457" cy="601325"/>
          </a:xfrm>
          <a:prstGeom prst="bentConnector3">
            <a:avLst>
              <a:gd name="adj1" fmla="val 1430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bogen verbindingslijn 50"/>
          <p:cNvCxnSpPr>
            <a:stCxn id="49" idx="1"/>
            <a:endCxn id="53" idx="1"/>
          </p:cNvCxnSpPr>
          <p:nvPr/>
        </p:nvCxnSpPr>
        <p:spPr>
          <a:xfrm rot="10800000" flipV="1">
            <a:off x="5004048" y="2179602"/>
            <a:ext cx="242152" cy="596535"/>
          </a:xfrm>
          <a:prstGeom prst="bentConnector3">
            <a:avLst>
              <a:gd name="adj1" fmla="val 1944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899592" y="2600730"/>
            <a:ext cx="284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Verwijderen element uit lijst</a:t>
            </a:r>
            <a:endParaRPr lang="en-US" dirty="0"/>
          </a:p>
        </p:txBody>
      </p:sp>
      <p:sp>
        <p:nvSpPr>
          <p:cNvPr id="53" name="Tekstvak 52"/>
          <p:cNvSpPr txBox="1"/>
          <p:nvPr/>
        </p:nvSpPr>
        <p:spPr>
          <a:xfrm>
            <a:off x="5004048" y="2591472"/>
            <a:ext cx="405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Verwijderen van variabele uit </a:t>
            </a:r>
            <a:r>
              <a:rPr lang="nl-BE" dirty="0" err="1"/>
              <a:t>namespace</a:t>
            </a:r>
            <a:endParaRPr lang="en-US" dirty="0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3"/>
          <a:srcRect r="23705"/>
          <a:stretch/>
        </p:blipFill>
        <p:spPr>
          <a:xfrm>
            <a:off x="364432" y="3616123"/>
            <a:ext cx="3127448" cy="6472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Rechthoek 60"/>
          <p:cNvSpPr/>
          <p:nvPr/>
        </p:nvSpPr>
        <p:spPr>
          <a:xfrm>
            <a:off x="362872" y="4030464"/>
            <a:ext cx="3129008" cy="19608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CAB9F6A-B44A-5749-70A6-9D2F5596FF30}"/>
              </a:ext>
            </a:extLst>
          </p:cNvPr>
          <p:cNvGrpSpPr/>
          <p:nvPr/>
        </p:nvGrpSpPr>
        <p:grpSpPr>
          <a:xfrm>
            <a:off x="315529" y="692696"/>
            <a:ext cx="8316924" cy="6023722"/>
            <a:chOff x="2860641" y="1543100"/>
            <a:chExt cx="7992889" cy="53149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00D72F4-5255-B00B-472B-D6DE730E361E}"/>
                </a:ext>
              </a:extLst>
            </p:cNvPr>
            <p:cNvGrpSpPr/>
            <p:nvPr/>
          </p:nvGrpSpPr>
          <p:grpSpPr>
            <a:xfrm>
              <a:off x="2860641" y="1543100"/>
              <a:ext cx="7992889" cy="5184576"/>
              <a:chOff x="611559" y="2214134"/>
              <a:chExt cx="4742493" cy="285704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E93B98-7199-5921-B293-DDFC86BF17C5}"/>
                  </a:ext>
                </a:extLst>
              </p:cNvPr>
              <p:cNvSpPr/>
              <p:nvPr/>
            </p:nvSpPr>
            <p:spPr>
              <a:xfrm>
                <a:off x="611560" y="2218867"/>
                <a:ext cx="4742492" cy="28523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" name="Rechthoek 2">
                <a:extLst>
                  <a:ext uri="{FF2B5EF4-FFF2-40B4-BE49-F238E27FC236}">
                    <a16:creationId xmlns:a16="http://schemas.microsoft.com/office/drawing/2014/main" id="{DD83A8B4-062B-5287-A720-020C394988F6}"/>
                  </a:ext>
                </a:extLst>
              </p:cNvPr>
              <p:cNvSpPr/>
              <p:nvPr/>
            </p:nvSpPr>
            <p:spPr>
              <a:xfrm>
                <a:off x="611559" y="2214134"/>
                <a:ext cx="42726" cy="2852308"/>
              </a:xfrm>
              <a:prstGeom prst="rect">
                <a:avLst/>
              </a:prstGeom>
              <a:solidFill>
                <a:srgbClr val="1E64C8"/>
              </a:solidFill>
              <a:ln>
                <a:solidFill>
                  <a:srgbClr val="1E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60AA36-2350-C2F7-35B9-C3148119F850}"/>
                </a:ext>
              </a:extLst>
            </p:cNvPr>
            <p:cNvSpPr txBox="1"/>
            <p:nvPr/>
          </p:nvSpPr>
          <p:spPr>
            <a:xfrm>
              <a:off x="3073721" y="1615539"/>
              <a:ext cx="7566729" cy="5242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b="1" dirty="0">
                  <a:solidFill>
                    <a:srgbClr val="1E64C8"/>
                  </a:solidFill>
                </a:rPr>
                <a:t>Oefening</a:t>
              </a:r>
              <a:endParaRPr lang="nl-BE" dirty="0">
                <a:solidFill>
                  <a:srgbClr val="1E64C8"/>
                </a:solidFill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dirty="0"/>
                <a:t>Geef het toestandsdiagram na het uitvoeren van het onderstaande codefragment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dirty="0"/>
            </a:p>
          </p:txBody>
        </p:sp>
      </p:grpSp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380312" y="0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OEFENING</a:t>
            </a: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24" y="1730346"/>
            <a:ext cx="3788768" cy="168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204" y="3980546"/>
            <a:ext cx="3068016" cy="226039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002" y="3967715"/>
            <a:ext cx="2989110" cy="2260398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131988" y="6161699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(a)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538312" y="615886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507136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109826" y="8617"/>
            <a:ext cx="199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b="1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OEFENINGEN</a:t>
            </a:r>
            <a:endParaRPr lang="en-US" sz="2600" b="1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5E8B29-E5CF-E1F3-608A-00A694C736F2}"/>
              </a:ext>
            </a:extLst>
          </p:cNvPr>
          <p:cNvGrpSpPr/>
          <p:nvPr/>
        </p:nvGrpSpPr>
        <p:grpSpPr>
          <a:xfrm>
            <a:off x="413538" y="692697"/>
            <a:ext cx="8316924" cy="4392488"/>
            <a:chOff x="2860641" y="1543100"/>
            <a:chExt cx="7992889" cy="5184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0B1D59-A275-9275-776D-EF04408E5DE7}"/>
                </a:ext>
              </a:extLst>
            </p:cNvPr>
            <p:cNvGrpSpPr/>
            <p:nvPr/>
          </p:nvGrpSpPr>
          <p:grpSpPr>
            <a:xfrm>
              <a:off x="2860641" y="1543100"/>
              <a:ext cx="7992889" cy="5184576"/>
              <a:chOff x="611559" y="2214134"/>
              <a:chExt cx="4742493" cy="285704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7132ED-3A59-F427-8C60-551EA2A27D26}"/>
                  </a:ext>
                </a:extLst>
              </p:cNvPr>
              <p:cNvSpPr/>
              <p:nvPr/>
            </p:nvSpPr>
            <p:spPr>
              <a:xfrm>
                <a:off x="611560" y="2218867"/>
                <a:ext cx="4742492" cy="28523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" name="Rechthoek 2">
                <a:extLst>
                  <a:ext uri="{FF2B5EF4-FFF2-40B4-BE49-F238E27FC236}">
                    <a16:creationId xmlns:a16="http://schemas.microsoft.com/office/drawing/2014/main" id="{D5F169E5-58E1-A3EC-DE24-C311244AA067}"/>
                  </a:ext>
                </a:extLst>
              </p:cNvPr>
              <p:cNvSpPr/>
              <p:nvPr/>
            </p:nvSpPr>
            <p:spPr>
              <a:xfrm>
                <a:off x="611559" y="2214134"/>
                <a:ext cx="42726" cy="2852308"/>
              </a:xfrm>
              <a:prstGeom prst="rect">
                <a:avLst/>
              </a:prstGeom>
              <a:solidFill>
                <a:srgbClr val="1E64C8"/>
              </a:solidFill>
              <a:ln>
                <a:solidFill>
                  <a:srgbClr val="1E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248E8D-975B-D4EA-7F61-B201E454B946}"/>
                </a:ext>
              </a:extLst>
            </p:cNvPr>
            <p:cNvSpPr txBox="1"/>
            <p:nvPr/>
          </p:nvSpPr>
          <p:spPr>
            <a:xfrm>
              <a:off x="3073721" y="1615539"/>
              <a:ext cx="7566729" cy="2906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b="1" dirty="0">
                  <a:solidFill>
                    <a:srgbClr val="1E64C8"/>
                  </a:solidFill>
                </a:rPr>
                <a:t>Oefening</a:t>
              </a:r>
              <a:endParaRPr lang="nl-BE" dirty="0">
                <a:solidFill>
                  <a:srgbClr val="1E64C8"/>
                </a:solidFill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dirty="0"/>
                <a:t>Schrijf een script dat:</a:t>
              </a: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l-BE" b="1" dirty="0">
                  <a:solidFill>
                    <a:srgbClr val="1E64C8"/>
                  </a:solidFill>
                  <a:cs typeface="Courier New" panose="02070309020205020404" pitchFamily="49" charset="0"/>
                </a:rPr>
                <a:t>STAP 1</a:t>
              </a:r>
              <a:r>
                <a:rPr lang="nl-BE" dirty="0">
                  <a:cs typeface="Courier New" panose="02070309020205020404" pitchFamily="49" charset="0"/>
                </a:rPr>
                <a:t>: de woorden in het bestand ‘</a:t>
              </a:r>
              <a:r>
                <a:rPr lang="nl-BE" i="1" dirty="0">
                  <a:cs typeface="Courier New" panose="02070309020205020404" pitchFamily="49" charset="0"/>
                </a:rPr>
                <a:t>top1000Engels</a:t>
              </a:r>
              <a:r>
                <a:rPr lang="nl-BE" dirty="0">
                  <a:cs typeface="Courier New" panose="02070309020205020404" pitchFamily="49" charset="0"/>
                </a:rPr>
                <a:t>’ inleest als een lijst</a:t>
              </a:r>
            </a:p>
            <a:p>
              <a:pPr lvl="1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sz="400" dirty="0">
                <a:cs typeface="Courier New" panose="02070309020205020404" pitchFamily="49" charset="0"/>
              </a:endParaRP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l-BE" b="1" dirty="0">
                  <a:solidFill>
                    <a:srgbClr val="1E64C8"/>
                  </a:solidFill>
                  <a:cs typeface="Courier New" panose="02070309020205020404" pitchFamily="49" charset="0"/>
                </a:rPr>
                <a:t>STAP 2</a:t>
              </a:r>
              <a:r>
                <a:rPr lang="nl-BE" dirty="0">
                  <a:cs typeface="Courier New" panose="02070309020205020404" pitchFamily="49" charset="0"/>
                </a:rPr>
                <a:t>: deze lijst aanpast door voor elk woord de eerste letter te vervangen door een hoofdletter (</a:t>
              </a:r>
              <a:r>
                <a:rPr lang="nl-BE" b="1" dirty="0">
                  <a:cs typeface="Courier New" panose="02070309020205020404" pitchFamily="49" charset="0"/>
                </a:rPr>
                <a:t>tip</a:t>
              </a:r>
              <a:r>
                <a:rPr lang="nl-BE" dirty="0">
                  <a:cs typeface="Courier New" panose="02070309020205020404" pitchFamily="49" charset="0"/>
                </a:rPr>
                <a:t>: string methode </a:t>
              </a:r>
              <a:r>
                <a:rPr lang="nl-BE" i="1" dirty="0" err="1">
                  <a:cs typeface="Courier New" panose="02070309020205020404" pitchFamily="49" charset="0"/>
                </a:rPr>
                <a:t>capitalize</a:t>
              </a:r>
              <a:r>
                <a:rPr lang="nl-BE" dirty="0">
                  <a:cs typeface="Courier New" panose="02070309020205020404" pitchFamily="49" charset="0"/>
                </a:rPr>
                <a:t>)</a:t>
              </a:r>
            </a:p>
            <a:p>
              <a:pPr lvl="1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sz="400" dirty="0">
                <a:cs typeface="Courier New" panose="02070309020205020404" pitchFamily="49" charset="0"/>
              </a:endParaRP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l-BE" b="1" dirty="0">
                  <a:solidFill>
                    <a:srgbClr val="1E64C8"/>
                  </a:solidFill>
                  <a:cs typeface="Courier New" panose="02070309020205020404" pitchFamily="49" charset="0"/>
                </a:rPr>
                <a:t>STAP 3</a:t>
              </a:r>
              <a:r>
                <a:rPr lang="nl-BE" dirty="0">
                  <a:cs typeface="Courier New" panose="02070309020205020404" pitchFamily="49" charset="0"/>
                </a:rPr>
                <a:t>: de gebruiker vraagt om een woord in te geven, dit woord automatisch zoekt in de lijst en vervolgens verwijdert uit de lijst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512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A647D-0A26-E688-B7AC-B272FCC023AA}"/>
              </a:ext>
            </a:extLst>
          </p:cNvPr>
          <p:cNvSpPr txBox="1"/>
          <p:nvPr/>
        </p:nvSpPr>
        <p:spPr>
          <a:xfrm>
            <a:off x="742162" y="3539480"/>
            <a:ext cx="37747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H3: Python bouwstenen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3D83F-832E-8C52-7BFD-5D7B84D7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67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7E78C-6806-8747-9D32-CDEA90176956}"/>
              </a:ext>
            </a:extLst>
          </p:cNvPr>
          <p:cNvSpPr txBox="1"/>
          <p:nvPr/>
        </p:nvSpPr>
        <p:spPr>
          <a:xfrm>
            <a:off x="896348" y="3915725"/>
            <a:ext cx="24379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De </a:t>
            </a:r>
            <a:r>
              <a:rPr lang="nl-BE" sz="2500" u="sng" cap="all" dirty="0">
                <a:solidFill>
                  <a:schemeClr val="bg1"/>
                </a:solidFill>
                <a:latin typeface="Consolas" panose="020B0609020204030204" pitchFamily="49" charset="0"/>
              </a:rPr>
              <a:t>in</a:t>
            </a:r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 operator</a:t>
            </a:r>
          </a:p>
        </p:txBody>
      </p:sp>
    </p:spTree>
    <p:extLst>
      <p:ext uri="{BB962C8B-B14F-4D97-AF65-F5344CB8AC3E}">
        <p14:creationId xmlns:p14="http://schemas.microsoft.com/office/powerpoint/2010/main" val="124830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62068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De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operator:</a:t>
            </a:r>
            <a:endParaRPr lang="nl-BE" sz="200" dirty="0">
              <a:cs typeface="Courier New" panose="02070309020205020404" pitchFamily="49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Gaat na of een waarde voorkomt in een lijst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Retourneert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nl-BE" dirty="0">
                <a:solidFill>
                  <a:srgbClr val="00B050"/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of </a:t>
            </a:r>
            <a:r>
              <a:rPr lang="nl-B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nl-B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876256" y="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De in operator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29" y="2496149"/>
            <a:ext cx="4688427" cy="16514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392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A647D-0A26-E688-B7AC-B272FCC023AA}"/>
              </a:ext>
            </a:extLst>
          </p:cNvPr>
          <p:cNvSpPr txBox="1"/>
          <p:nvPr/>
        </p:nvSpPr>
        <p:spPr>
          <a:xfrm>
            <a:off x="742162" y="3539480"/>
            <a:ext cx="37747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>
                <a:solidFill>
                  <a:schemeClr val="bg1"/>
                </a:solidFill>
                <a:latin typeface="UGent Panno"/>
              </a:rPr>
              <a:t>H3: Python bouwstenen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3D83F-832E-8C52-7BFD-5D7B84D7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67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7E78C-6806-8747-9D32-CDEA90176956}"/>
              </a:ext>
            </a:extLst>
          </p:cNvPr>
          <p:cNvSpPr txBox="1"/>
          <p:nvPr/>
        </p:nvSpPr>
        <p:spPr>
          <a:xfrm>
            <a:off x="742162" y="3933056"/>
            <a:ext cx="53383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Algoritmen voor zoeken in lijsten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135C8-A937-883D-A1A0-0B8B2ACD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54" y="380245"/>
            <a:ext cx="1973882" cy="1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0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48264" y="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Algoritmen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6464E0-0123-38BA-4FA6-62C2A814EE58}"/>
              </a:ext>
            </a:extLst>
          </p:cNvPr>
          <p:cNvGrpSpPr/>
          <p:nvPr/>
        </p:nvGrpSpPr>
        <p:grpSpPr>
          <a:xfrm>
            <a:off x="323528" y="854549"/>
            <a:ext cx="8496944" cy="1134291"/>
            <a:chOff x="611560" y="2218867"/>
            <a:chExt cx="4742492" cy="25713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92E824-F592-5386-C37A-FD11591208A4}"/>
                </a:ext>
              </a:extLst>
            </p:cNvPr>
            <p:cNvSpPr/>
            <p:nvPr/>
          </p:nvSpPr>
          <p:spPr>
            <a:xfrm>
              <a:off x="611560" y="2218867"/>
              <a:ext cx="4742492" cy="257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Rechthoek 2">
              <a:extLst>
                <a:ext uri="{FF2B5EF4-FFF2-40B4-BE49-F238E27FC236}">
                  <a16:creationId xmlns:a16="http://schemas.microsoft.com/office/drawing/2014/main" id="{22732455-98CD-1F62-BD63-6C684ECEE042}"/>
                </a:ext>
              </a:extLst>
            </p:cNvPr>
            <p:cNvSpPr/>
            <p:nvPr/>
          </p:nvSpPr>
          <p:spPr>
            <a:xfrm>
              <a:off x="611560" y="2218868"/>
              <a:ext cx="42726" cy="2571355"/>
            </a:xfrm>
            <a:prstGeom prst="rect">
              <a:avLst/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386850-BDF8-8C06-50B8-281999B22058}"/>
              </a:ext>
            </a:extLst>
          </p:cNvPr>
          <p:cNvSpPr txBox="1"/>
          <p:nvPr/>
        </p:nvSpPr>
        <p:spPr>
          <a:xfrm>
            <a:off x="406252" y="883854"/>
            <a:ext cx="5643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1E64C8"/>
                </a:solidFill>
              </a:rPr>
              <a:t>Algoritme: zoeken in lijsten</a:t>
            </a:r>
            <a:endParaRPr lang="nl-BE" dirty="0">
              <a:solidFill>
                <a:srgbClr val="1E64C8"/>
              </a:solidFill>
            </a:endParaRP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9BDBD985-5446-E17D-2653-9680BE8B7243}"/>
              </a:ext>
            </a:extLst>
          </p:cNvPr>
          <p:cNvSpPr txBox="1"/>
          <p:nvPr/>
        </p:nvSpPr>
        <p:spPr>
          <a:xfrm>
            <a:off x="530250" y="1292126"/>
            <a:ext cx="78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dirty="0"/>
              <a:t>Beschouw een </a:t>
            </a:r>
            <a:r>
              <a:rPr lang="nl-NL" dirty="0">
                <a:latin typeface="Consolas" panose="020B0609020204030204" pitchFamily="49" charset="0"/>
              </a:rPr>
              <a:t>list </a:t>
            </a:r>
            <a:r>
              <a:rPr lang="nl-NL" b="1" dirty="0">
                <a:solidFill>
                  <a:srgbClr val="0070C0"/>
                </a:solidFill>
                <a:latin typeface="Consolas" panose="020B0609020204030204" pitchFamily="49" charset="0"/>
              </a:rPr>
              <a:t>L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/>
              <a:t>(met lengte </a:t>
            </a:r>
            <a:r>
              <a:rPr lang="nl-NL" dirty="0">
                <a:latin typeface="Consolas" panose="020B0609020204030204" pitchFamily="49" charset="0"/>
              </a:rPr>
              <a:t>n</a:t>
            </a:r>
            <a:r>
              <a:rPr lang="nl-NL" dirty="0"/>
              <a:t>) van strings. Zoek of het woord </a:t>
            </a:r>
            <a:r>
              <a:rPr lang="nl-NL" b="1" dirty="0">
                <a:solidFill>
                  <a:srgbClr val="0070C0"/>
                </a:solidFill>
                <a:latin typeface="Consolas" panose="020B0609020204030204" pitchFamily="49" charset="0"/>
              </a:rPr>
              <a:t>w</a:t>
            </a:r>
            <a:r>
              <a:rPr lang="nl-NL" dirty="0"/>
              <a:t> voorkomt in L.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32D4AC1-984B-2AC0-47A7-0ED9B9C10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9" y="2636912"/>
            <a:ext cx="5400600" cy="36004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4E5C9-C199-8C04-77FF-6AB04EDA6FAC}"/>
              </a:ext>
            </a:extLst>
          </p:cNvPr>
          <p:cNvCxnSpPr>
            <a:cxnSpLocks/>
          </p:cNvCxnSpPr>
          <p:nvPr/>
        </p:nvCxnSpPr>
        <p:spPr>
          <a:xfrm flipH="1">
            <a:off x="6804248" y="3933056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FF2A14-6D75-289E-6613-22C09D8ED6A3}"/>
              </a:ext>
            </a:extLst>
          </p:cNvPr>
          <p:cNvCxnSpPr>
            <a:cxnSpLocks/>
          </p:cNvCxnSpPr>
          <p:nvPr/>
        </p:nvCxnSpPr>
        <p:spPr>
          <a:xfrm flipH="1">
            <a:off x="6804248" y="544522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EBCD5F-AC7E-1304-91FF-0DDD0DE8278D}"/>
              </a:ext>
            </a:extLst>
          </p:cNvPr>
          <p:cNvSpPr txBox="1"/>
          <p:nvPr/>
        </p:nvSpPr>
        <p:spPr>
          <a:xfrm>
            <a:off x="6372200" y="3212976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/>
              <a:t>Enkel voor gesorteerde lijsten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8D4E9-39CD-0EDD-C479-791F9381C2DB}"/>
              </a:ext>
            </a:extLst>
          </p:cNvPr>
          <p:cNvSpPr txBox="1"/>
          <p:nvPr/>
        </p:nvSpPr>
        <p:spPr>
          <a:xfrm>
            <a:off x="6372200" y="4923739"/>
            <a:ext cx="223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/>
              <a:t>Kan voor elk type lijst</a:t>
            </a:r>
          </a:p>
        </p:txBody>
      </p:sp>
    </p:spTree>
    <p:extLst>
      <p:ext uri="{BB962C8B-B14F-4D97-AF65-F5344CB8AC3E}">
        <p14:creationId xmlns:p14="http://schemas.microsoft.com/office/powerpoint/2010/main" val="339583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88176" y="4581128"/>
            <a:ext cx="8784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</a:t>
            </a: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nl-BE" dirty="0">
                <a:solidFill>
                  <a:srgbClr val="00B050"/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(lijst) is een geordende collectie van elementen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is een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collection</a:t>
            </a:r>
            <a:r>
              <a:rPr lang="nl-BE" dirty="0">
                <a:cs typeface="Courier New" panose="02070309020205020404" pitchFamily="49" charset="0"/>
              </a:rPr>
              <a:t>,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sequence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iterable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type (idem voor strings)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Elementen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uit een lijst kunnen opgevraagd worden o.b.v. hun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Elementen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zijn van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eender welk type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(combinatie van strings, </a:t>
            </a:r>
            <a:r>
              <a:rPr lang="nl-BE" dirty="0" err="1">
                <a:cs typeface="Courier New" panose="02070309020205020404" pitchFamily="49" charset="0"/>
              </a:rPr>
              <a:t>floats</a:t>
            </a:r>
            <a:r>
              <a:rPr lang="nl-BE" dirty="0">
                <a:cs typeface="Courier New" panose="02070309020205020404" pitchFamily="49" charset="0"/>
              </a:rPr>
              <a:t>, </a:t>
            </a:r>
            <a:r>
              <a:rPr lang="nl-BE" dirty="0" err="1">
                <a:cs typeface="Courier New" panose="02070309020205020404" pitchFamily="49" charset="0"/>
              </a:rPr>
              <a:t>ints</a:t>
            </a:r>
            <a:r>
              <a:rPr lang="nl-BE" dirty="0">
                <a:cs typeface="Courier New" panose="02070309020205020404" pitchFamily="49" charset="0"/>
              </a:rPr>
              <a:t>, …)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Lijsten zijn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mutable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(kan aangepast worden nadat het werd aangemaakt)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923928" y="0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Lijsten als containers voor objecten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93254" y="69269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Aanmaken van een </a:t>
            </a: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nl-BE" dirty="0">
                <a:solidFill>
                  <a:srgbClr val="00B050"/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object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Elementen opsommen tussen vierkante haken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Elementen gescheiden door komma’s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70" y="2068195"/>
            <a:ext cx="6956156" cy="9292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0" y="3166006"/>
            <a:ext cx="6956156" cy="8834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4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A31DD-9843-088A-E341-1290A76F8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8A4EF1A-7206-A0CC-DDAA-E5098212685C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C72B22-337F-AB76-7597-C9E2872195F0}"/>
              </a:ext>
            </a:extLst>
          </p:cNvPr>
          <p:cNvSpPr txBox="1"/>
          <p:nvPr/>
        </p:nvSpPr>
        <p:spPr>
          <a:xfrm>
            <a:off x="6948264" y="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Algoritmen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095402-296C-7372-0A79-358501C3603E}"/>
              </a:ext>
            </a:extLst>
          </p:cNvPr>
          <p:cNvGrpSpPr/>
          <p:nvPr/>
        </p:nvGrpSpPr>
        <p:grpSpPr>
          <a:xfrm>
            <a:off x="323528" y="854549"/>
            <a:ext cx="8496944" cy="1134291"/>
            <a:chOff x="611560" y="2218867"/>
            <a:chExt cx="4742492" cy="25713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59FB55-5D5F-28F7-4276-5FC551CD0DC0}"/>
                </a:ext>
              </a:extLst>
            </p:cNvPr>
            <p:cNvSpPr/>
            <p:nvPr/>
          </p:nvSpPr>
          <p:spPr>
            <a:xfrm>
              <a:off x="611560" y="2218867"/>
              <a:ext cx="4742492" cy="257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Rechthoek 2">
              <a:extLst>
                <a:ext uri="{FF2B5EF4-FFF2-40B4-BE49-F238E27FC236}">
                  <a16:creationId xmlns:a16="http://schemas.microsoft.com/office/drawing/2014/main" id="{4CA83B7E-9902-F214-2994-9D99541AC547}"/>
                </a:ext>
              </a:extLst>
            </p:cNvPr>
            <p:cNvSpPr/>
            <p:nvPr/>
          </p:nvSpPr>
          <p:spPr>
            <a:xfrm>
              <a:off x="611560" y="2218868"/>
              <a:ext cx="42726" cy="2571355"/>
            </a:xfrm>
            <a:prstGeom prst="rect">
              <a:avLst/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0D8F8F-D59E-498B-A002-BD0850DBABD6}"/>
              </a:ext>
            </a:extLst>
          </p:cNvPr>
          <p:cNvSpPr txBox="1"/>
          <p:nvPr/>
        </p:nvSpPr>
        <p:spPr>
          <a:xfrm>
            <a:off x="406252" y="883854"/>
            <a:ext cx="5643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1E64C8"/>
                </a:solidFill>
              </a:rPr>
              <a:t>Voorbeeld:</a:t>
            </a:r>
            <a:endParaRPr lang="nl-BE" dirty="0">
              <a:solidFill>
                <a:srgbClr val="1E64C8"/>
              </a:solidFill>
            </a:endParaRP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9DC39D4B-400C-2465-9C4E-5F88D10EC239}"/>
              </a:ext>
            </a:extLst>
          </p:cNvPr>
          <p:cNvSpPr txBox="1"/>
          <p:nvPr/>
        </p:nvSpPr>
        <p:spPr>
          <a:xfrm>
            <a:off x="530250" y="1292126"/>
            <a:ext cx="78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dirty="0"/>
              <a:t>Beschouw een </a:t>
            </a:r>
            <a:r>
              <a:rPr lang="nl-NL" dirty="0">
                <a:latin typeface="Consolas" panose="020B0609020204030204" pitchFamily="49" charset="0"/>
              </a:rPr>
              <a:t>list </a:t>
            </a:r>
            <a:r>
              <a:rPr lang="nl-NL" b="1" dirty="0">
                <a:solidFill>
                  <a:srgbClr val="0070C0"/>
                </a:solidFill>
                <a:latin typeface="Consolas" panose="020B0609020204030204" pitchFamily="49" charset="0"/>
              </a:rPr>
              <a:t>L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/>
              <a:t>(met lengte </a:t>
            </a:r>
            <a:r>
              <a:rPr lang="nl-NL" dirty="0">
                <a:latin typeface="Consolas" panose="020B0609020204030204" pitchFamily="49" charset="0"/>
              </a:rPr>
              <a:t>n</a:t>
            </a:r>
            <a:r>
              <a:rPr lang="nl-NL" dirty="0"/>
              <a:t>) van strings. Zoek of het woord </a:t>
            </a:r>
            <a:r>
              <a:rPr lang="nl-NL" b="1" dirty="0">
                <a:solidFill>
                  <a:srgbClr val="0070C0"/>
                </a:solidFill>
                <a:latin typeface="Consolas" panose="020B0609020204030204" pitchFamily="49" charset="0"/>
              </a:rPr>
              <a:t>w</a:t>
            </a:r>
            <a:r>
              <a:rPr lang="nl-NL" dirty="0"/>
              <a:t> voorkomt in 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70CDF-4FDE-01E4-5DBF-BDD225C5D90E}"/>
              </a:ext>
            </a:extLst>
          </p:cNvPr>
          <p:cNvSpPr txBox="1"/>
          <p:nvPr/>
        </p:nvSpPr>
        <p:spPr>
          <a:xfrm>
            <a:off x="505819" y="2564904"/>
            <a:ext cx="8132361" cy="39703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math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binary_seach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    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initialize left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idx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initialize right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idx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floor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C2FDC-55D4-EDE8-0BCB-E4C910416A12}"/>
              </a:ext>
            </a:extLst>
          </p:cNvPr>
          <p:cNvSpPr txBox="1"/>
          <p:nvPr/>
        </p:nvSpPr>
        <p:spPr>
          <a:xfrm>
            <a:off x="251520" y="2116765"/>
            <a:ext cx="4633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 err="1">
                <a:solidFill>
                  <a:srgbClr val="1E64C8"/>
                </a:solidFill>
              </a:rPr>
              <a:t>Binary</a:t>
            </a:r>
            <a:r>
              <a:rPr lang="nl-BE" b="1" dirty="0">
                <a:solidFill>
                  <a:srgbClr val="1E64C8"/>
                </a:solidFill>
              </a:rPr>
              <a:t> search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4792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8C13-953E-D52A-AA98-D0620494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06866E9-C398-02BB-B293-CB0FF6FEE466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3757063-13C9-D7D0-9A01-9EF296C6A67F}"/>
              </a:ext>
            </a:extLst>
          </p:cNvPr>
          <p:cNvSpPr txBox="1"/>
          <p:nvPr/>
        </p:nvSpPr>
        <p:spPr>
          <a:xfrm>
            <a:off x="6948264" y="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Algoritmen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3FEBE-9EDA-BBD6-2D35-C45ED3644FE3}"/>
              </a:ext>
            </a:extLst>
          </p:cNvPr>
          <p:cNvGrpSpPr/>
          <p:nvPr/>
        </p:nvGrpSpPr>
        <p:grpSpPr>
          <a:xfrm>
            <a:off x="323528" y="854549"/>
            <a:ext cx="8496944" cy="1134291"/>
            <a:chOff x="611560" y="2218867"/>
            <a:chExt cx="4742492" cy="25713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DC66DB-4F0F-4B6D-CE20-49D4E1D81284}"/>
                </a:ext>
              </a:extLst>
            </p:cNvPr>
            <p:cNvSpPr/>
            <p:nvPr/>
          </p:nvSpPr>
          <p:spPr>
            <a:xfrm>
              <a:off x="611560" y="2218867"/>
              <a:ext cx="4742492" cy="257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Rechthoek 2">
              <a:extLst>
                <a:ext uri="{FF2B5EF4-FFF2-40B4-BE49-F238E27FC236}">
                  <a16:creationId xmlns:a16="http://schemas.microsoft.com/office/drawing/2014/main" id="{899AFCB4-8AC1-F7B3-63A4-CFAB8FE8FDC4}"/>
                </a:ext>
              </a:extLst>
            </p:cNvPr>
            <p:cNvSpPr/>
            <p:nvPr/>
          </p:nvSpPr>
          <p:spPr>
            <a:xfrm>
              <a:off x="611560" y="2218868"/>
              <a:ext cx="42726" cy="2571355"/>
            </a:xfrm>
            <a:prstGeom prst="rect">
              <a:avLst/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BC21D6C-E922-8F6B-EFC6-7EEFB9847D03}"/>
              </a:ext>
            </a:extLst>
          </p:cNvPr>
          <p:cNvSpPr txBox="1"/>
          <p:nvPr/>
        </p:nvSpPr>
        <p:spPr>
          <a:xfrm>
            <a:off x="406252" y="883854"/>
            <a:ext cx="5643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1E64C8"/>
                </a:solidFill>
              </a:rPr>
              <a:t>Algoritme: zoeken in lijsten</a:t>
            </a:r>
            <a:endParaRPr lang="nl-BE" dirty="0">
              <a:solidFill>
                <a:srgbClr val="1E64C8"/>
              </a:solidFill>
            </a:endParaRP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C7E17449-E281-B496-571B-2099E7FB4130}"/>
              </a:ext>
            </a:extLst>
          </p:cNvPr>
          <p:cNvSpPr txBox="1"/>
          <p:nvPr/>
        </p:nvSpPr>
        <p:spPr>
          <a:xfrm>
            <a:off x="530250" y="1292126"/>
            <a:ext cx="78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dirty="0"/>
              <a:t>Beschouw een </a:t>
            </a:r>
            <a:r>
              <a:rPr lang="nl-NL" dirty="0">
                <a:latin typeface="Consolas" panose="020B0609020204030204" pitchFamily="49" charset="0"/>
              </a:rPr>
              <a:t>list </a:t>
            </a:r>
            <a:r>
              <a:rPr lang="nl-NL" b="1" dirty="0">
                <a:solidFill>
                  <a:srgbClr val="0070C0"/>
                </a:solidFill>
                <a:latin typeface="Consolas" panose="020B0609020204030204" pitchFamily="49" charset="0"/>
              </a:rPr>
              <a:t>L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/>
              <a:t>(met lengte </a:t>
            </a:r>
            <a:r>
              <a:rPr lang="nl-NL" dirty="0">
                <a:latin typeface="Consolas" panose="020B0609020204030204" pitchFamily="49" charset="0"/>
              </a:rPr>
              <a:t>n</a:t>
            </a:r>
            <a:r>
              <a:rPr lang="nl-NL" dirty="0"/>
              <a:t>) van strings. Zoek of het woord </a:t>
            </a:r>
            <a:r>
              <a:rPr lang="nl-NL" b="1" dirty="0">
                <a:solidFill>
                  <a:srgbClr val="0070C0"/>
                </a:solidFill>
                <a:latin typeface="Consolas" panose="020B0609020204030204" pitchFamily="49" charset="0"/>
              </a:rPr>
              <a:t>w</a:t>
            </a:r>
            <a:r>
              <a:rPr lang="nl-NL" dirty="0"/>
              <a:t> voorkomt in 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A9CDF-794B-EBEE-B10F-9E18243DD892}"/>
              </a:ext>
            </a:extLst>
          </p:cNvPr>
          <p:cNvSpPr txBox="1"/>
          <p:nvPr/>
        </p:nvSpPr>
        <p:spPr>
          <a:xfrm>
            <a:off x="251520" y="2116765"/>
            <a:ext cx="4633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 err="1">
                <a:solidFill>
                  <a:srgbClr val="1E64C8"/>
                </a:solidFill>
              </a:rPr>
              <a:t>Binary</a:t>
            </a:r>
            <a:r>
              <a:rPr lang="nl-BE" b="1" dirty="0">
                <a:solidFill>
                  <a:srgbClr val="1E64C8"/>
                </a:solidFill>
              </a:rPr>
              <a:t> search: tijdscomplexiteit</a:t>
            </a:r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899F8-7E36-8F4A-B867-5BE06E313710}"/>
              </a:ext>
            </a:extLst>
          </p:cNvPr>
          <p:cNvSpPr txBox="1"/>
          <p:nvPr/>
        </p:nvSpPr>
        <p:spPr>
          <a:xfrm>
            <a:off x="531333" y="2392291"/>
            <a:ext cx="5230021" cy="1157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Complexiteit hangt af van lengte L en positie w in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E64C8"/>
                </a:solidFill>
              </a:rPr>
              <a:t>Worst-case </a:t>
            </a:r>
            <a:r>
              <a:rPr lang="nl-BE" dirty="0"/>
              <a:t>vs. </a:t>
            </a:r>
            <a:r>
              <a:rPr lang="nl-BE" dirty="0" err="1">
                <a:solidFill>
                  <a:srgbClr val="1E64C8"/>
                </a:solidFill>
              </a:rPr>
              <a:t>average</a:t>
            </a:r>
            <a:r>
              <a:rPr lang="nl-BE" dirty="0">
                <a:solidFill>
                  <a:srgbClr val="1E64C8"/>
                </a:solidFill>
              </a:rPr>
              <a:t> case </a:t>
            </a:r>
            <a:r>
              <a:rPr lang="nl-BE" dirty="0"/>
              <a:t>complexiteit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Worst-case: </a:t>
            </a:r>
            <a:r>
              <a:rPr lang="nl-BE" dirty="0" err="1"/>
              <a:t>bvb</a:t>
            </a:r>
            <a:r>
              <a:rPr lang="nl-BE" dirty="0"/>
              <a:t> als </a:t>
            </a:r>
            <a:r>
              <a:rPr lang="nl-BE" dirty="0">
                <a:solidFill>
                  <a:srgbClr val="0070C0"/>
                </a:solidFill>
                <a:latin typeface="Consolas" panose="020B0609020204030204" pitchFamily="49" charset="0"/>
              </a:rPr>
              <a:t>L[0] == 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497495-A363-AE13-42EB-A09D187330C1}"/>
              </a:ext>
            </a:extLst>
          </p:cNvPr>
          <p:cNvSpPr txBox="1"/>
          <p:nvPr/>
        </p:nvSpPr>
        <p:spPr>
          <a:xfrm>
            <a:off x="4118376" y="3715459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A143E-D660-6F93-77AB-BF44FDAAE76A}"/>
              </a:ext>
            </a:extLst>
          </p:cNvPr>
          <p:cNvSpPr txBox="1"/>
          <p:nvPr/>
        </p:nvSpPr>
        <p:spPr>
          <a:xfrm>
            <a:off x="3353923" y="3711833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71146-09C5-77BE-2067-C92423367DBA}"/>
              </a:ext>
            </a:extLst>
          </p:cNvPr>
          <p:cNvSpPr txBox="1"/>
          <p:nvPr/>
        </p:nvSpPr>
        <p:spPr>
          <a:xfrm>
            <a:off x="3004968" y="3711833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91706-390C-8221-18EA-2A7F95F8873B}"/>
              </a:ext>
            </a:extLst>
          </p:cNvPr>
          <p:cNvSpPr txBox="1"/>
          <p:nvPr/>
        </p:nvSpPr>
        <p:spPr>
          <a:xfrm>
            <a:off x="2770235" y="3711833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0E1EE9-B80F-8509-54B4-6AA2C254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81461" y="2234309"/>
            <a:ext cx="304826" cy="57185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7C9E7E-D72A-C7F9-218D-18596573C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292870" y="2680279"/>
            <a:ext cx="317019" cy="31580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42357FF-5846-775E-A77D-66583854FF08}"/>
              </a:ext>
            </a:extLst>
          </p:cNvPr>
          <p:cNvSpPr txBox="1"/>
          <p:nvPr/>
        </p:nvSpPr>
        <p:spPr>
          <a:xfrm>
            <a:off x="4194882" y="455223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835FF0-461E-32BC-E1FA-5B91215E96AD}"/>
              </a:ext>
            </a:extLst>
          </p:cNvPr>
          <p:cNvSpPr txBox="1"/>
          <p:nvPr/>
        </p:nvSpPr>
        <p:spPr>
          <a:xfrm>
            <a:off x="2841512" y="4548604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9F0D09-FFF7-47B2-9177-AB04304E76DB}"/>
              </a:ext>
            </a:extLst>
          </p:cNvPr>
          <p:cNvSpPr txBox="1"/>
          <p:nvPr/>
        </p:nvSpPr>
        <p:spPr>
          <a:xfrm>
            <a:off x="2125359" y="4548604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F5F9D0-176D-F5FE-035E-53E51BB6AF63}"/>
              </a:ext>
            </a:extLst>
          </p:cNvPr>
          <p:cNvSpPr txBox="1"/>
          <p:nvPr/>
        </p:nvSpPr>
        <p:spPr>
          <a:xfrm>
            <a:off x="1806321" y="4548604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0A578A-89D5-96C5-8E4A-6E6E319C0468}"/>
              </a:ext>
            </a:extLst>
          </p:cNvPr>
          <p:cNvSpPr txBox="1"/>
          <p:nvPr/>
        </p:nvSpPr>
        <p:spPr>
          <a:xfrm>
            <a:off x="1559534" y="4548604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>
                <a:solidFill>
                  <a:srgbClr val="00B050"/>
                </a:solidFill>
              </a:rPr>
              <a:t>m</a:t>
            </a:r>
            <a:r>
              <a:rPr lang="nl-BE" sz="1600" i="1" baseline="-25000" dirty="0">
                <a:solidFill>
                  <a:srgbClr val="00B05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24DC0B-70DD-6520-CA8D-7EB7584E7B85}"/>
                  </a:ext>
                </a:extLst>
              </p:cNvPr>
              <p:cNvSpPr txBox="1"/>
              <p:nvPr/>
            </p:nvSpPr>
            <p:spPr>
              <a:xfrm>
                <a:off x="530169" y="5604814"/>
                <a:ext cx="56475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>
                    <a:solidFill>
                      <a:srgbClr val="1E64C8"/>
                    </a:solidFill>
                  </a:rPr>
                  <a:t>Aantal iteraties</a:t>
                </a:r>
                <a:r>
                  <a:rPr lang="nl-BE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nl-BE" dirty="0"/>
                  <a:t> dus </a:t>
                </a:r>
                <a:r>
                  <a:rPr lang="nl-BE" dirty="0">
                    <a:solidFill>
                      <a:srgbClr val="1E64C8"/>
                    </a:solidFill>
                  </a:rPr>
                  <a:t>tijdscomplexiteit: </a:t>
                </a:r>
                <a14:m>
                  <m:oMath xmlns:m="http://schemas.openxmlformats.org/officeDocument/2006/math">
                    <m:r>
                      <a:rPr lang="nl-BE" i="1" smtClean="0">
                        <a:solidFill>
                          <a:srgbClr val="1E64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1E64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1E64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1E64C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1E64C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1E64C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1E64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1E64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24DC0B-70DD-6520-CA8D-7EB7584E7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9" y="5604814"/>
                <a:ext cx="5647508" cy="369332"/>
              </a:xfrm>
              <a:prstGeom prst="rect">
                <a:avLst/>
              </a:prstGeom>
              <a:blipFill>
                <a:blip r:embed="rId5"/>
                <a:stretch>
                  <a:fillRect l="-756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113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A647D-0A26-E688-B7AC-B272FCC023AA}"/>
              </a:ext>
            </a:extLst>
          </p:cNvPr>
          <p:cNvSpPr txBox="1"/>
          <p:nvPr/>
        </p:nvSpPr>
        <p:spPr>
          <a:xfrm>
            <a:off x="742162" y="3539480"/>
            <a:ext cx="37747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H3: Python bouwstenen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3D83F-832E-8C52-7BFD-5D7B84D7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67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7E78C-6806-8747-9D32-CDEA90176956}"/>
              </a:ext>
            </a:extLst>
          </p:cNvPr>
          <p:cNvSpPr txBox="1"/>
          <p:nvPr/>
        </p:nvSpPr>
        <p:spPr>
          <a:xfrm>
            <a:off x="896348" y="3915725"/>
            <a:ext cx="44010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Methoden van de list klasse</a:t>
            </a:r>
          </a:p>
        </p:txBody>
      </p:sp>
    </p:spTree>
    <p:extLst>
      <p:ext uri="{BB962C8B-B14F-4D97-AF65-F5344CB8AC3E}">
        <p14:creationId xmlns:p14="http://schemas.microsoft.com/office/powerpoint/2010/main" val="1576009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99968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Drie types list methoden:</a:t>
            </a:r>
            <a:endParaRPr lang="nl-BE" sz="200" dirty="0">
              <a:cs typeface="Courier New" panose="02070309020205020404" pitchFamily="49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876256" y="9967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List methoden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016394" y="1996130"/>
            <a:ext cx="1287532" cy="2957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b="1" dirty="0" err="1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</a:t>
            </a: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nl-BE" b="1" dirty="0" err="1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endParaRPr lang="nl-BE" b="1" dirty="0">
              <a:solidFill>
                <a:srgbClr val="1E64C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nl-BE" b="1" dirty="0" err="1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endParaRPr lang="nl-BE" b="1" dirty="0">
              <a:solidFill>
                <a:srgbClr val="1E64C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</a:p>
          <a:p>
            <a:pPr algn="ctr">
              <a:lnSpc>
                <a:spcPct val="150000"/>
              </a:lnSpc>
            </a:pPr>
            <a:r>
              <a:rPr lang="nl-BE" b="1" dirty="0" err="1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endParaRPr lang="nl-BE" b="1" dirty="0">
              <a:solidFill>
                <a:srgbClr val="1E64C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1E64C8"/>
                </a:solidFill>
              </a:rPr>
              <a:t>…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290502" y="2689811"/>
            <a:ext cx="873957" cy="1304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b="1" dirty="0" err="1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endParaRPr lang="nl-BE" b="1" dirty="0">
              <a:solidFill>
                <a:srgbClr val="1E64C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+mj-lt"/>
                <a:cs typeface="Courier New" panose="02070309020205020404" pitchFamily="49" charset="0"/>
              </a:rPr>
              <a:t>…</a:t>
            </a:r>
            <a:endParaRPr lang="en-US" b="1" dirty="0">
              <a:solidFill>
                <a:srgbClr val="1E64C8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0AC33D-99F0-C242-7FA1-46B46D1A129B}"/>
              </a:ext>
            </a:extLst>
          </p:cNvPr>
          <p:cNvSpPr/>
          <p:nvPr/>
        </p:nvSpPr>
        <p:spPr>
          <a:xfrm>
            <a:off x="544036" y="1851864"/>
            <a:ext cx="2232248" cy="3246392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ACF6F-66CD-EDC5-A314-35A3ADA8C62B}"/>
              </a:ext>
            </a:extLst>
          </p:cNvPr>
          <p:cNvSpPr/>
          <p:nvPr/>
        </p:nvSpPr>
        <p:spPr>
          <a:xfrm>
            <a:off x="3611357" y="1851864"/>
            <a:ext cx="2232248" cy="3246392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CB479F-793D-B5C3-2625-A5560519588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660160" y="5098256"/>
            <a:ext cx="0" cy="445496"/>
          </a:xfrm>
          <a:prstGeom prst="straightConnector1">
            <a:avLst/>
          </a:prstGeom>
          <a:ln w="28575">
            <a:solidFill>
              <a:srgbClr val="1E64C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0EF5AC-BB93-C870-A46C-5A5FCCB55251}"/>
              </a:ext>
            </a:extLst>
          </p:cNvPr>
          <p:cNvCxnSpPr>
            <a:cxnSpLocks/>
          </p:cNvCxnSpPr>
          <p:nvPr/>
        </p:nvCxnSpPr>
        <p:spPr>
          <a:xfrm>
            <a:off x="4763485" y="5098477"/>
            <a:ext cx="0" cy="445497"/>
          </a:xfrm>
          <a:prstGeom prst="straightConnector1">
            <a:avLst/>
          </a:prstGeom>
          <a:ln w="28575">
            <a:solidFill>
              <a:srgbClr val="1E64C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59D75A-A2EA-06CA-FDE9-1438E36D7D96}"/>
              </a:ext>
            </a:extLst>
          </p:cNvPr>
          <p:cNvSpPr txBox="1"/>
          <p:nvPr/>
        </p:nvSpPr>
        <p:spPr>
          <a:xfrm>
            <a:off x="860582" y="5619917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Lijst aanpassen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31765-12B1-F7C7-3A0F-592E4AFC7F6D}"/>
              </a:ext>
            </a:extLst>
          </p:cNvPr>
          <p:cNvSpPr txBox="1"/>
          <p:nvPr/>
        </p:nvSpPr>
        <p:spPr>
          <a:xfrm>
            <a:off x="3875445" y="5619917"/>
            <a:ext cx="171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Lijst doorzoeken</a:t>
            </a:r>
          </a:p>
        </p:txBody>
      </p:sp>
      <p:sp>
        <p:nvSpPr>
          <p:cNvPr id="16" name="Rechthoek 17">
            <a:extLst>
              <a:ext uri="{FF2B5EF4-FFF2-40B4-BE49-F238E27FC236}">
                <a16:creationId xmlns:a16="http://schemas.microsoft.com/office/drawing/2014/main" id="{F512B19D-DD6D-41F7-5CA5-AFD07229F385}"/>
              </a:ext>
            </a:extLst>
          </p:cNvPr>
          <p:cNvSpPr/>
          <p:nvPr/>
        </p:nvSpPr>
        <p:spPr>
          <a:xfrm>
            <a:off x="7332785" y="3038796"/>
            <a:ext cx="736099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FF6427-22E5-E2E4-9821-A2ACF84F38EB}"/>
              </a:ext>
            </a:extLst>
          </p:cNvPr>
          <p:cNvSpPr/>
          <p:nvPr/>
        </p:nvSpPr>
        <p:spPr>
          <a:xfrm>
            <a:off x="6548707" y="1851864"/>
            <a:ext cx="2232248" cy="3246392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A788AA-1F8F-55F0-3DF7-81FC7599C677}"/>
              </a:ext>
            </a:extLst>
          </p:cNvPr>
          <p:cNvCxnSpPr>
            <a:cxnSpLocks/>
          </p:cNvCxnSpPr>
          <p:nvPr/>
        </p:nvCxnSpPr>
        <p:spPr>
          <a:xfrm>
            <a:off x="7700835" y="5098477"/>
            <a:ext cx="0" cy="445497"/>
          </a:xfrm>
          <a:prstGeom prst="straightConnector1">
            <a:avLst/>
          </a:prstGeom>
          <a:ln w="28575">
            <a:solidFill>
              <a:srgbClr val="1E64C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4F1AB69-DE0E-8FA6-09CE-F22DF73EC46D}"/>
              </a:ext>
            </a:extLst>
          </p:cNvPr>
          <p:cNvSpPr txBox="1"/>
          <p:nvPr/>
        </p:nvSpPr>
        <p:spPr>
          <a:xfrm>
            <a:off x="6812795" y="5619917"/>
            <a:ext cx="23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Lijst kopiëren (</a:t>
            </a:r>
            <a:r>
              <a:rPr lang="nl-BE" dirty="0" err="1"/>
              <a:t>shallow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0629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48707" y="9967"/>
            <a:ext cx="24157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Lijsten aanpassen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118FC6-AB6C-3779-6AF1-259543D579F1}"/>
              </a:ext>
            </a:extLst>
          </p:cNvPr>
          <p:cNvGrpSpPr/>
          <p:nvPr/>
        </p:nvGrpSpPr>
        <p:grpSpPr>
          <a:xfrm>
            <a:off x="827584" y="1988840"/>
            <a:ext cx="2232248" cy="3246392"/>
            <a:chOff x="179512" y="747622"/>
            <a:chExt cx="2232248" cy="3246392"/>
          </a:xfrm>
        </p:grpSpPr>
        <p:sp>
          <p:nvSpPr>
            <p:cNvPr id="6" name="Rechthoek 5"/>
            <p:cNvSpPr/>
            <p:nvPr/>
          </p:nvSpPr>
          <p:spPr>
            <a:xfrm>
              <a:off x="651870" y="891888"/>
              <a:ext cx="1287532" cy="2957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</a:p>
            <a:p>
              <a:pPr algn="ctr">
                <a:lnSpc>
                  <a:spcPct val="150000"/>
                </a:lnSpc>
              </a:pP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extend</a:t>
              </a: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endPara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endPara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pop</a:t>
              </a:r>
            </a:p>
            <a:p>
              <a:pPr algn="ctr">
                <a:lnSpc>
                  <a:spcPct val="150000"/>
                </a:lnSpc>
              </a:pP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sort</a:t>
              </a:r>
              <a:endPara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1E64C8"/>
                  </a:solidFill>
                </a:rPr>
                <a:t>…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0AC33D-99F0-C242-7FA1-46B46D1A129B}"/>
                </a:ext>
              </a:extLst>
            </p:cNvPr>
            <p:cNvSpPr/>
            <p:nvPr/>
          </p:nvSpPr>
          <p:spPr>
            <a:xfrm>
              <a:off x="179512" y="747622"/>
              <a:ext cx="2232248" cy="3246392"/>
            </a:xfrm>
            <a:prstGeom prst="rect">
              <a:avLst/>
            </a:prstGeom>
            <a:noFill/>
            <a:ln>
              <a:solidFill>
                <a:srgbClr val="1E64C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3FA26C-00C6-A9CC-2AC5-BC30C215F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00946"/>
              </p:ext>
            </p:extLst>
          </p:nvPr>
        </p:nvGraphicFramePr>
        <p:xfrm>
          <a:off x="3796157" y="3426616"/>
          <a:ext cx="39604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1668106803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142953677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411159568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4245905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‘dit’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‘is’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‘een’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‘lijst’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512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7977A9-585D-E89B-4EEC-6532522D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34234"/>
              </p:ext>
            </p:extLst>
          </p:nvPr>
        </p:nvGraphicFramePr>
        <p:xfrm>
          <a:off x="7795324" y="3426616"/>
          <a:ext cx="9901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166810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‘!’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9512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13E581-1FFF-41A4-D77A-B4FC569AB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23555"/>
              </p:ext>
            </p:extLst>
          </p:nvPr>
        </p:nvGraphicFramePr>
        <p:xfrm>
          <a:off x="6264776" y="2583088"/>
          <a:ext cx="9901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166810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‘korte’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95128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982778-6D17-CFF5-ABFA-1493039EB595}"/>
              </a:ext>
            </a:extLst>
          </p:cNvPr>
          <p:cNvCxnSpPr>
            <a:cxnSpLocks/>
          </p:cNvCxnSpPr>
          <p:nvPr/>
        </p:nvCxnSpPr>
        <p:spPr>
          <a:xfrm>
            <a:off x="6759831" y="2976280"/>
            <a:ext cx="0" cy="427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9C0449-8C38-0264-51FB-AB0EEC83FEDD}"/>
              </a:ext>
            </a:extLst>
          </p:cNvPr>
          <p:cNvSpPr txBox="1"/>
          <p:nvPr/>
        </p:nvSpPr>
        <p:spPr>
          <a:xfrm>
            <a:off x="6778079" y="29762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err="1">
                <a:solidFill>
                  <a:schemeClr val="accent2"/>
                </a:solidFill>
              </a:rPr>
              <a:t>insert</a:t>
            </a:r>
            <a:endParaRPr lang="nl-BE" i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FB98B-4838-360E-373F-7B0358384FB0}"/>
              </a:ext>
            </a:extLst>
          </p:cNvPr>
          <p:cNvSpPr txBox="1"/>
          <p:nvPr/>
        </p:nvSpPr>
        <p:spPr>
          <a:xfrm>
            <a:off x="7382514" y="379745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>
                <a:solidFill>
                  <a:schemeClr val="accent2"/>
                </a:solidFill>
              </a:rPr>
              <a:t>append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643240-ECDE-1CF0-C635-B30B23650626}"/>
              </a:ext>
            </a:extLst>
          </p:cNvPr>
          <p:cNvCxnSpPr>
            <a:cxnSpLocks/>
          </p:cNvCxnSpPr>
          <p:nvPr/>
        </p:nvCxnSpPr>
        <p:spPr>
          <a:xfrm>
            <a:off x="4999235" y="3466776"/>
            <a:ext cx="551433" cy="267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E5C2FA-3674-E1A8-C5E9-BAEFD69CE02D}"/>
              </a:ext>
            </a:extLst>
          </p:cNvPr>
          <p:cNvSpPr txBox="1"/>
          <p:nvPr/>
        </p:nvSpPr>
        <p:spPr>
          <a:xfrm>
            <a:off x="4683276" y="3846268"/>
            <a:ext cx="137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err="1">
                <a:solidFill>
                  <a:schemeClr val="accent2"/>
                </a:solidFill>
              </a:rPr>
              <a:t>remove</a:t>
            </a:r>
            <a:r>
              <a:rPr lang="nl-BE" i="1" dirty="0">
                <a:solidFill>
                  <a:schemeClr val="accent2"/>
                </a:solidFill>
              </a:rPr>
              <a:t>/pop</a:t>
            </a:r>
          </a:p>
        </p:txBody>
      </p:sp>
    </p:spTree>
    <p:extLst>
      <p:ext uri="{BB962C8B-B14F-4D97-AF65-F5344CB8AC3E}">
        <p14:creationId xmlns:p14="http://schemas.microsoft.com/office/powerpoint/2010/main" val="4221265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48707" y="9967"/>
            <a:ext cx="24157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Lijsten aanpassen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118FC6-AB6C-3779-6AF1-259543D579F1}"/>
              </a:ext>
            </a:extLst>
          </p:cNvPr>
          <p:cNvGrpSpPr/>
          <p:nvPr/>
        </p:nvGrpSpPr>
        <p:grpSpPr>
          <a:xfrm>
            <a:off x="827584" y="1988840"/>
            <a:ext cx="2232248" cy="3246392"/>
            <a:chOff x="179512" y="747622"/>
            <a:chExt cx="2232248" cy="3246392"/>
          </a:xfrm>
        </p:grpSpPr>
        <p:sp>
          <p:nvSpPr>
            <p:cNvPr id="6" name="Rechthoek 5"/>
            <p:cNvSpPr/>
            <p:nvPr/>
          </p:nvSpPr>
          <p:spPr>
            <a:xfrm>
              <a:off x="651870" y="891888"/>
              <a:ext cx="1287532" cy="2957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</a:p>
            <a:p>
              <a:pPr algn="ctr">
                <a:lnSpc>
                  <a:spcPct val="150000"/>
                </a:lnSpc>
              </a:pP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extend</a:t>
              </a: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endPara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endPara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nl-BE" b="1" dirty="0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pop</a:t>
              </a:r>
            </a:p>
            <a:p>
              <a:pPr algn="ctr">
                <a:lnSpc>
                  <a:spcPct val="150000"/>
                </a:lnSpc>
              </a:pPr>
              <a:r>
                <a:rPr lang="nl-BE" b="1" dirty="0" err="1">
                  <a:solidFill>
                    <a:srgbClr val="1E64C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sort</a:t>
              </a:r>
              <a:endPara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1E64C8"/>
                  </a:solidFill>
                </a:rPr>
                <a:t>…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0AC33D-99F0-C242-7FA1-46B46D1A129B}"/>
                </a:ext>
              </a:extLst>
            </p:cNvPr>
            <p:cNvSpPr/>
            <p:nvPr/>
          </p:nvSpPr>
          <p:spPr>
            <a:xfrm>
              <a:off x="179512" y="747622"/>
              <a:ext cx="2232248" cy="3246392"/>
            </a:xfrm>
            <a:prstGeom prst="rect">
              <a:avLst/>
            </a:prstGeom>
            <a:noFill/>
            <a:ln>
              <a:solidFill>
                <a:srgbClr val="1E64C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B6A557-0B90-F386-C4C0-403B6638D4F2}"/>
              </a:ext>
            </a:extLst>
          </p:cNvPr>
          <p:cNvSpPr txBox="1"/>
          <p:nvPr/>
        </p:nvSpPr>
        <p:spPr>
          <a:xfrm>
            <a:off x="4139952" y="1052736"/>
            <a:ext cx="4585716" cy="53553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"Ne"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Ar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i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['He', 'Ne', '</a:t>
            </a:r>
            <a:r>
              <a:rPr lang="en-US" b="0" i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</a:t>
            </a:r>
            <a:r>
              <a:rPr lang="en-US" b="0" i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’]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insert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"Ra"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i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['He', 'Ra', 'Ne', '</a:t>
            </a:r>
            <a:r>
              <a:rPr lang="en-US" b="0" i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</a:t>
            </a:r>
            <a:r>
              <a:rPr lang="en-US" b="0" i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']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"Ne"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i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['He', 'Ra', '</a:t>
            </a:r>
            <a:r>
              <a:rPr lang="en-US" b="0" i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</a:t>
            </a:r>
            <a:r>
              <a:rPr lang="en-US" b="0" i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’]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i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</a:t>
            </a:r>
            <a:endParaRPr lang="en-US" b="0" i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i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['He', 'Ra']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BDCD23-EB4F-55E9-6B6C-2F66D7CCAEB8}"/>
              </a:ext>
            </a:extLst>
          </p:cNvPr>
          <p:cNvSpPr/>
          <p:nvPr/>
        </p:nvSpPr>
        <p:spPr>
          <a:xfrm>
            <a:off x="6056736" y="1385344"/>
            <a:ext cx="864096" cy="288032"/>
          </a:xfrm>
          <a:prstGeom prst="rect">
            <a:avLst/>
          </a:prstGeom>
          <a:solidFill>
            <a:srgbClr val="C0504D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D88496-2780-909A-4DBB-DE7950B0401B}"/>
              </a:ext>
            </a:extLst>
          </p:cNvPr>
          <p:cNvSpPr/>
          <p:nvPr/>
        </p:nvSpPr>
        <p:spPr>
          <a:xfrm>
            <a:off x="6084168" y="2483418"/>
            <a:ext cx="836664" cy="288032"/>
          </a:xfrm>
          <a:prstGeom prst="rect">
            <a:avLst/>
          </a:prstGeom>
          <a:solidFill>
            <a:srgbClr val="C0504D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7472E-88B1-E052-6ABD-F589B163EFA9}"/>
              </a:ext>
            </a:extLst>
          </p:cNvPr>
          <p:cNvSpPr/>
          <p:nvPr/>
        </p:nvSpPr>
        <p:spPr>
          <a:xfrm>
            <a:off x="6110424" y="3581492"/>
            <a:ext cx="810408" cy="288032"/>
          </a:xfrm>
          <a:prstGeom prst="rect">
            <a:avLst/>
          </a:prstGeom>
          <a:solidFill>
            <a:srgbClr val="C0504D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E6756-25BE-AD19-2D0F-B4A87161B0C1}"/>
              </a:ext>
            </a:extLst>
          </p:cNvPr>
          <p:cNvSpPr/>
          <p:nvPr/>
        </p:nvSpPr>
        <p:spPr>
          <a:xfrm>
            <a:off x="6602395" y="4679566"/>
            <a:ext cx="408733" cy="288032"/>
          </a:xfrm>
          <a:prstGeom prst="rect">
            <a:avLst/>
          </a:prstGeom>
          <a:solidFill>
            <a:srgbClr val="C0504D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2448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>
            <a:extLst>
              <a:ext uri="{FF2B5EF4-FFF2-40B4-BE49-F238E27FC236}">
                <a16:creationId xmlns:a16="http://schemas.microsoft.com/office/drawing/2014/main" id="{F3CD37C5-5ED8-BA15-5014-BD136DB2C279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16880561-7B42-2180-C89F-B9DE742C5BDF}"/>
              </a:ext>
            </a:extLst>
          </p:cNvPr>
          <p:cNvSpPr txBox="1"/>
          <p:nvPr/>
        </p:nvSpPr>
        <p:spPr>
          <a:xfrm>
            <a:off x="6228185" y="9967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Lijsten doorzoeken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hthoek 17">
            <a:extLst>
              <a:ext uri="{FF2B5EF4-FFF2-40B4-BE49-F238E27FC236}">
                <a16:creationId xmlns:a16="http://schemas.microsoft.com/office/drawing/2014/main" id="{D636C333-65A0-4814-AB6E-278A686D7808}"/>
              </a:ext>
            </a:extLst>
          </p:cNvPr>
          <p:cNvSpPr/>
          <p:nvPr/>
        </p:nvSpPr>
        <p:spPr>
          <a:xfrm>
            <a:off x="1218697" y="2754779"/>
            <a:ext cx="873957" cy="1304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b="1" dirty="0" err="1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endParaRPr lang="nl-BE" b="1" dirty="0">
              <a:solidFill>
                <a:srgbClr val="1E64C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+mj-lt"/>
                <a:cs typeface="Courier New" panose="02070309020205020404" pitchFamily="49" charset="0"/>
              </a:rPr>
              <a:t>…</a:t>
            </a:r>
            <a:endParaRPr lang="en-US" b="1" dirty="0">
              <a:solidFill>
                <a:srgbClr val="1E64C8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4304B-54DB-56B8-2DB9-5F596253BBB9}"/>
              </a:ext>
            </a:extLst>
          </p:cNvPr>
          <p:cNvSpPr/>
          <p:nvPr/>
        </p:nvSpPr>
        <p:spPr>
          <a:xfrm>
            <a:off x="539552" y="1916832"/>
            <a:ext cx="2232248" cy="3246392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8E8CFCD-675E-824D-D1B5-E5C992117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24292"/>
              </p:ext>
            </p:extLst>
          </p:nvPr>
        </p:nvGraphicFramePr>
        <p:xfrm>
          <a:off x="3851920" y="3243580"/>
          <a:ext cx="39604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1668106803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142953677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411159568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4245905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‘hiep’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‘hiep’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‘hiep’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onsolas" panose="020B0609020204030204" pitchFamily="49" charset="0"/>
                        </a:rPr>
                        <a:t>‘hoera’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512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EDA235B-E0FD-FB8D-7957-48E6057452F3}"/>
              </a:ext>
            </a:extLst>
          </p:cNvPr>
          <p:cNvSpPr txBox="1"/>
          <p:nvPr/>
        </p:nvSpPr>
        <p:spPr>
          <a:xfrm>
            <a:off x="4211960" y="3689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C20D5-F2E7-B54C-7B40-E88DC263CEB2}"/>
              </a:ext>
            </a:extLst>
          </p:cNvPr>
          <p:cNvSpPr txBox="1"/>
          <p:nvPr/>
        </p:nvSpPr>
        <p:spPr>
          <a:xfrm>
            <a:off x="5193784" y="3689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FC64A-CF4A-BAFD-7B84-1FC24B7BD120}"/>
              </a:ext>
            </a:extLst>
          </p:cNvPr>
          <p:cNvSpPr txBox="1"/>
          <p:nvPr/>
        </p:nvSpPr>
        <p:spPr>
          <a:xfrm>
            <a:off x="6193927" y="3689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C9C5A-CC04-EC65-C678-7BF68B4268FF}"/>
              </a:ext>
            </a:extLst>
          </p:cNvPr>
          <p:cNvSpPr txBox="1"/>
          <p:nvPr/>
        </p:nvSpPr>
        <p:spPr>
          <a:xfrm>
            <a:off x="7143811" y="3689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8E8E7F-499E-19BF-412C-82583EF5D869}"/>
              </a:ext>
            </a:extLst>
          </p:cNvPr>
          <p:cNvCxnSpPr>
            <a:cxnSpLocks/>
          </p:cNvCxnSpPr>
          <p:nvPr/>
        </p:nvCxnSpPr>
        <p:spPr>
          <a:xfrm flipV="1">
            <a:off x="7299160" y="4058982"/>
            <a:ext cx="0" cy="436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B106FF-2BD6-2B68-5AD8-904063A5B978}"/>
              </a:ext>
            </a:extLst>
          </p:cNvPr>
          <p:cNvSpPr txBox="1"/>
          <p:nvPr/>
        </p:nvSpPr>
        <p:spPr>
          <a:xfrm>
            <a:off x="6344770" y="4581128"/>
            <a:ext cx="2137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index(‘hoera’)</a:t>
            </a:r>
            <a:endParaRPr lang="nl-BE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780F5E-E423-BA72-F50D-21028727ADF1}"/>
              </a:ext>
            </a:extLst>
          </p:cNvPr>
          <p:cNvCxnSpPr>
            <a:cxnSpLocks/>
          </p:cNvCxnSpPr>
          <p:nvPr/>
        </p:nvCxnSpPr>
        <p:spPr>
          <a:xfrm flipV="1">
            <a:off x="4380291" y="2536723"/>
            <a:ext cx="0" cy="436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33A732-6F42-000B-C93E-AF3FA679880A}"/>
              </a:ext>
            </a:extLst>
          </p:cNvPr>
          <p:cNvCxnSpPr>
            <a:cxnSpLocks/>
          </p:cNvCxnSpPr>
          <p:nvPr/>
        </p:nvCxnSpPr>
        <p:spPr>
          <a:xfrm flipV="1">
            <a:off x="5314462" y="2536723"/>
            <a:ext cx="0" cy="436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537992-54A0-52D1-FE7B-DFB6CC86E7E1}"/>
              </a:ext>
            </a:extLst>
          </p:cNvPr>
          <p:cNvCxnSpPr>
            <a:cxnSpLocks/>
          </p:cNvCxnSpPr>
          <p:nvPr/>
        </p:nvCxnSpPr>
        <p:spPr>
          <a:xfrm flipV="1">
            <a:off x="6305461" y="2536723"/>
            <a:ext cx="0" cy="436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94EE3C-ACDB-4883-AEAE-403D7BB9F9A5}"/>
              </a:ext>
            </a:extLst>
          </p:cNvPr>
          <p:cNvSpPr txBox="1"/>
          <p:nvPr/>
        </p:nvSpPr>
        <p:spPr>
          <a:xfrm>
            <a:off x="4358228" y="1983135"/>
            <a:ext cx="2137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nl-BE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(‘hiep’)</a:t>
            </a:r>
            <a:endParaRPr lang="nl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0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>
            <a:extLst>
              <a:ext uri="{FF2B5EF4-FFF2-40B4-BE49-F238E27FC236}">
                <a16:creationId xmlns:a16="http://schemas.microsoft.com/office/drawing/2014/main" id="{F3CD37C5-5ED8-BA15-5014-BD136DB2C279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16880561-7B42-2180-C89F-B9DE742C5BDF}"/>
              </a:ext>
            </a:extLst>
          </p:cNvPr>
          <p:cNvSpPr txBox="1"/>
          <p:nvPr/>
        </p:nvSpPr>
        <p:spPr>
          <a:xfrm>
            <a:off x="6228185" y="9967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Lijsten doorzoeken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hthoek 17">
            <a:extLst>
              <a:ext uri="{FF2B5EF4-FFF2-40B4-BE49-F238E27FC236}">
                <a16:creationId xmlns:a16="http://schemas.microsoft.com/office/drawing/2014/main" id="{D636C333-65A0-4814-AB6E-278A686D7808}"/>
              </a:ext>
            </a:extLst>
          </p:cNvPr>
          <p:cNvSpPr/>
          <p:nvPr/>
        </p:nvSpPr>
        <p:spPr>
          <a:xfrm>
            <a:off x="1218697" y="2754779"/>
            <a:ext cx="873957" cy="1304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b="1" dirty="0" err="1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endParaRPr lang="nl-BE" b="1" dirty="0">
              <a:solidFill>
                <a:srgbClr val="1E64C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</a:p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+mj-lt"/>
                <a:cs typeface="Courier New" panose="02070309020205020404" pitchFamily="49" charset="0"/>
              </a:rPr>
              <a:t>…</a:t>
            </a:r>
            <a:endParaRPr lang="en-US" b="1" dirty="0">
              <a:solidFill>
                <a:srgbClr val="1E64C8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4304B-54DB-56B8-2DB9-5F596253BBB9}"/>
              </a:ext>
            </a:extLst>
          </p:cNvPr>
          <p:cNvSpPr/>
          <p:nvPr/>
        </p:nvSpPr>
        <p:spPr>
          <a:xfrm>
            <a:off x="539552" y="1916832"/>
            <a:ext cx="2232248" cy="3246392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26512-52DE-AA76-9A1D-C3A4A808C2D5}"/>
              </a:ext>
            </a:extLst>
          </p:cNvPr>
          <p:cNvSpPr txBox="1"/>
          <p:nvPr/>
        </p:nvSpPr>
        <p:spPr>
          <a:xfrm>
            <a:off x="3779912" y="2690336"/>
            <a:ext cx="4752528" cy="20313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fi-FI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i-FI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"Ne"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"Ne"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fi-FI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i-FI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"Ne"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i-FI" dirty="0">
                <a:solidFill>
                  <a:srgbClr val="CCCCCC"/>
                </a:solidFill>
                <a:latin typeface="Consolas" panose="020B0609020204030204" pitchFamily="49" charset="0"/>
              </a:rPr>
              <a:t>1</a:t>
            </a:r>
            <a:endParaRPr lang="fi-FI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fi-FI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i-FI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"Ne"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i-FI" dirty="0">
                <a:solidFill>
                  <a:srgbClr val="CCCCCC"/>
                </a:solidFill>
                <a:latin typeface="Consolas" panose="020B0609020204030204" pitchFamily="49" charset="0"/>
              </a:rPr>
              <a:t>2</a:t>
            </a:r>
            <a:endParaRPr lang="fi-FI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F944B-0DAD-A464-B9E5-2BC9229CE81A}"/>
              </a:ext>
            </a:extLst>
          </p:cNvPr>
          <p:cNvSpPr/>
          <p:nvPr/>
        </p:nvSpPr>
        <p:spPr>
          <a:xfrm>
            <a:off x="5746988" y="3284984"/>
            <a:ext cx="634356" cy="288032"/>
          </a:xfrm>
          <a:prstGeom prst="rect">
            <a:avLst/>
          </a:prstGeom>
          <a:solidFill>
            <a:srgbClr val="C0504D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0FBC9-7167-B849-4FCF-1E6AE1F61143}"/>
              </a:ext>
            </a:extLst>
          </p:cNvPr>
          <p:cNvSpPr/>
          <p:nvPr/>
        </p:nvSpPr>
        <p:spPr>
          <a:xfrm>
            <a:off x="5746988" y="4122762"/>
            <a:ext cx="634356" cy="288032"/>
          </a:xfrm>
          <a:prstGeom prst="rect">
            <a:avLst/>
          </a:prstGeom>
          <a:solidFill>
            <a:srgbClr val="C0504D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366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>
            <a:extLst>
              <a:ext uri="{FF2B5EF4-FFF2-40B4-BE49-F238E27FC236}">
                <a16:creationId xmlns:a16="http://schemas.microsoft.com/office/drawing/2014/main" id="{F3CD37C5-5ED8-BA15-5014-BD136DB2C279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16880561-7B42-2180-C89F-B9DE742C5BDF}"/>
              </a:ext>
            </a:extLst>
          </p:cNvPr>
          <p:cNvSpPr txBox="1"/>
          <p:nvPr/>
        </p:nvSpPr>
        <p:spPr>
          <a:xfrm>
            <a:off x="6228185" y="9967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Lijsten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kopieren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hthoek 17">
            <a:extLst>
              <a:ext uri="{FF2B5EF4-FFF2-40B4-BE49-F238E27FC236}">
                <a16:creationId xmlns:a16="http://schemas.microsoft.com/office/drawing/2014/main" id="{D636C333-65A0-4814-AB6E-278A686D7808}"/>
              </a:ext>
            </a:extLst>
          </p:cNvPr>
          <p:cNvSpPr/>
          <p:nvPr/>
        </p:nvSpPr>
        <p:spPr>
          <a:xfrm>
            <a:off x="1260766" y="3232792"/>
            <a:ext cx="73610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endParaRPr lang="en-US" b="1" dirty="0">
              <a:solidFill>
                <a:srgbClr val="1E64C8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4304B-54DB-56B8-2DB9-5F596253BBB9}"/>
              </a:ext>
            </a:extLst>
          </p:cNvPr>
          <p:cNvSpPr/>
          <p:nvPr/>
        </p:nvSpPr>
        <p:spPr>
          <a:xfrm>
            <a:off x="539552" y="1916832"/>
            <a:ext cx="2232248" cy="3246392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26512-52DE-AA76-9A1D-C3A4A808C2D5}"/>
              </a:ext>
            </a:extLst>
          </p:cNvPr>
          <p:cNvSpPr txBox="1"/>
          <p:nvPr/>
        </p:nvSpPr>
        <p:spPr>
          <a:xfrm>
            <a:off x="3714968" y="1526655"/>
            <a:ext cx="4752528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fi-FI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i-FI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”Kr"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i-FI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”Ar"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fi-FI" dirty="0">
                <a:solidFill>
                  <a:srgbClr val="9CDCFE"/>
                </a:solidFill>
                <a:latin typeface="Consolas" panose="020B0609020204030204" pitchFamily="49" charset="0"/>
              </a:rPr>
              <a:t>kopie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i-FI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edelgassen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i-FI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copy</a:t>
            </a:r>
            <a:r>
              <a:rPr lang="fi-FI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endParaRPr lang="fi-FI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" name="Groep 12">
            <a:extLst>
              <a:ext uri="{FF2B5EF4-FFF2-40B4-BE49-F238E27FC236}">
                <a16:creationId xmlns:a16="http://schemas.microsoft.com/office/drawing/2014/main" id="{575323B4-5EF8-3803-B5E8-E291B94E2AE4}"/>
              </a:ext>
            </a:extLst>
          </p:cNvPr>
          <p:cNvGrpSpPr/>
          <p:nvPr/>
        </p:nvGrpSpPr>
        <p:grpSpPr>
          <a:xfrm>
            <a:off x="3869212" y="3507369"/>
            <a:ext cx="4014022" cy="1823976"/>
            <a:chOff x="4339155" y="4569612"/>
            <a:chExt cx="4014022" cy="1823976"/>
          </a:xfrm>
        </p:grpSpPr>
        <p:sp>
          <p:nvSpPr>
            <p:cNvPr id="6" name="Rechthoek 30">
              <a:extLst>
                <a:ext uri="{FF2B5EF4-FFF2-40B4-BE49-F238E27FC236}">
                  <a16:creationId xmlns:a16="http://schemas.microsoft.com/office/drawing/2014/main" id="{DDD2B725-31F2-7628-B1A5-5F2204726A39}"/>
                </a:ext>
              </a:extLst>
            </p:cNvPr>
            <p:cNvSpPr/>
            <p:nvPr/>
          </p:nvSpPr>
          <p:spPr>
            <a:xfrm>
              <a:off x="6300192" y="4869528"/>
              <a:ext cx="2052985" cy="1524060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kstvak 31">
              <a:extLst>
                <a:ext uri="{FF2B5EF4-FFF2-40B4-BE49-F238E27FC236}">
                  <a16:creationId xmlns:a16="http://schemas.microsoft.com/office/drawing/2014/main" id="{7F1D652C-5AFB-E939-33D5-8A69ACF771EA}"/>
                </a:ext>
              </a:extLst>
            </p:cNvPr>
            <p:cNvSpPr txBox="1"/>
            <p:nvPr/>
          </p:nvSpPr>
          <p:spPr>
            <a:xfrm>
              <a:off x="6498544" y="4569612"/>
              <a:ext cx="1673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/>
                <a:t>Objecten (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werkgeheugen</a:t>
              </a:r>
              <a:r>
                <a:rPr lang="nl-BE" sz="1100" dirty="0"/>
                <a:t>)</a:t>
              </a:r>
              <a:endParaRPr lang="en-US" sz="1100" dirty="0"/>
            </a:p>
          </p:txBody>
        </p:sp>
        <p:sp>
          <p:nvSpPr>
            <p:cNvPr id="10" name="Rechthoek 32">
              <a:extLst>
                <a:ext uri="{FF2B5EF4-FFF2-40B4-BE49-F238E27FC236}">
                  <a16:creationId xmlns:a16="http://schemas.microsoft.com/office/drawing/2014/main" id="{823850F9-9F2B-372E-29E8-6110B9F0BD06}"/>
                </a:ext>
              </a:extLst>
            </p:cNvPr>
            <p:cNvSpPr/>
            <p:nvPr/>
          </p:nvSpPr>
          <p:spPr>
            <a:xfrm>
              <a:off x="4355976" y="4869904"/>
              <a:ext cx="1331625" cy="1523684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kstvak 33">
              <a:extLst>
                <a:ext uri="{FF2B5EF4-FFF2-40B4-BE49-F238E27FC236}">
                  <a16:creationId xmlns:a16="http://schemas.microsoft.com/office/drawing/2014/main" id="{0177A823-3C7A-EE0A-6E9B-121F4229C411}"/>
                </a:ext>
              </a:extLst>
            </p:cNvPr>
            <p:cNvSpPr txBox="1"/>
            <p:nvPr/>
          </p:nvSpPr>
          <p:spPr>
            <a:xfrm>
              <a:off x="4339155" y="4572291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Globale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nl-BE" sz="1100" i="1" dirty="0"/>
                <a:t>name </a:t>
              </a:r>
              <a:r>
                <a:rPr lang="nl-BE" sz="1100" i="1" dirty="0" err="1"/>
                <a:t>space</a:t>
              </a:r>
              <a:endParaRPr lang="en-US" sz="1100" i="1" dirty="0"/>
            </a:p>
          </p:txBody>
        </p:sp>
        <p:sp>
          <p:nvSpPr>
            <p:cNvPr id="12" name="Tekstvak 35">
              <a:extLst>
                <a:ext uri="{FF2B5EF4-FFF2-40B4-BE49-F238E27FC236}">
                  <a16:creationId xmlns:a16="http://schemas.microsoft.com/office/drawing/2014/main" id="{467D805A-0B26-5CBB-6CB1-7D353F635670}"/>
                </a:ext>
              </a:extLst>
            </p:cNvPr>
            <p:cNvSpPr txBox="1"/>
            <p:nvPr/>
          </p:nvSpPr>
          <p:spPr>
            <a:xfrm>
              <a:off x="4487701" y="5005399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14" name="Tekstvak 36">
              <a:extLst>
                <a:ext uri="{FF2B5EF4-FFF2-40B4-BE49-F238E27FC236}">
                  <a16:creationId xmlns:a16="http://schemas.microsoft.com/office/drawing/2014/main" id="{8167592B-4CC3-CD4F-8D69-C8D6648D21FB}"/>
                </a:ext>
              </a:extLst>
            </p:cNvPr>
            <p:cNvSpPr txBox="1"/>
            <p:nvPr/>
          </p:nvSpPr>
          <p:spPr>
            <a:xfrm>
              <a:off x="6479690" y="5053200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16" name="Tekstvak 37">
              <a:extLst>
                <a:ext uri="{FF2B5EF4-FFF2-40B4-BE49-F238E27FC236}">
                  <a16:creationId xmlns:a16="http://schemas.microsoft.com/office/drawing/2014/main" id="{77906184-5DA1-A47A-B041-E86770A02837}"/>
                </a:ext>
              </a:extLst>
            </p:cNvPr>
            <p:cNvSpPr txBox="1"/>
            <p:nvPr/>
          </p:nvSpPr>
          <p:spPr>
            <a:xfrm>
              <a:off x="6444208" y="4887425"/>
              <a:ext cx="3064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/>
                <a:t>list</a:t>
              </a:r>
              <a:endParaRPr lang="en-US" sz="800" dirty="0"/>
            </a:p>
          </p:txBody>
        </p:sp>
        <p:cxnSp>
          <p:nvCxnSpPr>
            <p:cNvPr id="17" name="Rechte verbindingslijn met pijl 38">
              <a:extLst>
                <a:ext uri="{FF2B5EF4-FFF2-40B4-BE49-F238E27FC236}">
                  <a16:creationId xmlns:a16="http://schemas.microsoft.com/office/drawing/2014/main" id="{F906CE1F-F5D3-8C49-ABA1-B9E94C75C248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>
              <a:off x="5497921" y="5143899"/>
              <a:ext cx="981769" cy="47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vak 39">
              <a:extLst>
                <a:ext uri="{FF2B5EF4-FFF2-40B4-BE49-F238E27FC236}">
                  <a16:creationId xmlns:a16="http://schemas.microsoft.com/office/drawing/2014/main" id="{AB35B9C5-33DE-F556-7FAE-FD6CDE259D02}"/>
                </a:ext>
              </a:extLst>
            </p:cNvPr>
            <p:cNvSpPr txBox="1"/>
            <p:nvPr/>
          </p:nvSpPr>
          <p:spPr>
            <a:xfrm>
              <a:off x="6627527" y="552350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19" name="Tekstvak 40">
              <a:extLst>
                <a:ext uri="{FF2B5EF4-FFF2-40B4-BE49-F238E27FC236}">
                  <a16:creationId xmlns:a16="http://schemas.microsoft.com/office/drawing/2014/main" id="{B940D45C-2ABD-F1D7-CCC4-3FD18F6EDED4}"/>
                </a:ext>
              </a:extLst>
            </p:cNvPr>
            <p:cNvSpPr txBox="1"/>
            <p:nvPr/>
          </p:nvSpPr>
          <p:spPr>
            <a:xfrm>
              <a:off x="6578467" y="5343647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20" name="Tekstvak 41">
              <a:extLst>
                <a:ext uri="{FF2B5EF4-FFF2-40B4-BE49-F238E27FC236}">
                  <a16:creationId xmlns:a16="http://schemas.microsoft.com/office/drawing/2014/main" id="{21618C45-9C7E-B12E-B6C9-CF07844710F6}"/>
                </a:ext>
              </a:extLst>
            </p:cNvPr>
            <p:cNvSpPr txBox="1"/>
            <p:nvPr/>
          </p:nvSpPr>
          <p:spPr>
            <a:xfrm>
              <a:off x="7144018" y="5528265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Kr</a:t>
              </a:r>
              <a:endParaRPr lang="en-US" sz="1200" i="1" dirty="0"/>
            </a:p>
          </p:txBody>
        </p:sp>
        <p:sp>
          <p:nvSpPr>
            <p:cNvPr id="21" name="Tekstvak 43">
              <a:extLst>
                <a:ext uri="{FF2B5EF4-FFF2-40B4-BE49-F238E27FC236}">
                  <a16:creationId xmlns:a16="http://schemas.microsoft.com/office/drawing/2014/main" id="{BEDCC373-5F66-A084-5396-44296BECAF70}"/>
                </a:ext>
              </a:extLst>
            </p:cNvPr>
            <p:cNvSpPr txBox="1"/>
            <p:nvPr/>
          </p:nvSpPr>
          <p:spPr>
            <a:xfrm>
              <a:off x="7654835" y="552350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cxnSp>
          <p:nvCxnSpPr>
            <p:cNvPr id="22" name="Rechte verbindingslijn met pijl 45">
              <a:extLst>
                <a:ext uri="{FF2B5EF4-FFF2-40B4-BE49-F238E27FC236}">
                  <a16:creationId xmlns:a16="http://schemas.microsoft.com/office/drawing/2014/main" id="{8A43B2B0-0908-DFFD-78F9-FA5D24FC013B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6825171" y="5240630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vak 48">
              <a:extLst>
                <a:ext uri="{FF2B5EF4-FFF2-40B4-BE49-F238E27FC236}">
                  <a16:creationId xmlns:a16="http://schemas.microsoft.com/office/drawing/2014/main" id="{12F4D835-57CA-B575-A0CD-286A7513EA83}"/>
                </a:ext>
              </a:extLst>
            </p:cNvPr>
            <p:cNvSpPr txBox="1"/>
            <p:nvPr/>
          </p:nvSpPr>
          <p:spPr>
            <a:xfrm>
              <a:off x="7092341" y="5348510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24" name="Tekstvak 49">
              <a:extLst>
                <a:ext uri="{FF2B5EF4-FFF2-40B4-BE49-F238E27FC236}">
                  <a16:creationId xmlns:a16="http://schemas.microsoft.com/office/drawing/2014/main" id="{FEC4244D-8893-26B4-468D-899059035932}"/>
                </a:ext>
              </a:extLst>
            </p:cNvPr>
            <p:cNvSpPr txBox="1"/>
            <p:nvPr/>
          </p:nvSpPr>
          <p:spPr>
            <a:xfrm>
              <a:off x="7590611" y="534799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cxnSp>
          <p:nvCxnSpPr>
            <p:cNvPr id="25" name="Rechte verbindingslijn met pijl 52">
              <a:extLst>
                <a:ext uri="{FF2B5EF4-FFF2-40B4-BE49-F238E27FC236}">
                  <a16:creationId xmlns:a16="http://schemas.microsoft.com/office/drawing/2014/main" id="{4ED67644-AAD6-3D05-0F64-1537FDBB608C}"/>
                </a:ext>
              </a:extLst>
            </p:cNvPr>
            <p:cNvCxnSpPr/>
            <p:nvPr/>
          </p:nvCxnSpPr>
          <p:spPr>
            <a:xfrm>
              <a:off x="7336879" y="5240630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53">
              <a:extLst>
                <a:ext uri="{FF2B5EF4-FFF2-40B4-BE49-F238E27FC236}">
                  <a16:creationId xmlns:a16="http://schemas.microsoft.com/office/drawing/2014/main" id="{B24E0204-658D-CB2A-FA8F-C3E441488836}"/>
                </a:ext>
              </a:extLst>
            </p:cNvPr>
            <p:cNvCxnSpPr/>
            <p:nvPr/>
          </p:nvCxnSpPr>
          <p:spPr>
            <a:xfrm>
              <a:off x="7839831" y="5241294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ep 25">
            <a:extLst>
              <a:ext uri="{FF2B5EF4-FFF2-40B4-BE49-F238E27FC236}">
                <a16:creationId xmlns:a16="http://schemas.microsoft.com/office/drawing/2014/main" id="{8CD0AE37-5695-6E41-6FE3-4F1454C9D47C}"/>
              </a:ext>
            </a:extLst>
          </p:cNvPr>
          <p:cNvGrpSpPr/>
          <p:nvPr/>
        </p:nvGrpSpPr>
        <p:grpSpPr>
          <a:xfrm>
            <a:off x="4022849" y="4751466"/>
            <a:ext cx="3785158" cy="493776"/>
            <a:chOff x="392211" y="4383056"/>
            <a:chExt cx="3785158" cy="493776"/>
          </a:xfrm>
        </p:grpSpPr>
        <p:sp>
          <p:nvSpPr>
            <p:cNvPr id="28" name="Tekstvak 54">
              <a:extLst>
                <a:ext uri="{FF2B5EF4-FFF2-40B4-BE49-F238E27FC236}">
                  <a16:creationId xmlns:a16="http://schemas.microsoft.com/office/drawing/2014/main" id="{FD39E86F-8316-3FAC-36C8-5671330C14DD}"/>
                </a:ext>
              </a:extLst>
            </p:cNvPr>
            <p:cNvSpPr txBox="1"/>
            <p:nvPr/>
          </p:nvSpPr>
          <p:spPr>
            <a:xfrm>
              <a:off x="392211" y="4544922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kopie</a:t>
              </a:r>
              <a:endParaRPr lang="en-US" sz="1200" dirty="0"/>
            </a:p>
          </p:txBody>
        </p:sp>
        <p:cxnSp>
          <p:nvCxnSpPr>
            <p:cNvPr id="29" name="Rechte verbindingslijn met pijl 55">
              <a:extLst>
                <a:ext uri="{FF2B5EF4-FFF2-40B4-BE49-F238E27FC236}">
                  <a16:creationId xmlns:a16="http://schemas.microsoft.com/office/drawing/2014/main" id="{B3C07217-4999-C4B3-9B96-7A46396DE65C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1402431" y="4683422"/>
              <a:ext cx="981769" cy="47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ep 13">
              <a:extLst>
                <a:ext uri="{FF2B5EF4-FFF2-40B4-BE49-F238E27FC236}">
                  <a16:creationId xmlns:a16="http://schemas.microsoft.com/office/drawing/2014/main" id="{B08B8266-47C6-594E-3460-07A09DA5916A}"/>
                </a:ext>
              </a:extLst>
            </p:cNvPr>
            <p:cNvGrpSpPr/>
            <p:nvPr/>
          </p:nvGrpSpPr>
          <p:grpSpPr>
            <a:xfrm>
              <a:off x="2377169" y="4383056"/>
              <a:ext cx="1800200" cy="493776"/>
              <a:chOff x="6477750" y="5813709"/>
              <a:chExt cx="1800200" cy="493776"/>
            </a:xfrm>
          </p:grpSpPr>
          <p:sp>
            <p:nvSpPr>
              <p:cNvPr id="31" name="Tekstvak 56">
                <a:extLst>
                  <a:ext uri="{FF2B5EF4-FFF2-40B4-BE49-F238E27FC236}">
                    <a16:creationId xmlns:a16="http://schemas.microsoft.com/office/drawing/2014/main" id="{29E108E4-70FB-2B28-A381-A23725C09B73}"/>
                  </a:ext>
                </a:extLst>
              </p:cNvPr>
              <p:cNvSpPr txBox="1"/>
              <p:nvPr/>
            </p:nvSpPr>
            <p:spPr>
              <a:xfrm>
                <a:off x="6513232" y="6030486"/>
                <a:ext cx="1764718" cy="27699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BE" sz="1200" i="1" dirty="0"/>
                  <a:t>[     •     ,     •      ,     •    ]</a:t>
                </a:r>
                <a:endParaRPr lang="en-US" sz="1200" i="1" dirty="0"/>
              </a:p>
            </p:txBody>
          </p:sp>
          <p:sp>
            <p:nvSpPr>
              <p:cNvPr id="32" name="Tekstvak 57">
                <a:extLst>
                  <a:ext uri="{FF2B5EF4-FFF2-40B4-BE49-F238E27FC236}">
                    <a16:creationId xmlns:a16="http://schemas.microsoft.com/office/drawing/2014/main" id="{82047B96-8193-8CD1-F7F8-3999889508CA}"/>
                  </a:ext>
                </a:extLst>
              </p:cNvPr>
              <p:cNvSpPr txBox="1"/>
              <p:nvPr/>
            </p:nvSpPr>
            <p:spPr>
              <a:xfrm>
                <a:off x="6477750" y="5864711"/>
                <a:ext cx="3064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800" dirty="0"/>
                  <a:t>list</a:t>
                </a:r>
                <a:endParaRPr lang="en-US" sz="800" dirty="0"/>
              </a:p>
            </p:txBody>
          </p:sp>
          <p:cxnSp>
            <p:nvCxnSpPr>
              <p:cNvPr id="33" name="Rechte verbindingslijn met pijl 58">
                <a:extLst>
                  <a:ext uri="{FF2B5EF4-FFF2-40B4-BE49-F238E27FC236}">
                    <a16:creationId xmlns:a16="http://schemas.microsoft.com/office/drawing/2014/main" id="{C03DD6DA-8139-A774-9ADC-D8AB34060395}"/>
                  </a:ext>
                </a:extLst>
              </p:cNvPr>
              <p:cNvCxnSpPr/>
              <p:nvPr/>
            </p:nvCxnSpPr>
            <p:spPr>
              <a:xfrm flipV="1">
                <a:off x="6858713" y="5813709"/>
                <a:ext cx="0" cy="28287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met pijl 59">
                <a:extLst>
                  <a:ext uri="{FF2B5EF4-FFF2-40B4-BE49-F238E27FC236}">
                    <a16:creationId xmlns:a16="http://schemas.microsoft.com/office/drawing/2014/main" id="{5FCC6110-6797-D4F5-01F4-584BB8338771}"/>
                  </a:ext>
                </a:extLst>
              </p:cNvPr>
              <p:cNvCxnSpPr/>
              <p:nvPr/>
            </p:nvCxnSpPr>
            <p:spPr>
              <a:xfrm flipV="1">
                <a:off x="7370421" y="5813709"/>
                <a:ext cx="0" cy="28287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met pijl 60">
                <a:extLst>
                  <a:ext uri="{FF2B5EF4-FFF2-40B4-BE49-F238E27FC236}">
                    <a16:creationId xmlns:a16="http://schemas.microsoft.com/office/drawing/2014/main" id="{3B3F7E12-D8D2-5649-7831-826161DBC236}"/>
                  </a:ext>
                </a:extLst>
              </p:cNvPr>
              <p:cNvCxnSpPr/>
              <p:nvPr/>
            </p:nvCxnSpPr>
            <p:spPr>
              <a:xfrm flipV="1">
                <a:off x="7873373" y="5814373"/>
                <a:ext cx="0" cy="28287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401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620688"/>
            <a:ext cx="849694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Lijsten zijn instanties van de klasse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nl-BE" sz="200" dirty="0">
              <a:cs typeface="Courier New" panose="02070309020205020404" pitchFamily="49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E64C8"/>
                </a:solidFill>
                <a:cs typeface="Courier New" panose="02070309020205020404" pitchFamily="49" charset="0"/>
              </a:rPr>
              <a:t>Shallow</a:t>
            </a:r>
            <a:r>
              <a:rPr lang="nl-BE" b="1" dirty="0">
                <a:solidFill>
                  <a:srgbClr val="1E64C8"/>
                </a:solidFill>
                <a:cs typeface="Courier New" panose="02070309020205020404" pitchFamily="49" charset="0"/>
              </a:rPr>
              <a:t> copy </a:t>
            </a:r>
            <a:r>
              <a:rPr lang="nl-BE" dirty="0">
                <a:cs typeface="Courier New" panose="02070309020205020404" pitchFamily="49" charset="0"/>
              </a:rPr>
              <a:t>versus </a:t>
            </a:r>
            <a:r>
              <a:rPr lang="nl-BE" b="1" dirty="0" err="1">
                <a:solidFill>
                  <a:srgbClr val="1E64C8"/>
                </a:solidFill>
                <a:cs typeface="Courier New" panose="02070309020205020404" pitchFamily="49" charset="0"/>
              </a:rPr>
              <a:t>deep</a:t>
            </a:r>
            <a:r>
              <a:rPr lang="nl-BE" b="1" dirty="0">
                <a:solidFill>
                  <a:srgbClr val="1E64C8"/>
                </a:solidFill>
                <a:cs typeface="Courier New" panose="02070309020205020404" pitchFamily="49" charset="0"/>
              </a:rPr>
              <a:t> copy</a:t>
            </a:r>
            <a:endParaRPr lang="nl-BE" sz="1600" b="1" dirty="0">
              <a:solidFill>
                <a:srgbClr val="1E64C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nl-BE" dirty="0">
              <a:cs typeface="Courier New" panose="02070309020205020404" pitchFamily="49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238574" y="3138959"/>
            <a:ext cx="4014022" cy="1823976"/>
            <a:chOff x="4339155" y="4569612"/>
            <a:chExt cx="4014022" cy="1823976"/>
          </a:xfrm>
        </p:grpSpPr>
        <p:sp>
          <p:nvSpPr>
            <p:cNvPr id="31" name="Rechthoek 30"/>
            <p:cNvSpPr/>
            <p:nvPr/>
          </p:nvSpPr>
          <p:spPr>
            <a:xfrm>
              <a:off x="6300192" y="4869528"/>
              <a:ext cx="2052985" cy="1524060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6498544" y="4569612"/>
              <a:ext cx="1673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/>
                <a:t>Objecten (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werkgeheugen</a:t>
              </a:r>
              <a:r>
                <a:rPr lang="nl-BE" sz="1100" dirty="0"/>
                <a:t>)</a:t>
              </a:r>
              <a:endParaRPr lang="en-US" sz="1100" dirty="0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4355976" y="4869904"/>
              <a:ext cx="1331625" cy="1523684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4339155" y="4572291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Globale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nl-BE" sz="1100" i="1" dirty="0"/>
                <a:t>name </a:t>
              </a:r>
              <a:r>
                <a:rPr lang="nl-BE" sz="1100" i="1" dirty="0" err="1"/>
                <a:t>space</a:t>
              </a:r>
              <a:endParaRPr lang="en-US" sz="1100" i="1" dirty="0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4487701" y="5005399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6479690" y="5053200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6444208" y="4887425"/>
              <a:ext cx="3064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/>
                <a:t>list</a:t>
              </a:r>
              <a:endParaRPr lang="en-US" sz="800" dirty="0"/>
            </a:p>
          </p:txBody>
        </p:sp>
        <p:cxnSp>
          <p:nvCxnSpPr>
            <p:cNvPr id="39" name="Rechte verbindingslijn met pijl 38"/>
            <p:cNvCxnSpPr>
              <a:stCxn id="36" idx="3"/>
              <a:endCxn id="37" idx="1"/>
            </p:cNvCxnSpPr>
            <p:nvPr/>
          </p:nvCxnSpPr>
          <p:spPr>
            <a:xfrm>
              <a:off x="5497921" y="5143899"/>
              <a:ext cx="981769" cy="47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6627527" y="552350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6578467" y="5343647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7144018" y="5528265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Kr</a:t>
              </a:r>
              <a:endParaRPr lang="en-US" sz="1200" i="1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7654835" y="552350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cxnSp>
          <p:nvCxnSpPr>
            <p:cNvPr id="46" name="Rechte verbindingslijn met pijl 45"/>
            <p:cNvCxnSpPr>
              <a:endCxn id="40" idx="0"/>
            </p:cNvCxnSpPr>
            <p:nvPr/>
          </p:nvCxnSpPr>
          <p:spPr>
            <a:xfrm>
              <a:off x="6825171" y="5240630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kstvak 48"/>
            <p:cNvSpPr txBox="1"/>
            <p:nvPr/>
          </p:nvSpPr>
          <p:spPr>
            <a:xfrm>
              <a:off x="7092341" y="5348510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7590611" y="534799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cxnSp>
          <p:nvCxnSpPr>
            <p:cNvPr id="53" name="Rechte verbindingslijn met pijl 52"/>
            <p:cNvCxnSpPr/>
            <p:nvPr/>
          </p:nvCxnSpPr>
          <p:spPr>
            <a:xfrm>
              <a:off x="7336879" y="5240630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met pijl 53"/>
            <p:cNvCxnSpPr/>
            <p:nvPr/>
          </p:nvCxnSpPr>
          <p:spPr>
            <a:xfrm>
              <a:off x="7839831" y="5241294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ep 25"/>
          <p:cNvGrpSpPr/>
          <p:nvPr/>
        </p:nvGrpSpPr>
        <p:grpSpPr>
          <a:xfrm>
            <a:off x="392211" y="4383056"/>
            <a:ext cx="3785158" cy="493776"/>
            <a:chOff x="392211" y="4383056"/>
            <a:chExt cx="3785158" cy="493776"/>
          </a:xfrm>
        </p:grpSpPr>
        <p:sp>
          <p:nvSpPr>
            <p:cNvPr id="55" name="Tekstvak 54"/>
            <p:cNvSpPr txBox="1"/>
            <p:nvPr/>
          </p:nvSpPr>
          <p:spPr>
            <a:xfrm>
              <a:off x="392211" y="4544922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kopie</a:t>
              </a:r>
              <a:endParaRPr lang="en-US" sz="1200" dirty="0"/>
            </a:p>
          </p:txBody>
        </p:sp>
        <p:cxnSp>
          <p:nvCxnSpPr>
            <p:cNvPr id="56" name="Rechte verbindingslijn met pijl 55"/>
            <p:cNvCxnSpPr>
              <a:stCxn id="55" idx="3"/>
            </p:cNvCxnSpPr>
            <p:nvPr/>
          </p:nvCxnSpPr>
          <p:spPr>
            <a:xfrm>
              <a:off x="1402431" y="4683422"/>
              <a:ext cx="981769" cy="47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ep 13"/>
            <p:cNvGrpSpPr/>
            <p:nvPr/>
          </p:nvGrpSpPr>
          <p:grpSpPr>
            <a:xfrm>
              <a:off x="2377169" y="4383056"/>
              <a:ext cx="1800200" cy="493776"/>
              <a:chOff x="6477750" y="5813709"/>
              <a:chExt cx="1800200" cy="493776"/>
            </a:xfrm>
          </p:grpSpPr>
          <p:sp>
            <p:nvSpPr>
              <p:cNvPr id="57" name="Tekstvak 56"/>
              <p:cNvSpPr txBox="1"/>
              <p:nvPr/>
            </p:nvSpPr>
            <p:spPr>
              <a:xfrm>
                <a:off x="6513232" y="6030486"/>
                <a:ext cx="1764718" cy="27699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BE" sz="1200" i="1" dirty="0"/>
                  <a:t>[     •     ,     •      ,     •    ]</a:t>
                </a:r>
                <a:endParaRPr lang="en-US" sz="1200" i="1" dirty="0"/>
              </a:p>
            </p:txBody>
          </p:sp>
          <p:sp>
            <p:nvSpPr>
              <p:cNvPr id="58" name="Tekstvak 57"/>
              <p:cNvSpPr txBox="1"/>
              <p:nvPr/>
            </p:nvSpPr>
            <p:spPr>
              <a:xfrm>
                <a:off x="6477750" y="5864711"/>
                <a:ext cx="3064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800" dirty="0"/>
                  <a:t>list</a:t>
                </a:r>
                <a:endParaRPr lang="en-US" sz="800" dirty="0"/>
              </a:p>
            </p:txBody>
          </p:sp>
          <p:cxnSp>
            <p:nvCxnSpPr>
              <p:cNvPr id="59" name="Rechte verbindingslijn met pijl 58"/>
              <p:cNvCxnSpPr/>
              <p:nvPr/>
            </p:nvCxnSpPr>
            <p:spPr>
              <a:xfrm flipV="1">
                <a:off x="6858713" y="5813709"/>
                <a:ext cx="0" cy="28287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chte verbindingslijn met pijl 59"/>
              <p:cNvCxnSpPr/>
              <p:nvPr/>
            </p:nvCxnSpPr>
            <p:spPr>
              <a:xfrm flipV="1">
                <a:off x="7370421" y="5813709"/>
                <a:ext cx="0" cy="28287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met pijl 60"/>
              <p:cNvCxnSpPr/>
              <p:nvPr/>
            </p:nvCxnSpPr>
            <p:spPr>
              <a:xfrm flipV="1">
                <a:off x="7873373" y="5814373"/>
                <a:ext cx="0" cy="28287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hthoek 8"/>
          <p:cNvSpPr/>
          <p:nvPr/>
        </p:nvSpPr>
        <p:spPr>
          <a:xfrm>
            <a:off x="1781848" y="6011996"/>
            <a:ext cx="149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err="1">
                <a:solidFill>
                  <a:srgbClr val="1E64C8"/>
                </a:solidFill>
                <a:cs typeface="Courier New" panose="02070309020205020404" pitchFamily="49" charset="0"/>
              </a:rPr>
              <a:t>Shallow</a:t>
            </a:r>
            <a:r>
              <a:rPr lang="nl-BE" b="1" dirty="0">
                <a:solidFill>
                  <a:srgbClr val="1E64C8"/>
                </a:solidFill>
                <a:cs typeface="Courier New" panose="02070309020205020404" pitchFamily="49" charset="0"/>
              </a:rPr>
              <a:t> copy </a:t>
            </a:r>
            <a:endParaRPr lang="en-US" dirty="0">
              <a:solidFill>
                <a:srgbClr val="1E64C8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516216" y="5939988"/>
            <a:ext cx="124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err="1">
                <a:solidFill>
                  <a:srgbClr val="1E64C8"/>
                </a:solidFill>
                <a:cs typeface="Courier New" panose="02070309020205020404" pitchFamily="49" charset="0"/>
              </a:rPr>
              <a:t>Deep</a:t>
            </a:r>
            <a:r>
              <a:rPr lang="nl-BE" b="1" dirty="0">
                <a:solidFill>
                  <a:srgbClr val="1E64C8"/>
                </a:solidFill>
                <a:cs typeface="Courier New" panose="02070309020205020404" pitchFamily="49" charset="0"/>
              </a:rPr>
              <a:t> copy </a:t>
            </a:r>
            <a:endParaRPr lang="en-US" dirty="0">
              <a:solidFill>
                <a:srgbClr val="1E64C8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7123589" y="3138959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52" name="Tekstvak 51"/>
          <p:cNvSpPr txBox="1"/>
          <p:nvPr/>
        </p:nvSpPr>
        <p:spPr>
          <a:xfrm>
            <a:off x="4964200" y="3141638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grpSp>
        <p:nvGrpSpPr>
          <p:cNvPr id="28" name="Groep 27"/>
          <p:cNvGrpSpPr/>
          <p:nvPr/>
        </p:nvGrpSpPr>
        <p:grpSpPr>
          <a:xfrm>
            <a:off x="4981021" y="3438875"/>
            <a:ext cx="3997201" cy="2150366"/>
            <a:chOff x="4981021" y="3438875"/>
            <a:chExt cx="3997201" cy="2150366"/>
          </a:xfrm>
        </p:grpSpPr>
        <p:sp>
          <p:nvSpPr>
            <p:cNvPr id="47" name="Rechthoek 46"/>
            <p:cNvSpPr/>
            <p:nvPr/>
          </p:nvSpPr>
          <p:spPr>
            <a:xfrm>
              <a:off x="6925237" y="3438875"/>
              <a:ext cx="2052985" cy="2150366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hthoek 50"/>
            <p:cNvSpPr/>
            <p:nvPr/>
          </p:nvSpPr>
          <p:spPr>
            <a:xfrm>
              <a:off x="4981021" y="3439251"/>
              <a:ext cx="1331625" cy="1523684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kstvak 61"/>
            <p:cNvSpPr txBox="1"/>
            <p:nvPr/>
          </p:nvSpPr>
          <p:spPr>
            <a:xfrm>
              <a:off x="5112746" y="3574746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63" name="Tekstvak 62"/>
            <p:cNvSpPr txBox="1"/>
            <p:nvPr/>
          </p:nvSpPr>
          <p:spPr>
            <a:xfrm>
              <a:off x="7104735" y="3622547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64" name="Tekstvak 63"/>
            <p:cNvSpPr txBox="1"/>
            <p:nvPr/>
          </p:nvSpPr>
          <p:spPr>
            <a:xfrm>
              <a:off x="7069253" y="3456772"/>
              <a:ext cx="3064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/>
                <a:t>list</a:t>
              </a:r>
              <a:endParaRPr lang="en-US" sz="800" dirty="0"/>
            </a:p>
          </p:txBody>
        </p:sp>
        <p:cxnSp>
          <p:nvCxnSpPr>
            <p:cNvPr id="65" name="Rechte verbindingslijn met pijl 64"/>
            <p:cNvCxnSpPr>
              <a:stCxn id="62" idx="3"/>
              <a:endCxn id="63" idx="1"/>
            </p:cNvCxnSpPr>
            <p:nvPr/>
          </p:nvCxnSpPr>
          <p:spPr>
            <a:xfrm>
              <a:off x="6122966" y="3713246"/>
              <a:ext cx="981769" cy="47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vak 65"/>
            <p:cNvSpPr txBox="1"/>
            <p:nvPr/>
          </p:nvSpPr>
          <p:spPr>
            <a:xfrm>
              <a:off x="7252572" y="4092849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67" name="Tekstvak 66"/>
            <p:cNvSpPr txBox="1"/>
            <p:nvPr/>
          </p:nvSpPr>
          <p:spPr>
            <a:xfrm>
              <a:off x="7203512" y="391299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7769063" y="409761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Kr</a:t>
              </a:r>
              <a:endParaRPr lang="en-US" sz="1200" i="1" dirty="0"/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8279880" y="4092849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cxnSp>
          <p:nvCxnSpPr>
            <p:cNvPr id="70" name="Rechte verbindingslijn met pijl 69"/>
            <p:cNvCxnSpPr>
              <a:endCxn id="66" idx="0"/>
            </p:cNvCxnSpPr>
            <p:nvPr/>
          </p:nvCxnSpPr>
          <p:spPr>
            <a:xfrm>
              <a:off x="7450216" y="3809977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vak 70"/>
            <p:cNvSpPr txBox="1"/>
            <p:nvPr/>
          </p:nvSpPr>
          <p:spPr>
            <a:xfrm>
              <a:off x="7717386" y="3917857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8215656" y="3917341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cxnSp>
          <p:nvCxnSpPr>
            <p:cNvPr id="73" name="Rechte verbindingslijn met pijl 72"/>
            <p:cNvCxnSpPr/>
            <p:nvPr/>
          </p:nvCxnSpPr>
          <p:spPr>
            <a:xfrm>
              <a:off x="7961924" y="3809977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met pijl 73"/>
            <p:cNvCxnSpPr/>
            <p:nvPr/>
          </p:nvCxnSpPr>
          <p:spPr>
            <a:xfrm>
              <a:off x="8464876" y="3810641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Rechte verbindingslijn 14"/>
          <p:cNvCxnSpPr/>
          <p:nvPr/>
        </p:nvCxnSpPr>
        <p:spPr>
          <a:xfrm>
            <a:off x="4583077" y="2356493"/>
            <a:ext cx="0" cy="344877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2"/>
          <a:srcRect b="59155"/>
          <a:stretch/>
        </p:blipFill>
        <p:spPr>
          <a:xfrm>
            <a:off x="1781848" y="1629538"/>
            <a:ext cx="5955426" cy="4928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Afbeelding 82"/>
          <p:cNvPicPr>
            <a:picLocks noChangeAspect="1"/>
          </p:cNvPicPr>
          <p:nvPr/>
        </p:nvPicPr>
        <p:blipFill rotWithShape="1">
          <a:blip r:embed="rId2"/>
          <a:srcRect t="45903" r="28802" b="30768"/>
          <a:stretch/>
        </p:blipFill>
        <p:spPr>
          <a:xfrm>
            <a:off x="179513" y="2719750"/>
            <a:ext cx="4175828" cy="2772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Afbeelding 83"/>
          <p:cNvPicPr>
            <a:picLocks noChangeAspect="1"/>
          </p:cNvPicPr>
          <p:nvPr/>
        </p:nvPicPr>
        <p:blipFill rotWithShape="1">
          <a:blip r:embed="rId2"/>
          <a:srcRect t="77568" r="28802" b="-586"/>
          <a:stretch/>
        </p:blipFill>
        <p:spPr>
          <a:xfrm>
            <a:off x="4815502" y="2723261"/>
            <a:ext cx="4114544" cy="2695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ep 26"/>
          <p:cNvGrpSpPr/>
          <p:nvPr/>
        </p:nvGrpSpPr>
        <p:grpSpPr>
          <a:xfrm>
            <a:off x="5117837" y="4434058"/>
            <a:ext cx="3785158" cy="916910"/>
            <a:chOff x="5117837" y="4434058"/>
            <a:chExt cx="3785158" cy="916910"/>
          </a:xfrm>
        </p:grpSpPr>
        <p:sp>
          <p:nvSpPr>
            <p:cNvPr id="75" name="Tekstvak 74"/>
            <p:cNvSpPr txBox="1"/>
            <p:nvPr/>
          </p:nvSpPr>
          <p:spPr>
            <a:xfrm>
              <a:off x="5117837" y="4544922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 err="1"/>
                <a:t>kopie_bis</a:t>
              </a:r>
              <a:endParaRPr lang="en-US" sz="1200" dirty="0"/>
            </a:p>
          </p:txBody>
        </p:sp>
        <p:cxnSp>
          <p:nvCxnSpPr>
            <p:cNvPr id="76" name="Rechte verbindingslijn met pijl 75"/>
            <p:cNvCxnSpPr>
              <a:stCxn id="75" idx="3"/>
            </p:cNvCxnSpPr>
            <p:nvPr/>
          </p:nvCxnSpPr>
          <p:spPr>
            <a:xfrm>
              <a:off x="6128057" y="4683422"/>
              <a:ext cx="981769" cy="47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kstvak 77"/>
            <p:cNvSpPr txBox="1"/>
            <p:nvPr/>
          </p:nvSpPr>
          <p:spPr>
            <a:xfrm>
              <a:off x="7138277" y="4599833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79" name="Tekstvak 78"/>
            <p:cNvSpPr txBox="1"/>
            <p:nvPr/>
          </p:nvSpPr>
          <p:spPr>
            <a:xfrm>
              <a:off x="7102795" y="4434058"/>
              <a:ext cx="3064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/>
                <a:t>list</a:t>
              </a:r>
              <a:endParaRPr lang="en-US" sz="800" dirty="0"/>
            </a:p>
          </p:txBody>
        </p:sp>
        <p:sp>
          <p:nvSpPr>
            <p:cNvPr id="85" name="Tekstvak 84"/>
            <p:cNvSpPr txBox="1"/>
            <p:nvPr/>
          </p:nvSpPr>
          <p:spPr>
            <a:xfrm>
              <a:off x="7252904" y="5069206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86" name="Tekstvak 85"/>
            <p:cNvSpPr txBox="1"/>
            <p:nvPr/>
          </p:nvSpPr>
          <p:spPr>
            <a:xfrm>
              <a:off x="7203844" y="4889351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7769395" y="5073969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Kr</a:t>
              </a:r>
              <a:endParaRPr lang="en-US" sz="1200" i="1" dirty="0"/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8280212" y="5069206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7717718" y="489421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8215988" y="4893698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800" dirty="0" err="1"/>
                <a:t>str</a:t>
              </a:r>
              <a:endParaRPr lang="en-US" sz="800" dirty="0"/>
            </a:p>
          </p:txBody>
        </p:sp>
        <p:cxnSp>
          <p:nvCxnSpPr>
            <p:cNvPr id="91" name="Rechte verbindingslijn met pijl 90"/>
            <p:cNvCxnSpPr/>
            <p:nvPr/>
          </p:nvCxnSpPr>
          <p:spPr>
            <a:xfrm>
              <a:off x="7483758" y="4777471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met pijl 91"/>
            <p:cNvCxnSpPr/>
            <p:nvPr/>
          </p:nvCxnSpPr>
          <p:spPr>
            <a:xfrm>
              <a:off x="7995466" y="4777471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met pijl 92"/>
            <p:cNvCxnSpPr/>
            <p:nvPr/>
          </p:nvCxnSpPr>
          <p:spPr>
            <a:xfrm>
              <a:off x="8498418" y="4778135"/>
              <a:ext cx="0" cy="2828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9">
            <a:extLst>
              <a:ext uri="{FF2B5EF4-FFF2-40B4-BE49-F238E27FC236}">
                <a16:creationId xmlns:a16="http://schemas.microsoft.com/office/drawing/2014/main" id="{A4DABA20-D736-E97E-F9D6-1E826E12B122}"/>
              </a:ext>
            </a:extLst>
          </p:cNvPr>
          <p:cNvSpPr txBox="1"/>
          <p:nvPr/>
        </p:nvSpPr>
        <p:spPr>
          <a:xfrm>
            <a:off x="6228185" y="9967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Lijsten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kopieren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8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799780"/>
            <a:ext cx="87849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Aanmaken van een </a:t>
            </a: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nl-BE" dirty="0">
                <a:solidFill>
                  <a:srgbClr val="00B050"/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object, </a:t>
            </a:r>
            <a:r>
              <a:rPr lang="nl-BE" b="1" dirty="0">
                <a:solidFill>
                  <a:schemeClr val="accent1"/>
                </a:solidFill>
                <a:cs typeface="Courier New" panose="02070309020205020404" pitchFamily="49" charset="0"/>
              </a:rPr>
              <a:t>andere opties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M.b.v. de functie </a:t>
            </a: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18456" y="1542840"/>
            <a:ext cx="2437720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nl-BE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BE" sz="15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nl-BE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79512" y="3501008"/>
            <a:ext cx="614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Veel functies geven een </a:t>
            </a:r>
            <a:r>
              <a:rPr lang="nl-BE" b="1" dirty="0">
                <a:solidFill>
                  <a:srgbClr val="1E64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nl-BE" dirty="0">
                <a:cs typeface="Courier New" panose="02070309020205020404" pitchFamily="49" charset="0"/>
              </a:rPr>
              <a:t> als output: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voorbeelden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/>
          <a:srcRect b="53258"/>
          <a:stretch/>
        </p:blipFill>
        <p:spPr>
          <a:xfrm>
            <a:off x="1528409" y="4005064"/>
            <a:ext cx="6890428" cy="9896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3"/>
          <a:srcRect t="48975"/>
          <a:stretch/>
        </p:blipFill>
        <p:spPr>
          <a:xfrm>
            <a:off x="1527967" y="5229200"/>
            <a:ext cx="6890869" cy="10804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989" y="2132856"/>
            <a:ext cx="6913636" cy="10472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2">
            <a:extLst>
              <a:ext uri="{FF2B5EF4-FFF2-40B4-BE49-F238E27FC236}">
                <a16:creationId xmlns:a16="http://schemas.microsoft.com/office/drawing/2014/main" id="{934DEB5C-58A2-A09E-C9D3-E790B69CAF74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411B8BC0-92EB-A3E1-D854-9D4921ED4521}"/>
              </a:ext>
            </a:extLst>
          </p:cNvPr>
          <p:cNvSpPr txBox="1"/>
          <p:nvPr/>
        </p:nvSpPr>
        <p:spPr>
          <a:xfrm>
            <a:off x="3923928" y="0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Lijsten als containers voor objecten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109826" y="8617"/>
            <a:ext cx="199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OEFENINGEN</a:t>
            </a: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6C92E6-4320-F1CB-60F0-3F471E0BC753}"/>
              </a:ext>
            </a:extLst>
          </p:cNvPr>
          <p:cNvGrpSpPr/>
          <p:nvPr/>
        </p:nvGrpSpPr>
        <p:grpSpPr>
          <a:xfrm>
            <a:off x="323528" y="1196752"/>
            <a:ext cx="8316924" cy="4392488"/>
            <a:chOff x="2860641" y="1543100"/>
            <a:chExt cx="7992889" cy="5184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02FE2D-D66F-36E3-83E5-044E496C9EF2}"/>
                </a:ext>
              </a:extLst>
            </p:cNvPr>
            <p:cNvGrpSpPr/>
            <p:nvPr/>
          </p:nvGrpSpPr>
          <p:grpSpPr>
            <a:xfrm>
              <a:off x="2860641" y="1543100"/>
              <a:ext cx="7992889" cy="5184576"/>
              <a:chOff x="611559" y="2214134"/>
              <a:chExt cx="4742493" cy="285704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B1D242-F18C-0610-7740-4C11173835F4}"/>
                  </a:ext>
                </a:extLst>
              </p:cNvPr>
              <p:cNvSpPr/>
              <p:nvPr/>
            </p:nvSpPr>
            <p:spPr>
              <a:xfrm>
                <a:off x="611560" y="2218867"/>
                <a:ext cx="4742492" cy="28523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" name="Rechthoek 2">
                <a:extLst>
                  <a:ext uri="{FF2B5EF4-FFF2-40B4-BE49-F238E27FC236}">
                    <a16:creationId xmlns:a16="http://schemas.microsoft.com/office/drawing/2014/main" id="{20954AE4-E893-40DE-2452-EEE8B37D7A98}"/>
                  </a:ext>
                </a:extLst>
              </p:cNvPr>
              <p:cNvSpPr/>
              <p:nvPr/>
            </p:nvSpPr>
            <p:spPr>
              <a:xfrm>
                <a:off x="611559" y="2214134"/>
                <a:ext cx="42726" cy="2852308"/>
              </a:xfrm>
              <a:prstGeom prst="rect">
                <a:avLst/>
              </a:prstGeom>
              <a:solidFill>
                <a:srgbClr val="1E64C8"/>
              </a:solidFill>
              <a:ln>
                <a:solidFill>
                  <a:srgbClr val="1E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526C9D-9B18-B130-2DFC-0E5C040CE37C}"/>
                </a:ext>
              </a:extLst>
            </p:cNvPr>
            <p:cNvSpPr txBox="1"/>
            <p:nvPr/>
          </p:nvSpPr>
          <p:spPr>
            <a:xfrm>
              <a:off x="3073721" y="1615539"/>
              <a:ext cx="7566729" cy="3311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b="1" dirty="0">
                  <a:solidFill>
                    <a:srgbClr val="1E64C8"/>
                  </a:solidFill>
                </a:rPr>
                <a:t>Oefening</a:t>
              </a:r>
              <a:endParaRPr lang="nl-BE" dirty="0">
                <a:solidFill>
                  <a:srgbClr val="1E64C8"/>
                </a:solidFill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dirty="0"/>
                <a:t>Schrijf een script waarin het volgende gebeurt: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sz="500" dirty="0"/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l-BE" b="1" dirty="0">
                  <a:solidFill>
                    <a:srgbClr val="1E64C8"/>
                  </a:solidFill>
                  <a:cs typeface="Courier New" panose="02070309020205020404" pitchFamily="49" charset="0"/>
                </a:rPr>
                <a:t>STAP 1</a:t>
              </a:r>
              <a:r>
                <a:rPr lang="nl-BE" dirty="0">
                  <a:cs typeface="Courier New" panose="02070309020205020404" pitchFamily="49" charset="0"/>
                </a:rPr>
                <a:t>: lees het bestand </a:t>
              </a:r>
              <a:r>
                <a:rPr lang="nl-BE" i="1" dirty="0">
                  <a:cs typeface="Courier New" panose="02070309020205020404" pitchFamily="49" charset="0"/>
                </a:rPr>
                <a:t>geslachten.txt</a:t>
              </a:r>
              <a:r>
                <a:rPr lang="nl-BE" dirty="0">
                  <a:cs typeface="Courier New" panose="02070309020205020404" pitchFamily="49" charset="0"/>
                </a:rPr>
                <a:t> in </a:t>
              </a:r>
            </a:p>
            <a:p>
              <a:pPr lvl="1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endParaRPr lang="nl-BE" sz="400" dirty="0">
                <a:cs typeface="Courier New" panose="02070309020205020404" pitchFamily="49" charset="0"/>
              </a:endParaRP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l-BE" b="1" dirty="0">
                  <a:solidFill>
                    <a:srgbClr val="1E64C8"/>
                  </a:solidFill>
                  <a:cs typeface="Courier New" panose="02070309020205020404" pitchFamily="49" charset="0"/>
                </a:rPr>
                <a:t>STAP 2</a:t>
              </a:r>
              <a:r>
                <a:rPr lang="nl-BE" dirty="0">
                  <a:cs typeface="Courier New" panose="02070309020205020404" pitchFamily="49" charset="0"/>
                </a:rPr>
                <a:t>: maak twee lijsten aan:</a:t>
              </a:r>
            </a:p>
            <a:p>
              <a:pPr marL="1200150" lvl="2" indent="-28575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l-BE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geslacht_uniek</a:t>
              </a:r>
              <a:r>
                <a:rPr lang="nl-BE" dirty="0">
                  <a:cs typeface="Courier New" panose="02070309020205020404" pitchFamily="49" charset="0"/>
                </a:rPr>
                <a:t>: een lijst die elk geslacht dat in het bestand voorkomt exact een keer bevat</a:t>
              </a:r>
            </a:p>
            <a:p>
              <a:pPr marL="1200150" lvl="2" indent="-28575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nl-BE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aantallen</a:t>
              </a:r>
              <a:r>
                <a:rPr lang="nl-BE" dirty="0">
                  <a:cs typeface="Courier New" panose="02070309020205020404" pitchFamily="49" charset="0"/>
                </a:rPr>
                <a:t>: een lijst die voor elk geslacht bevat hoeveel keer het voorkomt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864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28C03-F016-330C-4B55-C27AEA73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4B8A29-9487-956E-778D-7BBB1EA4245E}"/>
              </a:ext>
            </a:extLst>
          </p:cNvPr>
          <p:cNvSpPr txBox="1"/>
          <p:nvPr/>
        </p:nvSpPr>
        <p:spPr>
          <a:xfrm>
            <a:off x="742162" y="3539480"/>
            <a:ext cx="37747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>
                <a:solidFill>
                  <a:schemeClr val="bg1"/>
                </a:solidFill>
                <a:latin typeface="UGent Panno"/>
              </a:rPr>
              <a:t>H3: Python bouwstenen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FD25B-5C2E-D9E9-4359-893DF3F2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67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014750-527A-1932-67A7-4AF0D0AD060C}"/>
              </a:ext>
            </a:extLst>
          </p:cNvPr>
          <p:cNvSpPr txBox="1"/>
          <p:nvPr/>
        </p:nvSpPr>
        <p:spPr>
          <a:xfrm>
            <a:off x="742162" y="3933056"/>
            <a:ext cx="31348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sorteeralgoritmen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40D01-1A81-D363-E9F1-03839F70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54" y="380245"/>
            <a:ext cx="1973882" cy="1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2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B6190-02BD-FEDA-5F84-109CB8C4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FEF2232-8030-1385-FD25-704B6DCDA819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671A30-C9DD-17FD-622A-4B2547A3A182}"/>
              </a:ext>
            </a:extLst>
          </p:cNvPr>
          <p:cNvSpPr txBox="1"/>
          <p:nvPr/>
        </p:nvSpPr>
        <p:spPr>
          <a:xfrm>
            <a:off x="6948264" y="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Algoritmen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669C4-9A37-99E1-43C7-F6713E2197E2}"/>
              </a:ext>
            </a:extLst>
          </p:cNvPr>
          <p:cNvGrpSpPr/>
          <p:nvPr/>
        </p:nvGrpSpPr>
        <p:grpSpPr>
          <a:xfrm>
            <a:off x="323528" y="692696"/>
            <a:ext cx="8496944" cy="1134291"/>
            <a:chOff x="611560" y="2218867"/>
            <a:chExt cx="4742492" cy="25713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47D1C7-F3E2-8BDC-D002-32345D77A017}"/>
                </a:ext>
              </a:extLst>
            </p:cNvPr>
            <p:cNvSpPr/>
            <p:nvPr/>
          </p:nvSpPr>
          <p:spPr>
            <a:xfrm>
              <a:off x="611560" y="2218867"/>
              <a:ext cx="4742492" cy="257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Rechthoek 2">
              <a:extLst>
                <a:ext uri="{FF2B5EF4-FFF2-40B4-BE49-F238E27FC236}">
                  <a16:creationId xmlns:a16="http://schemas.microsoft.com/office/drawing/2014/main" id="{F90A6E79-E351-9981-0503-FBE11689F9F5}"/>
                </a:ext>
              </a:extLst>
            </p:cNvPr>
            <p:cNvSpPr/>
            <p:nvPr/>
          </p:nvSpPr>
          <p:spPr>
            <a:xfrm>
              <a:off x="611560" y="2218868"/>
              <a:ext cx="42726" cy="2571355"/>
            </a:xfrm>
            <a:prstGeom prst="rect">
              <a:avLst/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831D7E-45F4-5156-BF0E-84B8C5B951A6}"/>
              </a:ext>
            </a:extLst>
          </p:cNvPr>
          <p:cNvSpPr txBox="1"/>
          <p:nvPr/>
        </p:nvSpPr>
        <p:spPr>
          <a:xfrm>
            <a:off x="406252" y="722001"/>
            <a:ext cx="5643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1E64C8"/>
                </a:solidFill>
              </a:rPr>
              <a:t>Algoritme: zoeken in lijsten</a:t>
            </a:r>
            <a:endParaRPr lang="nl-BE" dirty="0">
              <a:solidFill>
                <a:srgbClr val="1E64C8"/>
              </a:solidFill>
            </a:endParaRP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94A9BD4B-4B2F-CBBC-576E-A0D62CC04850}"/>
              </a:ext>
            </a:extLst>
          </p:cNvPr>
          <p:cNvSpPr txBox="1"/>
          <p:nvPr/>
        </p:nvSpPr>
        <p:spPr>
          <a:xfrm>
            <a:off x="530250" y="1130273"/>
            <a:ext cx="78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dirty="0"/>
              <a:t>Beschouw een </a:t>
            </a:r>
            <a:r>
              <a:rPr lang="nl-NL" dirty="0">
                <a:latin typeface="Consolas" panose="020B0609020204030204" pitchFamily="49" charset="0"/>
              </a:rPr>
              <a:t>list </a:t>
            </a:r>
            <a:r>
              <a:rPr lang="nl-NL" b="1" dirty="0">
                <a:solidFill>
                  <a:srgbClr val="0070C0"/>
                </a:solidFill>
                <a:latin typeface="Consolas" panose="020B0609020204030204" pitchFamily="49" charset="0"/>
              </a:rPr>
              <a:t>L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/>
              <a:t>(met lengte </a:t>
            </a:r>
            <a:r>
              <a:rPr lang="nl-NL" dirty="0">
                <a:latin typeface="Consolas" panose="020B0609020204030204" pitchFamily="49" charset="0"/>
              </a:rPr>
              <a:t>n</a:t>
            </a:r>
            <a:r>
              <a:rPr lang="nl-NL" dirty="0"/>
              <a:t>) van strings. Sorteer deze lijst alfabetisch (lexicografisch).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499E95-0F59-F3FD-93B8-EEB32932DAA3}"/>
                  </a:ext>
                </a:extLst>
              </p:cNvPr>
              <p:cNvSpPr txBox="1"/>
              <p:nvPr/>
            </p:nvSpPr>
            <p:spPr>
              <a:xfrm>
                <a:off x="251520" y="2010148"/>
                <a:ext cx="55446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BE" b="1" dirty="0" err="1">
                    <a:solidFill>
                      <a:srgbClr val="1E64C8"/>
                    </a:solidFill>
                  </a:rPr>
                  <a:t>Bubble</a:t>
                </a:r>
                <a:r>
                  <a:rPr lang="nl-BE" b="1" dirty="0">
                    <a:solidFill>
                      <a:srgbClr val="1E64C8"/>
                    </a:solidFill>
                  </a:rPr>
                  <a:t> </a:t>
                </a:r>
                <a:r>
                  <a:rPr lang="nl-BE" b="1" dirty="0" err="1">
                    <a:solidFill>
                      <a:srgbClr val="1E64C8"/>
                    </a:solidFill>
                  </a:rPr>
                  <a:t>sort</a:t>
                </a:r>
                <a:r>
                  <a:rPr lang="nl-BE" b="1" dirty="0">
                    <a:solidFill>
                      <a:srgbClr val="1E64C8"/>
                    </a:solidFill>
                  </a:rPr>
                  <a:t> </a:t>
                </a:r>
                <a:r>
                  <a:rPr lang="nl-BE" dirty="0">
                    <a:solidFill>
                      <a:schemeClr val="tx1"/>
                    </a:solidFill>
                  </a:rPr>
                  <a:t>(tijdscomplexiteit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dirty="0">
                    <a:solidFill>
                      <a:schemeClr val="tx1"/>
                    </a:solidFill>
                  </a:rPr>
                  <a:t>)</a:t>
                </a:r>
                <a:endParaRPr lang="nl-B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499E95-0F59-F3FD-93B8-EEB32932D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10148"/>
                <a:ext cx="5544616" cy="369332"/>
              </a:xfrm>
              <a:prstGeom prst="rect">
                <a:avLst/>
              </a:prstGeom>
              <a:blipFill>
                <a:blip r:embed="rId3"/>
                <a:stretch>
                  <a:fillRect l="-879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graph with numbers and a number&#10;&#10;Description automatically generated with medium confidence">
            <a:extLst>
              <a:ext uri="{FF2B5EF4-FFF2-40B4-BE49-F238E27FC236}">
                <a16:creationId xmlns:a16="http://schemas.microsoft.com/office/drawing/2014/main" id="{3FE2E5A9-C7BC-2FB7-1C83-F0A89DF5D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7" y="2423914"/>
            <a:ext cx="3706676" cy="17449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BD1429-5901-06D1-0316-ED2E327BB8BD}"/>
              </a:ext>
            </a:extLst>
          </p:cNvPr>
          <p:cNvSpPr txBox="1"/>
          <p:nvPr/>
        </p:nvSpPr>
        <p:spPr>
          <a:xfrm>
            <a:off x="323528" y="4365104"/>
            <a:ext cx="8496944" cy="23083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bubble_sort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outer loop: iterate through the list n times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Inner loop to compare adjacent elements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Swap elements if in wrong order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 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        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1-line swap operation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21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1E4F8-03E9-D535-5E34-6E90FD1C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7E2119E-4B70-11EC-EE0F-B15C62AD9098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655A7BB-54A0-D4A5-4ADF-F4BB67D3DA48}"/>
              </a:ext>
            </a:extLst>
          </p:cNvPr>
          <p:cNvSpPr txBox="1"/>
          <p:nvPr/>
        </p:nvSpPr>
        <p:spPr>
          <a:xfrm>
            <a:off x="6948264" y="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Algoritmen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66D5E4-FC33-1651-EE5E-51B453B9D5D4}"/>
              </a:ext>
            </a:extLst>
          </p:cNvPr>
          <p:cNvSpPr txBox="1"/>
          <p:nvPr/>
        </p:nvSpPr>
        <p:spPr>
          <a:xfrm>
            <a:off x="323528" y="2348880"/>
            <a:ext cx="8496944" cy="30469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bubble_sort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outer loop: iterate through the list n times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swapped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Inner loop to compare adjacent elements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Swap elements if in wrong order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swapped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 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swapped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     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1-line swap operation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32957-0B47-D90A-4F6F-784EE38C8CB1}"/>
              </a:ext>
            </a:extLst>
          </p:cNvPr>
          <p:cNvSpPr txBox="1"/>
          <p:nvPr/>
        </p:nvSpPr>
        <p:spPr>
          <a:xfrm>
            <a:off x="251520" y="1462132"/>
            <a:ext cx="669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 err="1">
                <a:solidFill>
                  <a:srgbClr val="1E64C8"/>
                </a:solidFill>
              </a:rPr>
              <a:t>Bubble</a:t>
            </a:r>
            <a:r>
              <a:rPr lang="nl-BE" b="1" dirty="0">
                <a:solidFill>
                  <a:srgbClr val="1E64C8"/>
                </a:solidFill>
              </a:rPr>
              <a:t> </a:t>
            </a:r>
            <a:r>
              <a:rPr lang="nl-BE" b="1" dirty="0" err="1">
                <a:solidFill>
                  <a:srgbClr val="1E64C8"/>
                </a:solidFill>
              </a:rPr>
              <a:t>sort</a:t>
            </a:r>
            <a:r>
              <a:rPr lang="nl-BE" b="1" dirty="0">
                <a:solidFill>
                  <a:srgbClr val="1E64C8"/>
                </a:solidFill>
              </a:rPr>
              <a:t>: alternatieve implementatie (meestal meer efficiënt)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33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D5C1F-46E0-3CF1-5EBD-1ACCF4DE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A412C5A-3FC1-A1DC-F338-E744EC52197D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4BC2B6-B745-F054-1E4C-F4F4101B33AD}"/>
              </a:ext>
            </a:extLst>
          </p:cNvPr>
          <p:cNvSpPr txBox="1"/>
          <p:nvPr/>
        </p:nvSpPr>
        <p:spPr>
          <a:xfrm>
            <a:off x="6948264" y="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Algoritmen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7" name="Picture 66" descr="A screenshot of a computer&#10;&#10;Description automatically generated">
            <a:extLst>
              <a:ext uri="{FF2B5EF4-FFF2-40B4-BE49-F238E27FC236}">
                <a16:creationId xmlns:a16="http://schemas.microsoft.com/office/drawing/2014/main" id="{31166F46-BFE2-EABC-24D4-388445A0B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44810"/>
            <a:ext cx="5328592" cy="399644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BCCB714-7B70-A028-EEAE-AA43389FF433}"/>
              </a:ext>
            </a:extLst>
          </p:cNvPr>
          <p:cNvSpPr txBox="1"/>
          <p:nvPr/>
        </p:nvSpPr>
        <p:spPr>
          <a:xfrm>
            <a:off x="7148881" y="6545577"/>
            <a:ext cx="190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/>
              <a:t>Image </a:t>
            </a:r>
            <a:r>
              <a:rPr lang="nl-BE" sz="1200" i="1" dirty="0" err="1"/>
              <a:t>by</a:t>
            </a:r>
            <a:r>
              <a:rPr lang="nl-BE" sz="1200" i="1" dirty="0"/>
              <a:t> Natasha Ferguson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D930717-7EB7-B6E2-70D2-2558A1608F54}"/>
              </a:ext>
            </a:extLst>
          </p:cNvPr>
          <p:cNvSpPr txBox="1"/>
          <p:nvPr/>
        </p:nvSpPr>
        <p:spPr>
          <a:xfrm>
            <a:off x="323528" y="832921"/>
            <a:ext cx="4633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1E64C8"/>
                </a:solidFill>
              </a:rPr>
              <a:t>Andere sorteeralgoritmen:</a:t>
            </a:r>
            <a:endParaRPr lang="nl-BE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4976A6-32C7-D8DD-F585-864A709CA84F}"/>
              </a:ext>
            </a:extLst>
          </p:cNvPr>
          <p:cNvSpPr txBox="1"/>
          <p:nvPr/>
        </p:nvSpPr>
        <p:spPr>
          <a:xfrm>
            <a:off x="92098" y="6545576"/>
            <a:ext cx="540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/>
              <a:t>Meer uitgebreide lijst zie https://en.wikipedia.org/wiki/Sorting_algorithm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CB26EA-F637-C629-63F6-1EE63D22CE27}"/>
                  </a:ext>
                </a:extLst>
              </p:cNvPr>
              <p:cNvSpPr txBox="1"/>
              <p:nvPr/>
            </p:nvSpPr>
            <p:spPr>
              <a:xfrm>
                <a:off x="539552" y="5805264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BE" dirty="0">
                    <a:solidFill>
                      <a:srgbClr val="1E64C8"/>
                    </a:solidFill>
                  </a:rPr>
                  <a:t>Average tijdscomplexiteit </a:t>
                </a:r>
                <a:r>
                  <a:rPr lang="nl-BE" dirty="0"/>
                  <a:t>van o.a. Quick </a:t>
                </a:r>
                <a:r>
                  <a:rPr lang="nl-BE" dirty="0" err="1"/>
                  <a:t>sort</a:t>
                </a:r>
                <a:r>
                  <a:rPr lang="nl-BE" dirty="0"/>
                  <a:t> en </a:t>
                </a:r>
                <a:r>
                  <a:rPr lang="nl-BE" dirty="0" err="1"/>
                  <a:t>Merge</a:t>
                </a:r>
                <a:r>
                  <a:rPr lang="nl-BE" dirty="0"/>
                  <a:t> </a:t>
                </a:r>
                <a:r>
                  <a:rPr lang="nl-BE" dirty="0" err="1"/>
                  <a:t>sort</a:t>
                </a:r>
                <a:r>
                  <a:rPr lang="nl-BE" dirty="0"/>
                  <a:t> is </a:t>
                </a:r>
                <a14:m>
                  <m:oMath xmlns:m="http://schemas.openxmlformats.org/officeDocument/2006/math">
                    <m:r>
                      <a:rPr lang="nl-BE" i="1" smtClean="0">
                        <a:solidFill>
                          <a:srgbClr val="1E64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1E64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1E64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1E64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1E64C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1E64C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E64C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1E64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1E64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dirty="0">
                    <a:solidFill>
                      <a:srgbClr val="1E64C8"/>
                    </a:solidFill>
                  </a:rPr>
                  <a:t> </a:t>
                </a:r>
                <a:endParaRPr lang="nl-BE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CB26EA-F637-C629-63F6-1EE63D22C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805264"/>
                <a:ext cx="7344816" cy="369332"/>
              </a:xfrm>
              <a:prstGeom prst="rect">
                <a:avLst/>
              </a:prstGeom>
              <a:blipFill>
                <a:blip r:embed="rId4"/>
                <a:stretch>
                  <a:fillRect l="-748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8373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A647D-0A26-E688-B7AC-B272FCC023AA}"/>
              </a:ext>
            </a:extLst>
          </p:cNvPr>
          <p:cNvSpPr txBox="1"/>
          <p:nvPr/>
        </p:nvSpPr>
        <p:spPr>
          <a:xfrm>
            <a:off x="742162" y="3539480"/>
            <a:ext cx="37747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H3: Python bouwstenen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3D83F-832E-8C52-7BFD-5D7B84D7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67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7E78C-6806-8747-9D32-CDEA90176956}"/>
              </a:ext>
            </a:extLst>
          </p:cNvPr>
          <p:cNvSpPr txBox="1"/>
          <p:nvPr/>
        </p:nvSpPr>
        <p:spPr>
          <a:xfrm>
            <a:off x="896348" y="3915725"/>
            <a:ext cx="49876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Geneste lijsten (lijst van lijsten)</a:t>
            </a:r>
          </a:p>
        </p:txBody>
      </p:sp>
    </p:spTree>
    <p:extLst>
      <p:ext uri="{BB962C8B-B14F-4D97-AF65-F5344CB8AC3E}">
        <p14:creationId xmlns:p14="http://schemas.microsoft.com/office/powerpoint/2010/main" val="9839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lijsten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De elementen van een lijst kunnen opnieuw lijsten zijn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Voorbeeld 1</a:t>
            </a:r>
            <a:r>
              <a:rPr lang="nl-BE" dirty="0">
                <a:cs typeface="Courier New" panose="02070309020205020404" pitchFamily="49" charset="0"/>
              </a:rPr>
              <a:t>: een geneste lijst van cijfers</a:t>
            </a:r>
          </a:p>
        </p:txBody>
      </p:sp>
      <p:sp>
        <p:nvSpPr>
          <p:cNvPr id="4" name="Tekstvak 50">
            <a:extLst>
              <a:ext uri="{FF2B5EF4-FFF2-40B4-BE49-F238E27FC236}">
                <a16:creationId xmlns:a16="http://schemas.microsoft.com/office/drawing/2014/main" id="{05375CCB-1F79-981C-F3EC-8E980B306581}"/>
              </a:ext>
            </a:extLst>
          </p:cNvPr>
          <p:cNvSpPr txBox="1"/>
          <p:nvPr/>
        </p:nvSpPr>
        <p:spPr>
          <a:xfrm>
            <a:off x="6194276" y="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Geneste lijsten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5B3EE-7912-4A45-9EF3-44596803C16C}"/>
              </a:ext>
            </a:extLst>
          </p:cNvPr>
          <p:cNvSpPr txBox="1"/>
          <p:nvPr/>
        </p:nvSpPr>
        <p:spPr>
          <a:xfrm>
            <a:off x="2195736" y="3645024"/>
            <a:ext cx="4536504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CC5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 </a:t>
            </a:r>
            <a:r>
              <a:rPr lang="en-US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 </a:t>
            </a:r>
            <a:r>
              <a:rPr lang="en-US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1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30871F-EFF8-C482-6C43-7BDCAF2605F0}"/>
              </a:ext>
            </a:extLst>
          </p:cNvPr>
          <p:cNvGrpSpPr/>
          <p:nvPr/>
        </p:nvGrpSpPr>
        <p:grpSpPr>
          <a:xfrm>
            <a:off x="4152740" y="3651960"/>
            <a:ext cx="1152128" cy="1381514"/>
            <a:chOff x="4152740" y="3651960"/>
            <a:chExt cx="1152128" cy="13815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A5E172-8214-2CE3-D025-9092588065C3}"/>
                </a:ext>
              </a:extLst>
            </p:cNvPr>
            <p:cNvSpPr/>
            <p:nvPr/>
          </p:nvSpPr>
          <p:spPr>
            <a:xfrm>
              <a:off x="4152740" y="3651960"/>
              <a:ext cx="115212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020333-C619-4DA9-940C-81DE917C9B80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728804" y="4021292"/>
              <a:ext cx="0" cy="6051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4D2DC1-3B8D-709D-EBC9-2705895E5C0A}"/>
                </a:ext>
              </a:extLst>
            </p:cNvPr>
            <p:cNvSpPr txBox="1"/>
            <p:nvPr/>
          </p:nvSpPr>
          <p:spPr>
            <a:xfrm>
              <a:off x="4354342" y="4633364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L[1]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A8BDA12-827A-29BC-0115-2F355A233EEE}"/>
              </a:ext>
            </a:extLst>
          </p:cNvPr>
          <p:cNvGrpSpPr/>
          <p:nvPr/>
        </p:nvGrpSpPr>
        <p:grpSpPr>
          <a:xfrm>
            <a:off x="2988120" y="2693775"/>
            <a:ext cx="1172116" cy="1328059"/>
            <a:chOff x="2988120" y="2693775"/>
            <a:chExt cx="1172116" cy="13280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064488-B61D-48D4-EBD3-FB7F68C82631}"/>
                </a:ext>
              </a:extLst>
            </p:cNvPr>
            <p:cNvSpPr/>
            <p:nvPr/>
          </p:nvSpPr>
          <p:spPr>
            <a:xfrm>
              <a:off x="3491880" y="3652502"/>
              <a:ext cx="21602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1915455-B188-BF48-0E2B-F03A524632EE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3599892" y="3186268"/>
              <a:ext cx="0" cy="4662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01985-C6DD-BD09-990A-749F9417E5E1}"/>
                </a:ext>
              </a:extLst>
            </p:cNvPr>
            <p:cNvSpPr txBox="1"/>
            <p:nvPr/>
          </p:nvSpPr>
          <p:spPr>
            <a:xfrm>
              <a:off x="2988120" y="2693775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L[0][1]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7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109826" y="8617"/>
            <a:ext cx="199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OEFENINGEN</a:t>
            </a: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6C92E6-4320-F1CB-60F0-3F471E0BC753}"/>
              </a:ext>
            </a:extLst>
          </p:cNvPr>
          <p:cNvGrpSpPr/>
          <p:nvPr/>
        </p:nvGrpSpPr>
        <p:grpSpPr>
          <a:xfrm>
            <a:off x="278449" y="876692"/>
            <a:ext cx="8316924" cy="5801722"/>
            <a:chOff x="2860641" y="1543100"/>
            <a:chExt cx="7992889" cy="5184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02FE2D-D66F-36E3-83E5-044E496C9EF2}"/>
                </a:ext>
              </a:extLst>
            </p:cNvPr>
            <p:cNvGrpSpPr/>
            <p:nvPr/>
          </p:nvGrpSpPr>
          <p:grpSpPr>
            <a:xfrm>
              <a:off x="2860641" y="1543100"/>
              <a:ext cx="7992889" cy="5184576"/>
              <a:chOff x="611559" y="2214134"/>
              <a:chExt cx="4742493" cy="285704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B1D242-F18C-0610-7740-4C11173835F4}"/>
                  </a:ext>
                </a:extLst>
              </p:cNvPr>
              <p:cNvSpPr/>
              <p:nvPr/>
            </p:nvSpPr>
            <p:spPr>
              <a:xfrm>
                <a:off x="611560" y="2218867"/>
                <a:ext cx="4742492" cy="28523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" name="Rechthoek 2">
                <a:extLst>
                  <a:ext uri="{FF2B5EF4-FFF2-40B4-BE49-F238E27FC236}">
                    <a16:creationId xmlns:a16="http://schemas.microsoft.com/office/drawing/2014/main" id="{20954AE4-E893-40DE-2452-EEE8B37D7A98}"/>
                  </a:ext>
                </a:extLst>
              </p:cNvPr>
              <p:cNvSpPr/>
              <p:nvPr/>
            </p:nvSpPr>
            <p:spPr>
              <a:xfrm>
                <a:off x="611559" y="2214134"/>
                <a:ext cx="42726" cy="2852308"/>
              </a:xfrm>
              <a:prstGeom prst="rect">
                <a:avLst/>
              </a:prstGeom>
              <a:solidFill>
                <a:srgbClr val="1E64C8"/>
              </a:solidFill>
              <a:ln>
                <a:solidFill>
                  <a:srgbClr val="1E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526C9D-9B18-B130-2DFC-0E5C040CE37C}"/>
                </a:ext>
              </a:extLst>
            </p:cNvPr>
            <p:cNvSpPr txBox="1"/>
            <p:nvPr/>
          </p:nvSpPr>
          <p:spPr>
            <a:xfrm>
              <a:off x="3073721" y="1615539"/>
              <a:ext cx="7566729" cy="623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b="1" dirty="0">
                  <a:solidFill>
                    <a:srgbClr val="1E64C8"/>
                  </a:solidFill>
                </a:rPr>
                <a:t>Oefening</a:t>
              </a:r>
              <a:endParaRPr lang="nl-BE" dirty="0">
                <a:solidFill>
                  <a:srgbClr val="1E64C8"/>
                </a:solidFill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dirty="0"/>
                <a:t>Beschouw de matrix A en zijn implementatie als een geneste lijst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6B1983-B402-7869-F8C6-FBDE217021DA}"/>
              </a:ext>
            </a:extLst>
          </p:cNvPr>
          <p:cNvSpPr txBox="1"/>
          <p:nvPr/>
        </p:nvSpPr>
        <p:spPr>
          <a:xfrm>
            <a:off x="781931" y="2123187"/>
            <a:ext cx="7398879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16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pt-BR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C6ACC-B5D2-9B6E-B564-39F91DC88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876692"/>
            <a:ext cx="1481159" cy="1040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E0D150-4DD2-0202-46AC-F24C215F171C}"/>
              </a:ext>
            </a:extLst>
          </p:cNvPr>
          <p:cNvSpPr txBox="1"/>
          <p:nvPr/>
        </p:nvSpPr>
        <p:spPr>
          <a:xfrm>
            <a:off x="510718" y="2744881"/>
            <a:ext cx="80217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Schrijf een script dat:</a:t>
            </a:r>
          </a:p>
          <a:p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Telt hoeveel elementen groter zijn dan 4</a:t>
            </a:r>
          </a:p>
          <a:p>
            <a:pPr lvl="1"/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nsolas" panose="020B0609020204030204" pitchFamily="49" charset="0"/>
              </a:rPr>
              <a:t>A</a:t>
            </a:r>
            <a:r>
              <a:rPr lang="nl-BE" dirty="0"/>
              <a:t> aanpast door de elementen die groter zijn dan 4 te verminderen met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57E46-22CE-97DC-6BF2-5D2FB805ABDA}"/>
              </a:ext>
            </a:extLst>
          </p:cNvPr>
          <p:cNvSpPr txBox="1"/>
          <p:nvPr/>
        </p:nvSpPr>
        <p:spPr>
          <a:xfrm>
            <a:off x="548626" y="4433482"/>
            <a:ext cx="7911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Wat krijg je op het scherm te zien na het uitvoeren van het onderstaande script?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0CCED-5444-4976-EAA0-9384DE78E654}"/>
              </a:ext>
            </a:extLst>
          </p:cNvPr>
          <p:cNvSpPr txBox="1"/>
          <p:nvPr/>
        </p:nvSpPr>
        <p:spPr>
          <a:xfrm>
            <a:off x="872560" y="5085184"/>
            <a:ext cx="7398879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r>
              <a:rPr lang="en-US" sz="16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copy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16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272709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lijsten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De elementen van een lijst kunnen opnieuw lijsten zijn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Voorbeeld 2</a:t>
            </a:r>
            <a:r>
              <a:rPr lang="nl-BE" dirty="0">
                <a:cs typeface="Courier New" panose="02070309020205020404" pitchFamily="49" charset="0"/>
              </a:rPr>
              <a:t>: een </a:t>
            </a:r>
            <a:r>
              <a:rPr lang="nl-BE" u="sng" dirty="0">
                <a:cs typeface="Courier New" panose="02070309020205020404" pitchFamily="49" charset="0"/>
              </a:rPr>
              <a:t>tabel</a:t>
            </a:r>
            <a:r>
              <a:rPr lang="nl-BE" dirty="0">
                <a:cs typeface="Courier New" panose="02070309020205020404" pitchFamily="49" charset="0"/>
              </a:rPr>
              <a:t> met adresgegevens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b="70873"/>
          <a:stretch/>
        </p:blipFill>
        <p:spPr>
          <a:xfrm>
            <a:off x="1475656" y="1971952"/>
            <a:ext cx="6192688" cy="6480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/>
          <p:cNvPicPr>
            <a:picLocks noChangeAspect="1"/>
          </p:cNvPicPr>
          <p:nvPr/>
        </p:nvPicPr>
        <p:blipFill rotWithShape="1">
          <a:blip r:embed="rId3"/>
          <a:srcRect t="32363" b="51456"/>
          <a:stretch/>
        </p:blipFill>
        <p:spPr>
          <a:xfrm>
            <a:off x="1475656" y="2908056"/>
            <a:ext cx="6192688" cy="3600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/>
          <p:cNvPicPr>
            <a:picLocks noChangeAspect="1"/>
          </p:cNvPicPr>
          <p:nvPr/>
        </p:nvPicPr>
        <p:blipFill rotWithShape="1">
          <a:blip r:embed="rId3"/>
          <a:srcRect t="51781"/>
          <a:stretch/>
        </p:blipFill>
        <p:spPr>
          <a:xfrm>
            <a:off x="1475656" y="3484120"/>
            <a:ext cx="6192688" cy="10728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Gebogen verbindingslijn 10"/>
          <p:cNvCxnSpPr/>
          <p:nvPr/>
        </p:nvCxnSpPr>
        <p:spPr>
          <a:xfrm>
            <a:off x="3059832" y="4898643"/>
            <a:ext cx="1008112" cy="597768"/>
          </a:xfrm>
          <a:prstGeom prst="bentConnector3">
            <a:avLst>
              <a:gd name="adj1" fmla="val 54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fbeelding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735076"/>
            <a:ext cx="3528392" cy="1724030"/>
          </a:xfrm>
          <a:prstGeom prst="rect">
            <a:avLst/>
          </a:prstGeom>
        </p:spPr>
      </p:pic>
      <p:sp>
        <p:nvSpPr>
          <p:cNvPr id="42" name="Tekstvak 41"/>
          <p:cNvSpPr txBox="1"/>
          <p:nvPr/>
        </p:nvSpPr>
        <p:spPr>
          <a:xfrm>
            <a:off x="1331640" y="5523661"/>
            <a:ext cx="194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Traditionele voorstelling</a:t>
            </a:r>
          </a:p>
          <a:p>
            <a:r>
              <a:rPr lang="nl-BE" sz="1400" dirty="0"/>
              <a:t> van een tabel</a:t>
            </a:r>
            <a:endParaRPr lang="en-US" sz="1400" dirty="0"/>
          </a:p>
        </p:txBody>
      </p:sp>
      <p:sp>
        <p:nvSpPr>
          <p:cNvPr id="4" name="Tekstvak 50">
            <a:extLst>
              <a:ext uri="{FF2B5EF4-FFF2-40B4-BE49-F238E27FC236}">
                <a16:creationId xmlns:a16="http://schemas.microsoft.com/office/drawing/2014/main" id="{05375CCB-1F79-981C-F3EC-8E980B306581}"/>
              </a:ext>
            </a:extLst>
          </p:cNvPr>
          <p:cNvSpPr txBox="1"/>
          <p:nvPr/>
        </p:nvSpPr>
        <p:spPr>
          <a:xfrm>
            <a:off x="6194276" y="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Geneste lijsten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lijsten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De elementen van een lijst kunnen opnieuw lijsten zijn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Voorbeeld 2</a:t>
            </a:r>
            <a:r>
              <a:rPr lang="nl-BE" dirty="0">
                <a:cs typeface="Courier New" panose="02070309020205020404" pitchFamily="49" charset="0"/>
              </a:rPr>
              <a:t>: een </a:t>
            </a:r>
            <a:r>
              <a:rPr lang="nl-BE" u="sng" dirty="0">
                <a:cs typeface="Courier New" panose="02070309020205020404" pitchFamily="49" charset="0"/>
              </a:rPr>
              <a:t>tabel</a:t>
            </a:r>
            <a:r>
              <a:rPr lang="nl-BE" dirty="0">
                <a:cs typeface="Courier New" panose="02070309020205020404" pitchFamily="49" charset="0"/>
              </a:rPr>
              <a:t> met adresgegevens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9512" y="20608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Opvragen van elementen </a:t>
            </a:r>
            <a:r>
              <a:rPr lang="nl-BE" dirty="0">
                <a:cs typeface="Courier New" panose="02070309020205020404" pitchFamily="49" charset="0"/>
              </a:rPr>
              <a:t>uit een lijst van lijsten: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31640" y="2892677"/>
          <a:ext cx="667727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Jan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Janssens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 Van Galenstraat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5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Piet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Pieterplein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John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Johnson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Johannes</a:t>
                      </a:r>
                      <a:r>
                        <a:rPr lang="nl-BE" sz="1400" b="0" baseline="0" dirty="0"/>
                        <a:t> </a:t>
                      </a:r>
                      <a:r>
                        <a:rPr lang="nl-BE" sz="1400" b="0" baseline="0" dirty="0" err="1"/>
                        <a:t>street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20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Rechte verbindingslijn met pijl 16"/>
          <p:cNvCxnSpPr/>
          <p:nvPr/>
        </p:nvCxnSpPr>
        <p:spPr>
          <a:xfrm rot="16200000">
            <a:off x="809544" y="2760868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16200000">
            <a:off x="809544" y="313043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rot="16200000">
            <a:off x="809544" y="349047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597787" y="2812807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0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87368" y="3213872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1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87368" y="3565723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2</a:t>
            </a:r>
            <a:endParaRPr lang="en-US" sz="1300" dirty="0">
              <a:solidFill>
                <a:srgbClr val="FF0000"/>
              </a:solidFill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2095153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3544491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5364088" y="2535025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7236296" y="2544550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090985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0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592482" y="2512724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1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5412078" y="2509450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2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253076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3</a:t>
            </a:r>
            <a:endParaRPr lang="en-US" sz="1300" dirty="0">
              <a:solidFill>
                <a:srgbClr val="00B050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1619672" y="4265947"/>
            <a:ext cx="5904656" cy="2052377"/>
            <a:chOff x="1619672" y="4265947"/>
            <a:chExt cx="5904656" cy="2052377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/>
            <a:srcRect b="74117"/>
            <a:stretch/>
          </p:blipFill>
          <p:spPr>
            <a:xfrm>
              <a:off x="1619672" y="4265947"/>
              <a:ext cx="5904656" cy="53120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Afbeelding 43"/>
            <p:cNvPicPr>
              <a:picLocks noChangeAspect="1"/>
            </p:cNvPicPr>
            <p:nvPr/>
          </p:nvPicPr>
          <p:blipFill rotWithShape="1">
            <a:blip r:embed="rId3"/>
            <a:srcRect t="25882" b="56575"/>
            <a:stretch/>
          </p:blipFill>
          <p:spPr>
            <a:xfrm>
              <a:off x="1619672" y="4797151"/>
              <a:ext cx="5904656" cy="36004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 rotWithShape="1">
            <a:blip r:embed="rId3"/>
            <a:srcRect t="43424" b="24999"/>
            <a:stretch/>
          </p:blipFill>
          <p:spPr>
            <a:xfrm>
              <a:off x="1619672" y="5157191"/>
              <a:ext cx="5904656" cy="64807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 rotWithShape="1">
            <a:blip r:embed="rId3"/>
            <a:srcRect t="75002"/>
            <a:stretch/>
          </p:blipFill>
          <p:spPr>
            <a:xfrm>
              <a:off x="1619672" y="5805263"/>
              <a:ext cx="5904656" cy="5130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Rechthoek 29"/>
          <p:cNvSpPr/>
          <p:nvPr/>
        </p:nvSpPr>
        <p:spPr>
          <a:xfrm>
            <a:off x="1331640" y="2886684"/>
            <a:ext cx="6660934" cy="374813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hoek 46"/>
          <p:cNvSpPr/>
          <p:nvPr/>
        </p:nvSpPr>
        <p:spPr>
          <a:xfrm>
            <a:off x="1619673" y="4260850"/>
            <a:ext cx="5904656" cy="524680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kstvak 50"/>
          <p:cNvSpPr txBox="1"/>
          <p:nvPr/>
        </p:nvSpPr>
        <p:spPr>
          <a:xfrm>
            <a:off x="6194276" y="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Geneste lijsten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A647D-0A26-E688-B7AC-B272FCC023AA}"/>
              </a:ext>
            </a:extLst>
          </p:cNvPr>
          <p:cNvSpPr txBox="1"/>
          <p:nvPr/>
        </p:nvSpPr>
        <p:spPr>
          <a:xfrm>
            <a:off x="742162" y="3539480"/>
            <a:ext cx="37747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H3: Python bouwstenen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3D83F-832E-8C52-7BFD-5D7B84D7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67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7E78C-6806-8747-9D32-CDEA90176956}"/>
              </a:ext>
            </a:extLst>
          </p:cNvPr>
          <p:cNvSpPr txBox="1"/>
          <p:nvPr/>
        </p:nvSpPr>
        <p:spPr>
          <a:xfrm>
            <a:off x="896348" y="3915725"/>
            <a:ext cx="36000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List </a:t>
            </a:r>
            <a:r>
              <a:rPr lang="nl-BE" sz="2500" u="sng" cap="all" dirty="0" err="1">
                <a:solidFill>
                  <a:schemeClr val="bg1"/>
                </a:solidFill>
                <a:latin typeface="UGent Panno"/>
              </a:rPr>
              <a:t>indexing</a:t>
            </a:r>
            <a:r>
              <a:rPr lang="nl-BE" sz="2500" u="sng" cap="all" dirty="0">
                <a:solidFill>
                  <a:schemeClr val="bg1"/>
                </a:solidFill>
                <a:latin typeface="UGent Panno"/>
              </a:rPr>
              <a:t> en </a:t>
            </a:r>
            <a:r>
              <a:rPr lang="nl-BE" sz="2500" u="sng" cap="all" dirty="0" err="1">
                <a:solidFill>
                  <a:schemeClr val="bg1"/>
                </a:solidFill>
                <a:latin typeface="UGent Panno"/>
              </a:rPr>
              <a:t>slicing</a:t>
            </a:r>
            <a:endParaRPr lang="nl-BE" sz="2500" u="sng" cap="all" dirty="0">
              <a:solidFill>
                <a:schemeClr val="bg1"/>
              </a:solidFill>
              <a:latin typeface="UGent Panno"/>
            </a:endParaRPr>
          </a:p>
        </p:txBody>
      </p:sp>
    </p:spTree>
    <p:extLst>
      <p:ext uri="{BB962C8B-B14F-4D97-AF65-F5344CB8AC3E}">
        <p14:creationId xmlns:p14="http://schemas.microsoft.com/office/powerpoint/2010/main" val="28200611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lijsten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De elementen van een lijst kunnen opnieuw lijsten zijn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Voorbeeld 2</a:t>
            </a:r>
            <a:r>
              <a:rPr lang="nl-BE" dirty="0">
                <a:cs typeface="Courier New" panose="02070309020205020404" pitchFamily="49" charset="0"/>
              </a:rPr>
              <a:t>: een </a:t>
            </a:r>
            <a:r>
              <a:rPr lang="nl-BE" u="sng" dirty="0">
                <a:cs typeface="Courier New" panose="02070309020205020404" pitchFamily="49" charset="0"/>
              </a:rPr>
              <a:t>tabel</a:t>
            </a:r>
            <a:r>
              <a:rPr lang="nl-BE" dirty="0">
                <a:cs typeface="Courier New" panose="02070309020205020404" pitchFamily="49" charset="0"/>
              </a:rPr>
              <a:t> met adresgegevens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9512" y="20608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Opvragen van elementen </a:t>
            </a:r>
            <a:r>
              <a:rPr lang="nl-BE" dirty="0">
                <a:cs typeface="Courier New" panose="02070309020205020404" pitchFamily="49" charset="0"/>
              </a:rPr>
              <a:t>uit een lijst van lijsten: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31640" y="2892677"/>
          <a:ext cx="667727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Jan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Janssens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 Van Galenstraat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5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Piet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Pieterplein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John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Johnson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Johannes</a:t>
                      </a:r>
                      <a:r>
                        <a:rPr lang="nl-BE" sz="1400" b="0" baseline="0" dirty="0"/>
                        <a:t> </a:t>
                      </a:r>
                      <a:r>
                        <a:rPr lang="nl-BE" sz="1400" b="0" baseline="0" dirty="0" err="1"/>
                        <a:t>street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20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Rechte verbindingslijn met pijl 16"/>
          <p:cNvCxnSpPr/>
          <p:nvPr/>
        </p:nvCxnSpPr>
        <p:spPr>
          <a:xfrm rot="16200000">
            <a:off x="809544" y="2760868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16200000">
            <a:off x="809544" y="313043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rot="16200000">
            <a:off x="809544" y="349047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597787" y="2812807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0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87368" y="3213872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1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87368" y="3565723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2</a:t>
            </a:r>
            <a:endParaRPr lang="en-US" sz="1300" dirty="0">
              <a:solidFill>
                <a:srgbClr val="FF0000"/>
              </a:solidFill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2095153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3544491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5364088" y="2535025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7236296" y="2544550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090985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0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592482" y="2512724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1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5412078" y="2509450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2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253076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3</a:t>
            </a:r>
            <a:endParaRPr lang="en-US" sz="1300" dirty="0">
              <a:solidFill>
                <a:srgbClr val="00B050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1619672" y="4265947"/>
            <a:ext cx="5904656" cy="2052377"/>
            <a:chOff x="1619672" y="4265947"/>
            <a:chExt cx="5904656" cy="2052377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/>
            <a:srcRect b="74117"/>
            <a:stretch/>
          </p:blipFill>
          <p:spPr>
            <a:xfrm>
              <a:off x="1619672" y="4265947"/>
              <a:ext cx="5904656" cy="53120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Afbeelding 43"/>
            <p:cNvPicPr>
              <a:picLocks noChangeAspect="1"/>
            </p:cNvPicPr>
            <p:nvPr/>
          </p:nvPicPr>
          <p:blipFill rotWithShape="1">
            <a:blip r:embed="rId3"/>
            <a:srcRect t="25882" b="56575"/>
            <a:stretch/>
          </p:blipFill>
          <p:spPr>
            <a:xfrm>
              <a:off x="1619672" y="4797151"/>
              <a:ext cx="5904656" cy="36004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 rotWithShape="1">
            <a:blip r:embed="rId3"/>
            <a:srcRect t="43424" b="24999"/>
            <a:stretch/>
          </p:blipFill>
          <p:spPr>
            <a:xfrm>
              <a:off x="1619672" y="5157191"/>
              <a:ext cx="5904656" cy="64807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 rotWithShape="1">
            <a:blip r:embed="rId3"/>
            <a:srcRect t="75002"/>
            <a:stretch/>
          </p:blipFill>
          <p:spPr>
            <a:xfrm>
              <a:off x="1619672" y="5805263"/>
              <a:ext cx="5904656" cy="5130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Rechthoek 29"/>
          <p:cNvSpPr/>
          <p:nvPr/>
        </p:nvSpPr>
        <p:spPr>
          <a:xfrm>
            <a:off x="1331640" y="3267471"/>
            <a:ext cx="6660934" cy="374813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hoek 47"/>
          <p:cNvSpPr/>
          <p:nvPr/>
        </p:nvSpPr>
        <p:spPr>
          <a:xfrm>
            <a:off x="1619672" y="4785530"/>
            <a:ext cx="5904656" cy="371660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50">
            <a:extLst>
              <a:ext uri="{FF2B5EF4-FFF2-40B4-BE49-F238E27FC236}">
                <a16:creationId xmlns:a16="http://schemas.microsoft.com/office/drawing/2014/main" id="{3CE2BF4E-9CFF-BF2D-C7E7-CA99E37BD020}"/>
              </a:ext>
            </a:extLst>
          </p:cNvPr>
          <p:cNvSpPr txBox="1"/>
          <p:nvPr/>
        </p:nvSpPr>
        <p:spPr>
          <a:xfrm>
            <a:off x="6194276" y="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Geneste lijsten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215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lijsten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De elementen van een lijst kunnen opnieuw lijsten zijn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Voorbeeld 2</a:t>
            </a:r>
            <a:r>
              <a:rPr lang="nl-BE" dirty="0">
                <a:cs typeface="Courier New" panose="02070309020205020404" pitchFamily="49" charset="0"/>
              </a:rPr>
              <a:t>: een </a:t>
            </a:r>
            <a:r>
              <a:rPr lang="nl-BE" u="sng" dirty="0">
                <a:cs typeface="Courier New" panose="02070309020205020404" pitchFamily="49" charset="0"/>
              </a:rPr>
              <a:t>tabel</a:t>
            </a:r>
            <a:r>
              <a:rPr lang="nl-BE" dirty="0">
                <a:cs typeface="Courier New" panose="02070309020205020404" pitchFamily="49" charset="0"/>
              </a:rPr>
              <a:t> met adresgegevens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9512" y="20608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Opvragen van elementen </a:t>
            </a:r>
            <a:r>
              <a:rPr lang="nl-BE" dirty="0">
                <a:cs typeface="Courier New" panose="02070309020205020404" pitchFamily="49" charset="0"/>
              </a:rPr>
              <a:t>uit een lijst van lijsten: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31640" y="2892677"/>
          <a:ext cx="667727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Jan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Janssens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 Van Galenstraat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5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Piet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Pieterplein</a:t>
                      </a:r>
                      <a:endParaRPr lang="en-US" sz="1400" b="0" dirty="0"/>
                    </a:p>
                  </a:txBody>
                  <a:tcPr>
                    <a:solidFill>
                      <a:srgbClr val="FFC00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John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Johnson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Johannes</a:t>
                      </a:r>
                      <a:r>
                        <a:rPr lang="nl-BE" sz="1400" b="0" baseline="0" dirty="0"/>
                        <a:t> </a:t>
                      </a:r>
                      <a:r>
                        <a:rPr lang="nl-BE" sz="1400" b="0" baseline="0" dirty="0" err="1"/>
                        <a:t>street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20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Rechte verbindingslijn met pijl 16"/>
          <p:cNvCxnSpPr/>
          <p:nvPr/>
        </p:nvCxnSpPr>
        <p:spPr>
          <a:xfrm rot="16200000">
            <a:off x="809544" y="2760868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16200000">
            <a:off x="809544" y="313043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rot="16200000">
            <a:off x="809544" y="349047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597787" y="2812807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0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87368" y="3213872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1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87368" y="3565723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2</a:t>
            </a:r>
            <a:endParaRPr lang="en-US" sz="1300" dirty="0">
              <a:solidFill>
                <a:srgbClr val="FF0000"/>
              </a:solidFill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2095153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3544491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5364088" y="2535025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7236296" y="2544550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090985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0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592482" y="2512724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1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5412078" y="2509450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2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253076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3</a:t>
            </a:r>
            <a:endParaRPr lang="en-US" sz="1300" dirty="0">
              <a:solidFill>
                <a:srgbClr val="00B050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1619672" y="4265947"/>
            <a:ext cx="5904656" cy="2052377"/>
            <a:chOff x="1619672" y="4265947"/>
            <a:chExt cx="5904656" cy="2052377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/>
            <a:srcRect b="74117"/>
            <a:stretch/>
          </p:blipFill>
          <p:spPr>
            <a:xfrm>
              <a:off x="1619672" y="4265947"/>
              <a:ext cx="5904656" cy="53120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Afbeelding 43"/>
            <p:cNvPicPr>
              <a:picLocks noChangeAspect="1"/>
            </p:cNvPicPr>
            <p:nvPr/>
          </p:nvPicPr>
          <p:blipFill rotWithShape="1">
            <a:blip r:embed="rId3"/>
            <a:srcRect t="25882" b="56575"/>
            <a:stretch/>
          </p:blipFill>
          <p:spPr>
            <a:xfrm>
              <a:off x="1619672" y="4797151"/>
              <a:ext cx="5904656" cy="36004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 rotWithShape="1">
            <a:blip r:embed="rId3"/>
            <a:srcRect t="43424" b="24999"/>
            <a:stretch/>
          </p:blipFill>
          <p:spPr>
            <a:xfrm>
              <a:off x="1619672" y="5157191"/>
              <a:ext cx="5904656" cy="64807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 rotWithShape="1">
            <a:blip r:embed="rId3"/>
            <a:srcRect t="75002"/>
            <a:stretch/>
          </p:blipFill>
          <p:spPr>
            <a:xfrm>
              <a:off x="1619672" y="5805263"/>
              <a:ext cx="5904656" cy="5130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9" name="Rechthoek 48"/>
          <p:cNvSpPr/>
          <p:nvPr/>
        </p:nvSpPr>
        <p:spPr>
          <a:xfrm>
            <a:off x="1609178" y="5157190"/>
            <a:ext cx="5915149" cy="639313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50">
            <a:extLst>
              <a:ext uri="{FF2B5EF4-FFF2-40B4-BE49-F238E27FC236}">
                <a16:creationId xmlns:a16="http://schemas.microsoft.com/office/drawing/2014/main" id="{1360D8D4-8CCE-6F95-2EDF-08DC82CCE553}"/>
              </a:ext>
            </a:extLst>
          </p:cNvPr>
          <p:cNvSpPr txBox="1"/>
          <p:nvPr/>
        </p:nvSpPr>
        <p:spPr>
          <a:xfrm>
            <a:off x="6194276" y="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Geneste lijsten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9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lijsten</a:t>
            </a:r>
            <a:r>
              <a:rPr lang="nl-BE" dirty="0"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De elementen van een lijst kunnen opnieuw lijsten zijn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Voorbeeld 2</a:t>
            </a:r>
            <a:r>
              <a:rPr lang="nl-BE" dirty="0">
                <a:cs typeface="Courier New" panose="02070309020205020404" pitchFamily="49" charset="0"/>
              </a:rPr>
              <a:t>: een </a:t>
            </a:r>
            <a:r>
              <a:rPr lang="nl-BE" u="sng" dirty="0">
                <a:cs typeface="Courier New" panose="02070309020205020404" pitchFamily="49" charset="0"/>
              </a:rPr>
              <a:t>tabel</a:t>
            </a:r>
            <a:r>
              <a:rPr lang="nl-BE" dirty="0">
                <a:cs typeface="Courier New" panose="02070309020205020404" pitchFamily="49" charset="0"/>
              </a:rPr>
              <a:t> met adresgegevens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9512" y="20608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Opvragen van elementen </a:t>
            </a:r>
            <a:r>
              <a:rPr lang="nl-BE" dirty="0">
                <a:cs typeface="Courier New" panose="02070309020205020404" pitchFamily="49" charset="0"/>
              </a:rPr>
              <a:t>uit een lijst van lijsten: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331640" y="2892677"/>
          <a:ext cx="667727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Jan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Janssens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Jan Van Galenstraat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5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Piet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Pieters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Pieterplein</a:t>
                      </a:r>
                      <a:endParaRPr lang="en-US" sz="1400" b="0" dirty="0"/>
                    </a:p>
                  </a:txBody>
                  <a:tcPr>
                    <a:solidFill>
                      <a:srgbClr val="FFC00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/>
                        <a:t>John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Johnson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Johannes</a:t>
                      </a:r>
                      <a:r>
                        <a:rPr lang="nl-BE" sz="1400" b="0" baseline="0" dirty="0"/>
                        <a:t> </a:t>
                      </a:r>
                      <a:r>
                        <a:rPr lang="nl-BE" sz="1400" b="0" baseline="0" dirty="0" err="1"/>
                        <a:t>street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dirty="0"/>
                        <a:t>20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Rechte verbindingslijn met pijl 16"/>
          <p:cNvCxnSpPr/>
          <p:nvPr/>
        </p:nvCxnSpPr>
        <p:spPr>
          <a:xfrm rot="16200000">
            <a:off x="809544" y="2760868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16200000">
            <a:off x="809544" y="313043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rot="16200000">
            <a:off x="809544" y="3490473"/>
            <a:ext cx="0" cy="6840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597787" y="2812807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0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87368" y="3213872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1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87368" y="3565723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rij 2</a:t>
            </a:r>
            <a:endParaRPr lang="en-US" sz="1300" dirty="0">
              <a:solidFill>
                <a:srgbClr val="FF0000"/>
              </a:solidFill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2095153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3544491" y="2532148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5364088" y="2535025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7236296" y="2544550"/>
            <a:ext cx="0" cy="294509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090985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0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592482" y="2512724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1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5412078" y="2509450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2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253076" y="2517779"/>
            <a:ext cx="739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rgbClr val="00B050"/>
                </a:solidFill>
              </a:rPr>
              <a:t>kolom 3</a:t>
            </a:r>
            <a:endParaRPr lang="en-US" sz="1300" dirty="0">
              <a:solidFill>
                <a:srgbClr val="00B050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1619672" y="4265947"/>
            <a:ext cx="5904656" cy="2052377"/>
            <a:chOff x="1619672" y="4265947"/>
            <a:chExt cx="5904656" cy="2052377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/>
            <a:srcRect b="74117"/>
            <a:stretch/>
          </p:blipFill>
          <p:spPr>
            <a:xfrm>
              <a:off x="1619672" y="4265947"/>
              <a:ext cx="5904656" cy="53120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Afbeelding 43"/>
            <p:cNvPicPr>
              <a:picLocks noChangeAspect="1"/>
            </p:cNvPicPr>
            <p:nvPr/>
          </p:nvPicPr>
          <p:blipFill rotWithShape="1">
            <a:blip r:embed="rId3"/>
            <a:srcRect t="25882" b="56575"/>
            <a:stretch/>
          </p:blipFill>
          <p:spPr>
            <a:xfrm>
              <a:off x="1619672" y="4797151"/>
              <a:ext cx="5904656" cy="36004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 rotWithShape="1">
            <a:blip r:embed="rId3"/>
            <a:srcRect t="43424" b="24999"/>
            <a:stretch/>
          </p:blipFill>
          <p:spPr>
            <a:xfrm>
              <a:off x="1619672" y="5157191"/>
              <a:ext cx="5904656" cy="64807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 rotWithShape="1">
            <a:blip r:embed="rId3"/>
            <a:srcRect t="75002"/>
            <a:stretch/>
          </p:blipFill>
          <p:spPr>
            <a:xfrm>
              <a:off x="1619672" y="5805263"/>
              <a:ext cx="5904656" cy="5130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0" name="Rechthoek 49"/>
          <p:cNvSpPr/>
          <p:nvPr/>
        </p:nvSpPr>
        <p:spPr>
          <a:xfrm>
            <a:off x="1609177" y="5805262"/>
            <a:ext cx="5915149" cy="510824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052" y="6447328"/>
            <a:ext cx="4536428" cy="2640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50">
            <a:extLst>
              <a:ext uri="{FF2B5EF4-FFF2-40B4-BE49-F238E27FC236}">
                <a16:creationId xmlns:a16="http://schemas.microsoft.com/office/drawing/2014/main" id="{FF1AFB06-8016-34DA-EE40-FBC37457B536}"/>
              </a:ext>
            </a:extLst>
          </p:cNvPr>
          <p:cNvSpPr txBox="1"/>
          <p:nvPr/>
        </p:nvSpPr>
        <p:spPr>
          <a:xfrm>
            <a:off x="6194276" y="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Geneste lijsten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692696"/>
            <a:ext cx="84969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Controleer of een element deel uitmaakt van een collectie (een lijst in dit geval):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nl-BE" sz="200" dirty="0">
              <a:cs typeface="Courier New" panose="02070309020205020404" pitchFamily="49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Gebruik de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l-BE" dirty="0">
                <a:solidFill>
                  <a:srgbClr val="00B050"/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operator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Resultaat van een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l-BE" dirty="0">
                <a:solidFill>
                  <a:srgbClr val="00B050"/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statement: de waarde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nl-BE" dirty="0">
                <a:solidFill>
                  <a:srgbClr val="00B050"/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of </a:t>
            </a:r>
            <a:r>
              <a:rPr lang="nl-B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nl-B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Bruikbaar voor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elk collectietype </a:t>
            </a:r>
            <a:r>
              <a:rPr lang="nl-BE" dirty="0">
                <a:cs typeface="Courier New" panose="02070309020205020404" pitchFamily="49" charset="0"/>
              </a:rPr>
              <a:t>(strings, lijsten, sets, …)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nl-BE" dirty="0"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80832"/>
          <a:stretch/>
        </p:blipFill>
        <p:spPr>
          <a:xfrm>
            <a:off x="944720" y="2617700"/>
            <a:ext cx="7254560" cy="6091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/>
          <a:srcRect t="19168" r="32143" b="40066"/>
          <a:stretch/>
        </p:blipFill>
        <p:spPr>
          <a:xfrm>
            <a:off x="179512" y="4055239"/>
            <a:ext cx="4254099" cy="1119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/>
          <a:srcRect t="59195" r="32143"/>
          <a:stretch/>
        </p:blipFill>
        <p:spPr>
          <a:xfrm>
            <a:off x="4646640" y="4055239"/>
            <a:ext cx="4317848" cy="1119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1257001" y="3694453"/>
            <a:ext cx="2358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sz="1600" dirty="0">
                <a:cs typeface="Courier New" panose="02070309020205020404" pitchFamily="49" charset="0"/>
              </a:rPr>
              <a:t>Elementen v.h. type </a:t>
            </a:r>
            <a:r>
              <a:rPr lang="nl-BE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</p:txBody>
      </p:sp>
      <p:sp>
        <p:nvSpPr>
          <p:cNvPr id="18" name="Rechthoek 17"/>
          <p:cNvSpPr/>
          <p:nvPr/>
        </p:nvSpPr>
        <p:spPr>
          <a:xfrm>
            <a:off x="5652120" y="3694453"/>
            <a:ext cx="2946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sz="1600" dirty="0">
                <a:cs typeface="Courier New" panose="02070309020205020404" pitchFamily="49" charset="0"/>
              </a:rPr>
              <a:t>Elementen v.h. type </a:t>
            </a:r>
            <a:r>
              <a:rPr lang="nl-BE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2" name="Tekstvak 50">
            <a:extLst>
              <a:ext uri="{FF2B5EF4-FFF2-40B4-BE49-F238E27FC236}">
                <a16:creationId xmlns:a16="http://schemas.microsoft.com/office/drawing/2014/main" id="{B443E687-EFFE-0E84-276D-9F77C5F2E4C2}"/>
              </a:ext>
            </a:extLst>
          </p:cNvPr>
          <p:cNvSpPr txBox="1"/>
          <p:nvPr/>
        </p:nvSpPr>
        <p:spPr>
          <a:xfrm>
            <a:off x="6194276" y="0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Geneste lijsten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109826" y="8617"/>
            <a:ext cx="1993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dirty="0">
                <a:solidFill>
                  <a:schemeClr val="tx2">
                    <a:lumMod val="20000"/>
                    <a:lumOff val="80000"/>
                  </a:schemeClr>
                </a:solidFill>
                <a:cs typeface="Courier New" panose="02070309020205020404" pitchFamily="49" charset="0"/>
              </a:rPr>
              <a:t>OEFENINGEN</a:t>
            </a: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6C92E6-4320-F1CB-60F0-3F471E0BC753}"/>
              </a:ext>
            </a:extLst>
          </p:cNvPr>
          <p:cNvGrpSpPr/>
          <p:nvPr/>
        </p:nvGrpSpPr>
        <p:grpSpPr>
          <a:xfrm>
            <a:off x="240984" y="795630"/>
            <a:ext cx="8651495" cy="5801722"/>
            <a:chOff x="2860641" y="1543100"/>
            <a:chExt cx="7992889" cy="5184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02FE2D-D66F-36E3-83E5-044E496C9EF2}"/>
                </a:ext>
              </a:extLst>
            </p:cNvPr>
            <p:cNvGrpSpPr/>
            <p:nvPr/>
          </p:nvGrpSpPr>
          <p:grpSpPr>
            <a:xfrm>
              <a:off x="2860641" y="1543100"/>
              <a:ext cx="7992889" cy="5184576"/>
              <a:chOff x="611559" y="2214134"/>
              <a:chExt cx="4742493" cy="285704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B1D242-F18C-0610-7740-4C11173835F4}"/>
                  </a:ext>
                </a:extLst>
              </p:cNvPr>
              <p:cNvSpPr/>
              <p:nvPr/>
            </p:nvSpPr>
            <p:spPr>
              <a:xfrm>
                <a:off x="611560" y="2218867"/>
                <a:ext cx="4742492" cy="28523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" name="Rechthoek 2">
                <a:extLst>
                  <a:ext uri="{FF2B5EF4-FFF2-40B4-BE49-F238E27FC236}">
                    <a16:creationId xmlns:a16="http://schemas.microsoft.com/office/drawing/2014/main" id="{20954AE4-E893-40DE-2452-EEE8B37D7A98}"/>
                  </a:ext>
                </a:extLst>
              </p:cNvPr>
              <p:cNvSpPr/>
              <p:nvPr/>
            </p:nvSpPr>
            <p:spPr>
              <a:xfrm>
                <a:off x="611559" y="2214134"/>
                <a:ext cx="42726" cy="2852308"/>
              </a:xfrm>
              <a:prstGeom prst="rect">
                <a:avLst/>
              </a:prstGeom>
              <a:solidFill>
                <a:srgbClr val="1E64C8"/>
              </a:solidFill>
              <a:ln>
                <a:solidFill>
                  <a:srgbClr val="1E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526C9D-9B18-B130-2DFC-0E5C040CE37C}"/>
                </a:ext>
              </a:extLst>
            </p:cNvPr>
            <p:cNvSpPr txBox="1"/>
            <p:nvPr/>
          </p:nvSpPr>
          <p:spPr>
            <a:xfrm>
              <a:off x="3073721" y="1615539"/>
              <a:ext cx="7566729" cy="916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b="1" dirty="0">
                  <a:solidFill>
                    <a:srgbClr val="1E64C8"/>
                  </a:solidFill>
                </a:rPr>
                <a:t>Oefening</a:t>
              </a:r>
              <a:endParaRPr lang="nl-BE" dirty="0">
                <a:solidFill>
                  <a:srgbClr val="1E64C8"/>
                </a:solidFill>
              </a:endParaRP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dirty="0"/>
                <a:t>Beschouw het volgende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130000"/>
              </a:pPr>
              <a:r>
                <a:rPr lang="nl-BE" dirty="0"/>
                <a:t>codefragment.</a:t>
              </a:r>
              <a:endParaRPr lang="nl-BE" sz="5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6B1983-B402-7869-F8C6-FBDE217021DA}"/>
              </a:ext>
            </a:extLst>
          </p:cNvPr>
          <p:cNvSpPr txBox="1"/>
          <p:nvPr/>
        </p:nvSpPr>
        <p:spPr>
          <a:xfrm>
            <a:off x="461863" y="2564904"/>
            <a:ext cx="8193650" cy="25545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infoFun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infoFun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listRead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"./</a:t>
            </a:r>
            <a:r>
              <a:rPr lang="en-US" sz="16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bestanden_oefeningen</a:t>
            </a:r>
            <a:r>
              <a:rPr lang="en-US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/mendelejev.txt"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mendelejev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rij_lst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";"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rij_lst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rij_lst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]),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rij_lst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]),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rij_lst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])]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mendelejev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rij_lst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mendelejev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]),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mendelejev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48B947-F7D8-E460-D033-7C7D3E5E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66" y="898292"/>
            <a:ext cx="5428298" cy="1534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9D2BB8-5BC0-097F-610F-FCBEF2E763FD}"/>
              </a:ext>
            </a:extLst>
          </p:cNvPr>
          <p:cNvSpPr txBox="1"/>
          <p:nvPr/>
        </p:nvSpPr>
        <p:spPr>
          <a:xfrm>
            <a:off x="448790" y="5723964"/>
            <a:ext cx="8371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30000"/>
            </a:pPr>
            <a:r>
              <a:rPr lang="nl-BE" dirty="0"/>
              <a:t>Wat verschijnt op het scherm na het uitvoeren van het bovenstaande </a:t>
            </a:r>
            <a:r>
              <a:rPr lang="nl-BE" dirty="0" err="1"/>
              <a:t>codeframgement</a:t>
            </a:r>
            <a:r>
              <a:rPr lang="nl-BE" dirty="0"/>
              <a:t>?</a:t>
            </a:r>
            <a:endParaRPr lang="nl-BE" sz="500" dirty="0"/>
          </a:p>
        </p:txBody>
      </p:sp>
    </p:spTree>
    <p:extLst>
      <p:ext uri="{BB962C8B-B14F-4D97-AF65-F5344CB8AC3E}">
        <p14:creationId xmlns:p14="http://schemas.microsoft.com/office/powerpoint/2010/main" val="2997892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364088" y="0"/>
            <a:ext cx="3779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Lijst methoden: overzicht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51520" y="7647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Een overzicht van de methoden horende bij een klasse: de functie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</a:p>
        </p:txBody>
      </p:sp>
      <p:sp>
        <p:nvSpPr>
          <p:cNvPr id="22" name="Rechthoek 21"/>
          <p:cNvSpPr/>
          <p:nvPr/>
        </p:nvSpPr>
        <p:spPr>
          <a:xfrm>
            <a:off x="2843808" y="1556792"/>
            <a:ext cx="15340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['__add__',</a:t>
            </a:r>
          </a:p>
          <a:p>
            <a:r>
              <a:rPr lang="en-US" sz="1100" dirty="0"/>
              <a:t> '__class__',</a:t>
            </a:r>
          </a:p>
          <a:p>
            <a:r>
              <a:rPr lang="en-US" sz="1100" dirty="0"/>
              <a:t> '__contains__',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delattr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delitem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dir</a:t>
            </a:r>
            <a:r>
              <a:rPr lang="en-US" sz="1100" dirty="0"/>
              <a:t>__',</a:t>
            </a:r>
          </a:p>
          <a:p>
            <a:r>
              <a:rPr lang="en-US" sz="1100" dirty="0"/>
              <a:t> '__doc__',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eq</a:t>
            </a:r>
            <a:r>
              <a:rPr lang="en-US" sz="1100" dirty="0"/>
              <a:t>__',</a:t>
            </a:r>
          </a:p>
          <a:p>
            <a:r>
              <a:rPr lang="en-US" sz="1100" dirty="0"/>
              <a:t> '__format__',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ge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getattribute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getitem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gt</a:t>
            </a:r>
            <a:r>
              <a:rPr lang="en-US" sz="1100" dirty="0"/>
              <a:t>__',</a:t>
            </a:r>
          </a:p>
          <a:p>
            <a:r>
              <a:rPr lang="en-US" sz="1100" dirty="0"/>
              <a:t> '__hash__',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iadd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imul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init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iter</a:t>
            </a:r>
            <a:r>
              <a:rPr lang="en-US" sz="1100" dirty="0"/>
              <a:t>__',</a:t>
            </a:r>
          </a:p>
          <a:p>
            <a:r>
              <a:rPr lang="en-US" sz="1100" dirty="0"/>
              <a:t> '__le__',</a:t>
            </a:r>
          </a:p>
          <a:p>
            <a:r>
              <a:rPr lang="en-US" sz="1100" dirty="0"/>
              <a:t> </a:t>
            </a:r>
            <a:r>
              <a:rPr lang="en-US" sz="1100" b="1" dirty="0">
                <a:solidFill>
                  <a:srgbClr val="FF0000"/>
                </a:solidFill>
              </a:rPr>
              <a:t>'__</a:t>
            </a:r>
            <a:r>
              <a:rPr lang="en-US" sz="1100" b="1" dirty="0" err="1">
                <a:solidFill>
                  <a:srgbClr val="FF0000"/>
                </a:solidFill>
              </a:rPr>
              <a:t>len</a:t>
            </a:r>
            <a:r>
              <a:rPr lang="en-US" sz="1100" b="1" dirty="0">
                <a:solidFill>
                  <a:srgbClr val="FF0000"/>
                </a:solidFill>
              </a:rPr>
              <a:t>__'</a:t>
            </a:r>
            <a:r>
              <a:rPr lang="en-US" sz="1100" dirty="0"/>
              <a:t>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lt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mul</a:t>
            </a:r>
            <a:r>
              <a:rPr lang="en-US" sz="1100" dirty="0"/>
              <a:t>__',</a:t>
            </a:r>
          </a:p>
          <a:p>
            <a:r>
              <a:rPr lang="en-US" sz="1100" dirty="0"/>
              <a:t> '__ne__',</a:t>
            </a:r>
          </a:p>
          <a:p>
            <a:r>
              <a:rPr lang="en-US" sz="1100" dirty="0"/>
              <a:t> '__new__',</a:t>
            </a:r>
          </a:p>
        </p:txBody>
      </p:sp>
      <p:sp>
        <p:nvSpPr>
          <p:cNvPr id="2" name="Rechthoek 1"/>
          <p:cNvSpPr/>
          <p:nvPr/>
        </p:nvSpPr>
        <p:spPr>
          <a:xfrm>
            <a:off x="4716016" y="1556792"/>
            <a:ext cx="141826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'__reduce__',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reduce_ex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repr</a:t>
            </a:r>
            <a:r>
              <a:rPr lang="en-US" sz="1100" dirty="0"/>
              <a:t>__',</a:t>
            </a:r>
          </a:p>
          <a:p>
            <a:r>
              <a:rPr lang="en-US" sz="1100" dirty="0"/>
              <a:t> '__reversed__',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rmul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setattr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setitem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sizeof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str</a:t>
            </a:r>
            <a:r>
              <a:rPr lang="en-US" sz="1100" dirty="0"/>
              <a:t>__',</a:t>
            </a:r>
          </a:p>
          <a:p>
            <a:r>
              <a:rPr lang="en-US" sz="1100" dirty="0"/>
              <a:t> '__</a:t>
            </a:r>
            <a:r>
              <a:rPr lang="en-US" sz="1100" dirty="0" err="1"/>
              <a:t>subclasshook</a:t>
            </a:r>
            <a:r>
              <a:rPr lang="en-US" sz="1100" dirty="0"/>
              <a:t>__',</a:t>
            </a:r>
          </a:p>
          <a:p>
            <a:r>
              <a:rPr lang="en-US" sz="1100" dirty="0"/>
              <a:t> 'append',</a:t>
            </a:r>
          </a:p>
          <a:p>
            <a:r>
              <a:rPr lang="en-US" sz="1100" dirty="0"/>
              <a:t> 'clear',</a:t>
            </a:r>
          </a:p>
          <a:p>
            <a:r>
              <a:rPr lang="en-US" sz="1100" dirty="0"/>
              <a:t> 'copy',</a:t>
            </a:r>
          </a:p>
          <a:p>
            <a:r>
              <a:rPr lang="en-US" sz="1100" dirty="0"/>
              <a:t> 'count',</a:t>
            </a:r>
          </a:p>
          <a:p>
            <a:r>
              <a:rPr lang="en-US" sz="1100" dirty="0"/>
              <a:t> 'extend',</a:t>
            </a:r>
          </a:p>
          <a:p>
            <a:r>
              <a:rPr lang="en-US" sz="1100" dirty="0"/>
              <a:t> 'index',</a:t>
            </a:r>
          </a:p>
          <a:p>
            <a:r>
              <a:rPr lang="en-US" sz="1100" dirty="0"/>
              <a:t> 'insert',</a:t>
            </a:r>
          </a:p>
          <a:p>
            <a:r>
              <a:rPr lang="en-US" sz="1100" dirty="0"/>
              <a:t> 'pop',</a:t>
            </a:r>
          </a:p>
          <a:p>
            <a:r>
              <a:rPr lang="en-US" sz="1100" dirty="0"/>
              <a:t> 'remove',</a:t>
            </a:r>
          </a:p>
          <a:p>
            <a:r>
              <a:rPr lang="en-US" sz="1100" dirty="0"/>
              <a:t> 'reverse',</a:t>
            </a:r>
          </a:p>
          <a:p>
            <a:r>
              <a:rPr lang="en-US" sz="1100" dirty="0"/>
              <a:t> 'sort']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94644"/>
            <a:ext cx="1842840" cy="2181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Gebogen verbindingslijn 10"/>
          <p:cNvCxnSpPr/>
          <p:nvPr/>
        </p:nvCxnSpPr>
        <p:spPr>
          <a:xfrm>
            <a:off x="3563981" y="4864979"/>
            <a:ext cx="1033170" cy="983913"/>
          </a:xfrm>
          <a:prstGeom prst="bentConnector3">
            <a:avLst>
              <a:gd name="adj1" fmla="val 50000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4671254" y="5626878"/>
            <a:ext cx="348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De functie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nl-BE" dirty="0"/>
              <a:t>: lengte van een lijst</a:t>
            </a:r>
            <a:endParaRPr lang="en-US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70" y="6012936"/>
            <a:ext cx="2880320" cy="4203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8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586184"/>
            <a:ext cx="878497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dirty="0">
                <a:cs typeface="Courier New" panose="02070309020205020404" pitchFamily="49" charset="0"/>
              </a:rPr>
              <a:t>De elementen van een lijst zijn geïndexeerd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identiek voor strings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 err="1">
                <a:cs typeface="Courier New" panose="02070309020205020404" pitchFamily="49" charset="0"/>
              </a:rPr>
              <a:t>Indexing</a:t>
            </a:r>
            <a:r>
              <a:rPr lang="nl-BE" dirty="0">
                <a:cs typeface="Courier New" panose="02070309020205020404" pitchFamily="49" charset="0"/>
              </a:rPr>
              <a:t> en </a:t>
            </a:r>
            <a:r>
              <a:rPr lang="nl-BE" dirty="0" err="1"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 operator: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int1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</a:t>
            </a:r>
            <a:r>
              <a:rPr lang="nl-BE" dirty="0">
                <a:cs typeface="Courier New" panose="02070309020205020404" pitchFamily="49" charset="0"/>
              </a:rPr>
              <a:t>,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int1</a:t>
            </a:r>
            <a:r>
              <a:rPr lang="nl-B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int2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l-BE" dirty="0">
                <a:cs typeface="Courier New" panose="02070309020205020404" pitchFamily="49" charset="0"/>
              </a:rPr>
              <a:t> en 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int1</a:t>
            </a:r>
            <a:r>
              <a:rPr lang="nl-B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int2</a:t>
            </a:r>
            <a:r>
              <a:rPr lang="nl-BE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nl-BE" i="1" dirty="0">
                <a:latin typeface="Courier New" panose="02070309020205020404" pitchFamily="49" charset="0"/>
                <a:cs typeface="Courier New" panose="02070309020205020404" pitchFamily="49" charset="0"/>
              </a:rPr>
              <a:t>int3</a:t>
            </a:r>
            <a:r>
              <a:rPr lang="nl-B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nl-B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60698"/>
          <a:stretch/>
        </p:blipFill>
        <p:spPr>
          <a:xfrm>
            <a:off x="1475656" y="1738312"/>
            <a:ext cx="6307048" cy="15780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251520" y="5879076"/>
            <a:ext cx="86409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Het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ourier New" panose="02070309020205020404" pitchFamily="49" charset="0"/>
              </a:rPr>
              <a:t>resultaat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een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operatie: het object op de opgevraagde positie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Het </a:t>
            </a: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resultaat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van een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operatie: een nieuw list object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/>
          <a:srcRect t="41371" b="27601"/>
          <a:stretch/>
        </p:blipFill>
        <p:spPr>
          <a:xfrm>
            <a:off x="1481285" y="3437626"/>
            <a:ext cx="6301419" cy="12447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/>
          <a:srcRect t="74467"/>
          <a:stretch/>
        </p:blipFill>
        <p:spPr>
          <a:xfrm>
            <a:off x="1475656" y="4817575"/>
            <a:ext cx="6307048" cy="10251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6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 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528939" y="1772816"/>
            <a:ext cx="8256286" cy="3095293"/>
            <a:chOff x="528939" y="1772816"/>
            <a:chExt cx="8256286" cy="3095293"/>
          </a:xfrm>
        </p:grpSpPr>
        <p:sp>
          <p:nvSpPr>
            <p:cNvPr id="12" name="Rechthoek 11"/>
            <p:cNvSpPr/>
            <p:nvPr/>
          </p:nvSpPr>
          <p:spPr>
            <a:xfrm>
              <a:off x="6732240" y="2072731"/>
              <a:ext cx="2052985" cy="2795378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6930592" y="1772816"/>
              <a:ext cx="1673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/>
                <a:t>Objecten (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werkgeheugen</a:t>
              </a:r>
              <a:r>
                <a:rPr lang="nl-BE" sz="1100" dirty="0"/>
                <a:t>)</a:t>
              </a:r>
              <a:endParaRPr lang="en-US" sz="11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4788024" y="2073108"/>
              <a:ext cx="1331625" cy="1322294"/>
            </a:xfrm>
            <a:prstGeom prst="rect">
              <a:avLst/>
            </a:prstGeom>
            <a:solidFill>
              <a:schemeClr val="bg2"/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771203" y="1775495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Globale</a:t>
              </a:r>
              <a:r>
                <a:rPr lang="nl-BE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nl-BE" sz="1100" i="1" dirty="0"/>
                <a:t>name </a:t>
              </a:r>
              <a:r>
                <a:rPr lang="nl-BE" sz="1100" i="1" dirty="0" err="1"/>
                <a:t>space</a:t>
              </a:r>
              <a:endParaRPr lang="en-US" sz="1100" i="1" dirty="0"/>
            </a:p>
          </p:txBody>
        </p:sp>
        <p:pic>
          <p:nvPicPr>
            <p:cNvPr id="42" name="Afbeelding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939" y="2397061"/>
              <a:ext cx="3739452" cy="71537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Rechthoek 2">
            <a:extLst>
              <a:ext uri="{FF2B5EF4-FFF2-40B4-BE49-F238E27FC236}">
                <a16:creationId xmlns:a16="http://schemas.microsoft.com/office/drawing/2014/main" id="{C8811A96-4EF6-53D3-57C4-F9DD0745AED9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0C8041B9-7CD4-CD13-E3FB-A9DCF3B4051A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Indexing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nl-BE" dirty="0">
                <a:cs typeface="Courier New" panose="02070309020205020404" pitchFamily="49" charset="0"/>
              </a:rPr>
              <a:t>en </a:t>
            </a:r>
            <a:r>
              <a:rPr lang="nl-BE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slicing</a:t>
            </a:r>
            <a:r>
              <a:rPr lang="nl-BE" dirty="0">
                <a:cs typeface="Courier New" panose="02070309020205020404" pitchFamily="49" charset="0"/>
              </a:rPr>
              <a:t>: het </a:t>
            </a:r>
            <a:r>
              <a:rPr lang="nl-BE" dirty="0" err="1">
                <a:cs typeface="Courier New" panose="02070309020205020404" pitchFamily="49" charset="0"/>
              </a:rPr>
              <a:t>toestandsdiagramma</a:t>
            </a:r>
            <a:endParaRPr lang="nl-BE" dirty="0">
              <a:cs typeface="Courier New" panose="02070309020205020404" pitchFamily="49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1144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dirty="0">
                <a:cs typeface="Courier New" panose="02070309020205020404" pitchFamily="49" charset="0"/>
              </a:rPr>
              <a:t>Een lijst bevat verwijzingen naar zijn elementen 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732240" y="2072731"/>
            <a:ext cx="2052985" cy="2795378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930592" y="1772816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Objecten (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werkgeheugen</a:t>
            </a:r>
            <a:r>
              <a:rPr lang="nl-BE" sz="1100" dirty="0"/>
              <a:t>)</a:t>
            </a:r>
            <a:endParaRPr lang="en-US" sz="1100" dirty="0"/>
          </a:p>
        </p:txBody>
      </p:sp>
      <p:sp>
        <p:nvSpPr>
          <p:cNvPr id="16" name="Rechthoek 15"/>
          <p:cNvSpPr/>
          <p:nvPr/>
        </p:nvSpPr>
        <p:spPr>
          <a:xfrm>
            <a:off x="4788024" y="2073108"/>
            <a:ext cx="1331625" cy="1322294"/>
          </a:xfrm>
          <a:prstGeom prst="rect">
            <a:avLst/>
          </a:prstGeom>
          <a:solidFill>
            <a:schemeClr val="bg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4771203" y="1775495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nl-BE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100" i="1" dirty="0"/>
              <a:t>name </a:t>
            </a:r>
            <a:r>
              <a:rPr lang="nl-BE" sz="1100" i="1" dirty="0" err="1"/>
              <a:t>space</a:t>
            </a:r>
            <a:endParaRPr lang="en-US" sz="1100" i="1" dirty="0"/>
          </a:p>
        </p:txBody>
      </p:sp>
      <p:grpSp>
        <p:nvGrpSpPr>
          <p:cNvPr id="4" name="Groep 3"/>
          <p:cNvGrpSpPr/>
          <p:nvPr/>
        </p:nvGrpSpPr>
        <p:grpSpPr>
          <a:xfrm>
            <a:off x="4919749" y="2133861"/>
            <a:ext cx="3756707" cy="1589249"/>
            <a:chOff x="4919749" y="2133861"/>
            <a:chExt cx="3756707" cy="1589249"/>
          </a:xfrm>
        </p:grpSpPr>
        <p:sp>
          <p:nvSpPr>
            <p:cNvPr id="18" name="Tekstvak 17"/>
            <p:cNvSpPr txBox="1"/>
            <p:nvPr/>
          </p:nvSpPr>
          <p:spPr>
            <a:xfrm>
              <a:off x="4919749" y="2213841"/>
              <a:ext cx="1010220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dirty="0"/>
                <a:t>edelgassen</a:t>
              </a:r>
              <a:endParaRPr lang="en-US" sz="12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6911738" y="2331386"/>
              <a:ext cx="1764718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[     •     ,     •      ,     •    ]</a:t>
              </a:r>
              <a:endParaRPr lang="en-US" sz="1200" i="1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6876256" y="213386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/>
                <a:t>list</a:t>
              </a:r>
              <a:endParaRPr lang="en-US" sz="1000" dirty="0"/>
            </a:p>
          </p:txBody>
        </p:sp>
        <p:cxnSp>
          <p:nvCxnSpPr>
            <p:cNvPr id="21" name="Rechte verbindingslijn met pijl 20"/>
            <p:cNvCxnSpPr>
              <a:stCxn id="18" idx="3"/>
              <a:endCxn id="19" idx="1"/>
            </p:cNvCxnSpPr>
            <p:nvPr/>
          </p:nvCxnSpPr>
          <p:spPr>
            <a:xfrm>
              <a:off x="5929969" y="2352341"/>
              <a:ext cx="981769" cy="11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vak 22"/>
            <p:cNvSpPr txBox="1"/>
            <p:nvPr/>
          </p:nvSpPr>
          <p:spPr>
            <a:xfrm>
              <a:off x="7057032" y="2947860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He</a:t>
              </a:r>
              <a:endParaRPr lang="en-US" sz="1200" i="1" dirty="0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6978671" y="2747611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7576665" y="3235892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Ne</a:t>
              </a:r>
              <a:endParaRPr lang="en-US" sz="1200" i="1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7498304" y="3035643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8086252" y="3446111"/>
              <a:ext cx="395287" cy="276999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BE" sz="1200" i="1" dirty="0"/>
                <a:t>Ar</a:t>
              </a:r>
              <a:endParaRPr lang="en-US" sz="1200" i="1" dirty="0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8007891" y="3245862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err="1"/>
                <a:t>str</a:t>
              </a:r>
              <a:endParaRPr lang="en-US" sz="1000" dirty="0"/>
            </a:p>
          </p:txBody>
        </p:sp>
        <p:cxnSp>
          <p:nvCxnSpPr>
            <p:cNvPr id="35" name="Rechte verbindingslijn met pijl 34"/>
            <p:cNvCxnSpPr>
              <a:endCxn id="23" idx="0"/>
            </p:cNvCxnSpPr>
            <p:nvPr/>
          </p:nvCxnSpPr>
          <p:spPr>
            <a:xfrm>
              <a:off x="7254675" y="2558008"/>
              <a:ext cx="1" cy="38985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/>
            <p:cNvCxnSpPr/>
            <p:nvPr/>
          </p:nvCxnSpPr>
          <p:spPr>
            <a:xfrm>
              <a:off x="7774309" y="2554586"/>
              <a:ext cx="0" cy="684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/>
            <p:cNvCxnSpPr/>
            <p:nvPr/>
          </p:nvCxnSpPr>
          <p:spPr>
            <a:xfrm>
              <a:off x="8283423" y="2554586"/>
              <a:ext cx="0" cy="89152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Afbeelding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39" y="2397061"/>
            <a:ext cx="3739452" cy="715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hoek 1"/>
          <p:cNvSpPr/>
          <p:nvPr/>
        </p:nvSpPr>
        <p:spPr>
          <a:xfrm>
            <a:off x="528939" y="2420876"/>
            <a:ext cx="3739452" cy="211324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B98A3F3C-82AF-0288-C43C-5D715E2EBD6D}"/>
              </a:ext>
            </a:extLst>
          </p:cNvPr>
          <p:cNvSpPr/>
          <p:nvPr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530617C5-29DA-DB60-61B5-3967049EF2A8}"/>
              </a:ext>
            </a:extLst>
          </p:cNvPr>
          <p:cNvSpPr txBox="1"/>
          <p:nvPr/>
        </p:nvSpPr>
        <p:spPr>
          <a:xfrm>
            <a:off x="3563888" y="0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Indexing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slicing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 </a:t>
            </a:r>
            <a:r>
              <a:rPr lang="nl-BE" sz="2600" cap="smal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mutable</a:t>
            </a:r>
            <a:r>
              <a:rPr lang="nl-BE" sz="2600" cap="smal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datatypes</a:t>
            </a:r>
            <a:endParaRPr lang="en-US" sz="2600" cap="smal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E256E8D207C44A964A44A74599E0F7" ma:contentTypeVersion="13" ma:contentTypeDescription="Een nieuw document maken." ma:contentTypeScope="" ma:versionID="e13fc0f404103777b65ebe820e2fae19">
  <xsd:schema xmlns:xsd="http://www.w3.org/2001/XMLSchema" xmlns:xs="http://www.w3.org/2001/XMLSchema" xmlns:p="http://schemas.microsoft.com/office/2006/metadata/properties" xmlns:ns2="045cd049-8521-41da-89ce-94331b244159" xmlns:ns3="ae17f509-2c8f-4b43-a920-52033bc50b7e" targetNamespace="http://schemas.microsoft.com/office/2006/metadata/properties" ma:root="true" ma:fieldsID="95c13e779eed899f8009503e5be01206" ns2:_="" ns3:_="">
    <xsd:import namespace="045cd049-8521-41da-89ce-94331b244159"/>
    <xsd:import namespace="ae17f509-2c8f-4b43-a920-52033bc50b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cd049-8521-41da-89ce-94331b244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7f509-2c8f-4b43-a920-52033bc50b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5cd049-8521-41da-89ce-94331b2441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83A764-ECFF-449A-8F9D-1B3E70DCAE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EF6CE-16C8-4D25-A8EC-5014B5C7D4A3}"/>
</file>

<file path=customXml/itemProps3.xml><?xml version="1.0" encoding="utf-8"?>
<ds:datastoreItem xmlns:ds="http://schemas.openxmlformats.org/officeDocument/2006/customXml" ds:itemID="{D4B35A2F-D794-4C40-8A5A-B3CAF1D79EEC}">
  <ds:schemaRefs>
    <ds:schemaRef ds:uri="http://schemas.microsoft.com/office/2006/metadata/properties"/>
    <ds:schemaRef ds:uri="http://schemas.microsoft.com/office/infopath/2007/PartnerControls"/>
    <ds:schemaRef ds:uri="ee797e9e-98a5-4af0-b331-5773a082eb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11612</TotalTime>
  <Words>3392</Words>
  <Application>Microsoft Office PowerPoint</Application>
  <PresentationFormat>On-screen Show (4:3)</PresentationFormat>
  <Paragraphs>920</Paragraphs>
  <Slides>65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Cambria Math</vt:lpstr>
      <vt:lpstr>Consolas</vt:lpstr>
      <vt:lpstr>Courier New</vt:lpstr>
      <vt:lpstr>UGent Panno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Vectoren</dc:title>
  <dc:creator>janenilse</dc:creator>
  <cp:lastModifiedBy>Jan Verwaeren</cp:lastModifiedBy>
  <cp:revision>738</cp:revision>
  <cp:lastPrinted>2015-02-22T17:24:05Z</cp:lastPrinted>
  <dcterms:created xsi:type="dcterms:W3CDTF">2015-02-11T21:57:50Z</dcterms:created>
  <dcterms:modified xsi:type="dcterms:W3CDTF">2024-10-20T19:00:02Z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0x0101005CE256E8D207C44A964A44A74599E0F7</vt:lpwstr>
  </property>
  <property fmtid="{D5CDD505-2E9C-101B-9397-08002B2CF9AE}" pid="3" name="MediaServiceImageTags">
    <vt:lpwstr/>
  </property>
</Properties>
</file>