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sldIdLst>
    <p:sldId id="259" r:id="rId2"/>
    <p:sldId id="256" r:id="rId3"/>
    <p:sldId id="260" r:id="rId4"/>
    <p:sldId id="265" r:id="rId5"/>
    <p:sldId id="257" r:id="rId6"/>
    <p:sldId id="264" r:id="rId7"/>
  </p:sldIdLst>
  <p:sldSz cx="17338675" cy="9753600"/>
  <p:notesSz cx="6858000" cy="9144000"/>
  <p:defaultTextStyle>
    <a:defPPr>
      <a:defRPr lang="en-US"/>
    </a:defPPr>
    <a:lvl1pPr marL="0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1pPr>
    <a:lvl2pPr marL="650184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2pPr>
    <a:lvl3pPr marL="1300368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3pPr>
    <a:lvl4pPr marL="1950552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4pPr>
    <a:lvl5pPr marL="2600736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5pPr>
    <a:lvl6pPr marL="3250921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6pPr>
    <a:lvl7pPr marL="3901105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7pPr>
    <a:lvl8pPr marL="4551289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8pPr>
    <a:lvl9pPr marL="5201473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72" userDrawn="1">
          <p15:clr>
            <a:srgbClr val="A4A3A4"/>
          </p15:clr>
        </p15:guide>
        <p15:guide id="2" pos="546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BEE8"/>
    <a:srgbClr val="1E64C8"/>
    <a:srgbClr val="FFD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4" autoAdjust="0"/>
  </p:normalViewPr>
  <p:slideViewPr>
    <p:cSldViewPr snapToGrid="0" showGuides="1">
      <p:cViewPr varScale="1">
        <p:scale>
          <a:sx n="85" d="100"/>
          <a:sy n="85" d="100"/>
        </p:scale>
        <p:origin x="168" y="90"/>
      </p:cViewPr>
      <p:guideLst>
        <p:guide orient="horz" pos="3072"/>
        <p:guide pos="54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680C0C-85DF-417F-8238-DB0D15743621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9A0A48-EDB1-4AFE-B1B7-10CE2A4164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201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A0A48-EDB1-4AFE-B1B7-10CE2A41649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887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A0A48-EDB1-4AFE-B1B7-10CE2A41649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061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A0A48-EDB1-4AFE-B1B7-10CE2A41649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704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Corpora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64F84-246C-4657-8172-1E2969D0F603}" type="datetime1">
              <a:rPr lang="en-GB" smtClean="0"/>
              <a:t>28/01/2022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Logo Large 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7747" y="2283675"/>
            <a:ext cx="4800610" cy="4172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436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914400" y="1393200"/>
            <a:ext cx="16424275" cy="6505200"/>
          </a:xfrm>
          <a:prstGeom prst="rect">
            <a:avLst/>
          </a:prstGeom>
          <a:solidFill>
            <a:srgbClr val="1E64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1291074" y="1743240"/>
            <a:ext cx="7416000" cy="5769600"/>
          </a:xfrm>
        </p:spPr>
        <p:txBody>
          <a:bodyPr anchor="t" anchorCtr="0">
            <a:noAutofit/>
          </a:bodyPr>
          <a:lstStyle>
            <a:lvl1pPr algn="l">
              <a:lnSpc>
                <a:spcPts val="3500"/>
              </a:lnSpc>
              <a:defRPr sz="2500" u="none" cap="none" baseline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+mn-lt"/>
              </a:defRPr>
            </a:lvl1pPr>
          </a:lstStyle>
          <a:p>
            <a:r>
              <a:rPr lang="en-GB" noProof="0" dirty="0"/>
              <a:t>Click to add presenters </a:t>
            </a:r>
            <a:r>
              <a:rPr lang="en-GB" noProof="0"/>
              <a:t>contact data</a:t>
            </a:r>
            <a:endParaRPr lang="en-GB" noProof="0" dirty="0"/>
          </a:p>
        </p:txBody>
      </p:sp>
      <p:sp>
        <p:nvSpPr>
          <p:cNvPr id="8" name="Titles positoning box" hidden="1"/>
          <p:cNvSpPr/>
          <p:nvPr userDrawn="1"/>
        </p:nvSpPr>
        <p:spPr>
          <a:xfrm>
            <a:off x="1371600" y="1828800"/>
            <a:ext cx="15012000" cy="599976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ijdelijke aanduiding voor tekst 4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9215999" y="3095999"/>
            <a:ext cx="7257600" cy="2091298"/>
          </a:xfrm>
        </p:spPr>
        <p:txBody>
          <a:bodyPr>
            <a:normAutofit/>
          </a:bodyPr>
          <a:lstStyle>
            <a:lvl1pPr>
              <a:lnSpc>
                <a:spcPts val="3500"/>
              </a:lnSpc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/>
              <a:t>Click to add social media names</a:t>
            </a:r>
            <a:endParaRPr lang="nl-NL" dirty="0"/>
          </a:p>
        </p:txBody>
      </p:sp>
      <p:pic>
        <p:nvPicPr>
          <p:cNvPr id="12" name="Afbeelding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" y="0"/>
            <a:ext cx="4179598" cy="139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78572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914400" y="1393200"/>
            <a:ext cx="16424275" cy="6505200"/>
          </a:xfrm>
          <a:prstGeom prst="rect">
            <a:avLst/>
          </a:prstGeom>
          <a:solidFill>
            <a:srgbClr val="1E64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white">
          <a:xfrm>
            <a:off x="1291074" y="2286000"/>
            <a:ext cx="15183366" cy="4436316"/>
          </a:xfrm>
        </p:spPr>
        <p:txBody>
          <a:bodyPr anchor="b">
            <a:noAutofit/>
          </a:bodyPr>
          <a:lstStyle>
            <a:lvl1pPr algn="l">
              <a:lnSpc>
                <a:spcPts val="11000"/>
              </a:lnSpc>
              <a:defRPr sz="10000" u="sng" baseline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1283414" y="6874716"/>
            <a:ext cx="15191026" cy="583200"/>
          </a:xfrm>
        </p:spPr>
        <p:txBody>
          <a:bodyPr>
            <a:normAutofit/>
          </a:bodyPr>
          <a:lstStyle>
            <a:lvl1pPr marL="0" indent="0" algn="l">
              <a:lnSpc>
                <a:spcPts val="3600"/>
              </a:lnSpc>
              <a:buNone/>
              <a:defRPr sz="3000">
                <a:solidFill>
                  <a:schemeClr val="accent1"/>
                </a:solidFill>
              </a:defRPr>
            </a:lvl1pPr>
            <a:lvl2pPr marL="650184" indent="0" algn="ctr">
              <a:buNone/>
              <a:defRPr sz="2844"/>
            </a:lvl2pPr>
            <a:lvl3pPr marL="1300368" indent="0" algn="ctr">
              <a:buNone/>
              <a:defRPr sz="2560"/>
            </a:lvl3pPr>
            <a:lvl4pPr marL="1950552" indent="0" algn="ctr">
              <a:buNone/>
              <a:defRPr sz="2275"/>
            </a:lvl4pPr>
            <a:lvl5pPr marL="2600736" indent="0" algn="ctr">
              <a:buNone/>
              <a:defRPr sz="2275"/>
            </a:lvl5pPr>
            <a:lvl6pPr marL="3250921" indent="0" algn="ctr">
              <a:buNone/>
              <a:defRPr sz="2275"/>
            </a:lvl6pPr>
            <a:lvl7pPr marL="3901105" indent="0" algn="ctr">
              <a:buNone/>
              <a:defRPr sz="2275"/>
            </a:lvl7pPr>
            <a:lvl8pPr marL="4551289" indent="0" algn="ctr">
              <a:buNone/>
              <a:defRPr sz="2275"/>
            </a:lvl8pPr>
            <a:lvl9pPr marL="5201473" indent="0" algn="ctr">
              <a:buNone/>
              <a:defRPr sz="2275"/>
            </a:lvl9pPr>
          </a:lstStyle>
          <a:p>
            <a:r>
              <a:rPr lang="en-GB" noProof="0" dirty="0"/>
              <a:t>Click to add subtitle / presenter / date [</a:t>
            </a:r>
            <a:r>
              <a:rPr lang="en-GB" noProof="0" dirty="0" err="1"/>
              <a:t>dd</a:t>
            </a:r>
            <a:r>
              <a:rPr lang="en-GB" noProof="0" dirty="0"/>
              <a:t>-mm-</a:t>
            </a:r>
            <a:r>
              <a:rPr lang="en-GB" noProof="0" dirty="0" err="1"/>
              <a:t>yyyy</a:t>
            </a:r>
            <a:r>
              <a:rPr lang="en-GB" noProof="0" dirty="0"/>
              <a:t>]</a:t>
            </a:r>
          </a:p>
        </p:txBody>
      </p:sp>
      <p:sp>
        <p:nvSpPr>
          <p:cNvPr id="8" name="Titles positoning box" hidden="1"/>
          <p:cNvSpPr/>
          <p:nvPr userDrawn="1"/>
        </p:nvSpPr>
        <p:spPr>
          <a:xfrm>
            <a:off x="1371600" y="6408000"/>
            <a:ext cx="15012000" cy="576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 hasCustomPrompt="1"/>
          </p:nvPr>
        </p:nvSpPr>
        <p:spPr>
          <a:xfrm>
            <a:off x="3200400" y="8366400"/>
            <a:ext cx="2286000" cy="928800"/>
          </a:xfrm>
        </p:spPr>
        <p:txBody>
          <a:bodyPr/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GB" noProof="0" dirty="0"/>
              <a:t>Partner Logo 1</a:t>
            </a:r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5713200" y="8366400"/>
            <a:ext cx="2286000" cy="928800"/>
          </a:xfrm>
        </p:spPr>
        <p:txBody>
          <a:bodyPr/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GB" noProof="0" dirty="0"/>
              <a:t>Partner Logo 2</a:t>
            </a:r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3" hasCustomPrompt="1"/>
          </p:nvPr>
        </p:nvSpPr>
        <p:spPr>
          <a:xfrm>
            <a:off x="8229600" y="8366400"/>
            <a:ext cx="2322000" cy="928800"/>
          </a:xfrm>
        </p:spPr>
        <p:txBody>
          <a:bodyPr/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GB" noProof="0" dirty="0"/>
              <a:t>Partner Logo 3</a:t>
            </a:r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 hasCustomPrompt="1"/>
          </p:nvPr>
        </p:nvSpPr>
        <p:spPr>
          <a:xfrm>
            <a:off x="10746000" y="8366400"/>
            <a:ext cx="2322000" cy="928800"/>
          </a:xfrm>
        </p:spPr>
        <p:txBody>
          <a:bodyPr/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GB" noProof="0" dirty="0"/>
              <a:t>Partner Logo 4</a:t>
            </a:r>
          </a:p>
        </p:txBody>
      </p:sp>
      <p:sp>
        <p:nvSpPr>
          <p:cNvPr id="16" name="Oranisation Placeholder"/>
          <p:cNvSpPr>
            <a:spLocks noGrp="1"/>
          </p:cNvSpPr>
          <p:nvPr>
            <p:ph type="body" sz="quarter" idx="15" hasCustomPrompt="1"/>
          </p:nvPr>
        </p:nvSpPr>
        <p:spPr bwMode="white">
          <a:xfrm>
            <a:off x="8580530" y="395008"/>
            <a:ext cx="8294400" cy="540000"/>
          </a:xfrm>
        </p:spPr>
        <p:txBody>
          <a:bodyPr anchor="b" anchorCtr="0">
            <a:normAutofit/>
          </a:bodyPr>
          <a:lstStyle>
            <a:lvl1pPr>
              <a:lnSpc>
                <a:spcPts val="1700"/>
              </a:lnSpc>
              <a:defRPr sz="1400" b="1" i="0" u="sng" cap="all" baseline="0">
                <a:solidFill>
                  <a:srgbClr val="1E64C8"/>
                </a:solidFill>
                <a:uFill>
                  <a:solidFill>
                    <a:schemeClr val="bg1"/>
                  </a:solidFill>
                </a:uFill>
              </a:defRPr>
            </a:lvl1pPr>
            <a:lvl2pPr marL="0" indent="0">
              <a:lnSpc>
                <a:spcPts val="1700"/>
              </a:lnSpc>
              <a:buNone/>
              <a:defRPr sz="1400" cap="all" baseline="0">
                <a:solidFill>
                  <a:srgbClr val="1E64C8"/>
                </a:solidFill>
              </a:defRPr>
            </a:lvl2pPr>
          </a:lstStyle>
          <a:p>
            <a:pPr lvl="0"/>
            <a:r>
              <a:rPr lang="en-GB" noProof="0" dirty="0"/>
              <a:t>Click to edit organisation styles</a:t>
            </a:r>
          </a:p>
          <a:p>
            <a:pPr lvl="1"/>
            <a:r>
              <a:rPr lang="en-GB" noProof="0" dirty="0"/>
              <a:t>Second level</a:t>
            </a:r>
          </a:p>
        </p:txBody>
      </p:sp>
      <p:pic>
        <p:nvPicPr>
          <p:cNvPr id="19" name="Afbeelding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" y="0"/>
            <a:ext cx="4179598" cy="139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814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914400" y="0"/>
            <a:ext cx="16424275" cy="7898400"/>
          </a:xfrm>
          <a:prstGeom prst="rect">
            <a:avLst/>
          </a:prstGeom>
          <a:solidFill>
            <a:srgbClr val="1E64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1291074" y="3246120"/>
            <a:ext cx="15183366" cy="4436316"/>
          </a:xfrm>
        </p:spPr>
        <p:txBody>
          <a:bodyPr anchor="b">
            <a:noAutofit/>
          </a:bodyPr>
          <a:lstStyle>
            <a:lvl1pPr algn="l">
              <a:lnSpc>
                <a:spcPts val="11000"/>
              </a:lnSpc>
              <a:defRPr sz="10000" u="sng" baseline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</a:defRPr>
            </a:lvl1pPr>
          </a:lstStyle>
          <a:p>
            <a:r>
              <a:rPr lang="en-GB" noProof="0" dirty="0"/>
              <a:t>Click to add chapter title</a:t>
            </a:r>
          </a:p>
        </p:txBody>
      </p:sp>
      <p:sp>
        <p:nvSpPr>
          <p:cNvPr id="8" name="Titles positoning box" hidden="1"/>
          <p:cNvSpPr/>
          <p:nvPr userDrawn="1"/>
        </p:nvSpPr>
        <p:spPr>
          <a:xfrm>
            <a:off x="1371600" y="7344000"/>
            <a:ext cx="15012000" cy="576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90520" y="8948703"/>
            <a:ext cx="92188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7">
                <a:solidFill>
                  <a:srgbClr val="1E64C8"/>
                </a:solidFill>
              </a:defRPr>
            </a:lvl1pPr>
          </a:lstStyle>
          <a:p>
            <a:fld id="{7AE184E0-0BD4-4705-A12B-9B71DDE63301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294732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5825" y="1194364"/>
            <a:ext cx="15699575" cy="6696000"/>
          </a:xfrm>
        </p:spPr>
        <p:txBody>
          <a:bodyPr/>
          <a:lstStyle>
            <a:lvl1pPr marL="536400" indent="-450000" defTabSz="457200">
              <a:lnSpc>
                <a:spcPct val="120000"/>
              </a:lnSpc>
              <a:buFont typeface="Arial" panose="020B0604020202020204" pitchFamily="34" charset="0"/>
              <a:buChar char="̶"/>
              <a:defRPr/>
            </a:lvl1pPr>
            <a:lvl2pPr marL="1170000" indent="-450000">
              <a:lnSpc>
                <a:spcPct val="120000"/>
              </a:lnSpc>
              <a:defRPr/>
            </a:lvl2pPr>
            <a:lvl3pPr marL="1756800" indent="-450000" defTabSz="457200">
              <a:lnSpc>
                <a:spcPct val="120000"/>
              </a:lnSpc>
              <a:defRPr/>
            </a:lvl3pPr>
            <a:lvl4pPr marL="2329200" indent="-550800" defTabSz="457200">
              <a:lnSpc>
                <a:spcPct val="120000"/>
              </a:lnSpc>
              <a:defRPr/>
            </a:lvl4pPr>
            <a:lvl5pPr marL="2962800" indent="-442800" defTabSz="457200">
              <a:lnSpc>
                <a:spcPct val="120000"/>
              </a:lnSpc>
              <a:buFont typeface="Arial" panose="020B0604020202020204" pitchFamily="34" charset="0"/>
              <a:buChar char="̶"/>
              <a:defRPr/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CAF6-1686-4743-9124-83F33F1A0EA9}" type="datetime1">
              <a:rPr lang="en-GB" noProof="0" smtClean="0"/>
              <a:t>28/01/2022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081577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ADBF0-A618-4E69-83BB-0C41E08702AA}" type="datetime1">
              <a:rPr lang="en-GB" noProof="0" smtClean="0"/>
              <a:t>28/01/2022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10104438" y="1371918"/>
            <a:ext cx="6300000" cy="6498000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GB" noProof="0" dirty="0"/>
              <a:t>Photo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90520" y="8948703"/>
            <a:ext cx="92188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7">
                <a:solidFill>
                  <a:srgbClr val="1E64C8"/>
                </a:solidFill>
              </a:defRPr>
            </a:lvl1pPr>
          </a:lstStyle>
          <a:p>
            <a:fld id="{7AE184E0-0BD4-4705-A12B-9B71DDE63301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835825" y="1194364"/>
            <a:ext cx="8442000" cy="6696000"/>
          </a:xfrm>
        </p:spPr>
        <p:txBody>
          <a:bodyPr/>
          <a:lstStyle>
            <a:lvl1pPr defTabSz="457200">
              <a:lnSpc>
                <a:spcPct val="120000"/>
              </a:lnSpc>
              <a:defRPr/>
            </a:lvl1pPr>
            <a:lvl2pPr>
              <a:lnSpc>
                <a:spcPct val="120000"/>
              </a:lnSpc>
              <a:defRPr/>
            </a:lvl2pPr>
            <a:lvl3pPr defTabSz="457200">
              <a:lnSpc>
                <a:spcPct val="120000"/>
              </a:lnSpc>
              <a:defRPr/>
            </a:lvl3pPr>
            <a:lvl4pPr defTabSz="457200">
              <a:lnSpc>
                <a:spcPct val="120000"/>
              </a:lnSpc>
              <a:defRPr/>
            </a:lvl4pPr>
            <a:lvl5pPr defTabSz="457200">
              <a:lnSpc>
                <a:spcPct val="120000"/>
              </a:lnSpc>
              <a:defRPr/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314887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43E58-CDC3-4782-B82C-4D381C795B98}" type="datetime1">
              <a:rPr lang="en-GB" noProof="0" smtClean="0"/>
              <a:t>28/01/2022</a:t>
            </a:fld>
            <a:endParaRPr lang="en-GB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952038" y="1371600"/>
            <a:ext cx="15480000" cy="6501600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GB" noProof="0" dirty="0"/>
              <a:t>Photo</a:t>
            </a:r>
          </a:p>
        </p:txBody>
      </p:sp>
    </p:spTree>
    <p:extLst>
      <p:ext uri="{BB962C8B-B14F-4D97-AF65-F5344CB8AC3E}">
        <p14:creationId xmlns:p14="http://schemas.microsoft.com/office/powerpoint/2010/main" val="374516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465D1-804F-429B-83CD-3EFA8410E123}" type="datetime1">
              <a:rPr lang="en-GB" smtClean="0"/>
              <a:t>28/01/2022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Covering Background"/>
          <p:cNvSpPr/>
          <p:nvPr userDrawn="1"/>
        </p:nvSpPr>
        <p:spPr>
          <a:xfrm>
            <a:off x="-1" y="0"/>
            <a:ext cx="17337600" cy="9753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-1" y="0"/>
            <a:ext cx="17337600" cy="9753600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GB" noProof="0" dirty="0"/>
              <a:t>Photo</a:t>
            </a:r>
          </a:p>
        </p:txBody>
      </p:sp>
    </p:spTree>
    <p:extLst>
      <p:ext uri="{BB962C8B-B14F-4D97-AF65-F5344CB8AC3E}">
        <p14:creationId xmlns:p14="http://schemas.microsoft.com/office/powerpoint/2010/main" val="2949418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textbox over pictu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914400" y="0"/>
            <a:ext cx="16424275" cy="7920000"/>
          </a:xfrm>
        </p:spPr>
        <p:txBody>
          <a:bodyPr/>
          <a:lstStyle>
            <a:lvl1pPr marL="85725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/>
              <a:t>Picture</a:t>
            </a:r>
            <a:endParaRPr lang="nl-BE" noProof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81384-1200-4D40-BEF0-3A17A1F906F4}" type="datetime1">
              <a:rPr lang="nl-NL" noProof="0" smtClean="0"/>
              <a:t>28-1-2022</a:t>
            </a:fld>
            <a:endParaRPr lang="nl-NL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noProof="0" dirty="0"/>
          </a:p>
        </p:txBody>
      </p:sp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0301F6D1-3E66-4198-8305-F0FF1745CC9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4400" y="2691979"/>
            <a:ext cx="6764400" cy="5230800"/>
          </a:xfrm>
          <a:solidFill>
            <a:srgbClr val="1E64C8"/>
          </a:solidFill>
        </p:spPr>
        <p:txBody>
          <a:bodyPr anchor="b" anchorCtr="0">
            <a:noAutofit/>
          </a:bodyPr>
          <a:lstStyle>
            <a:lvl1pPr marL="85725" indent="0">
              <a:buNone/>
              <a:defRPr sz="10000" u="sng" cap="all" baseline="0">
                <a:solidFill>
                  <a:schemeClr val="bg1"/>
                </a:solidFill>
              </a:defRPr>
            </a:lvl1pPr>
            <a:lvl2pPr marL="984250" indent="-625475"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/>
              <a:t>Click to add  text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73879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 blue textbox over pictu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876AD30-96E8-448B-B97A-24B00ADE12C5}"/>
              </a:ext>
            </a:extLst>
          </p:cNvPr>
          <p:cNvSpPr/>
          <p:nvPr userDrawn="1"/>
        </p:nvSpPr>
        <p:spPr>
          <a:xfrm>
            <a:off x="914400" y="0"/>
            <a:ext cx="16424275" cy="7898400"/>
          </a:xfrm>
          <a:prstGeom prst="rect">
            <a:avLst/>
          </a:prstGeom>
          <a:solidFill>
            <a:srgbClr val="1E64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914400" y="0"/>
            <a:ext cx="16424275" cy="7920000"/>
          </a:xfrm>
        </p:spPr>
        <p:txBody>
          <a:bodyPr/>
          <a:lstStyle>
            <a:lvl1pPr marL="85725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/>
              <a:t>Picture</a:t>
            </a:r>
            <a:endParaRPr lang="nl-BE" noProof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81384-1200-4D40-BEF0-3A17A1F906F4}" type="datetime1">
              <a:rPr lang="nl-NL" noProof="0" smtClean="0"/>
              <a:t>28-1-2022</a:t>
            </a:fld>
            <a:endParaRPr lang="nl-NL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noProof="0" dirty="0"/>
          </a:p>
        </p:txBody>
      </p:sp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0301F6D1-3E66-4198-8305-F0FF1745CC9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4399" y="1011602"/>
            <a:ext cx="7754938" cy="6908398"/>
          </a:xfrm>
          <a:solidFill>
            <a:srgbClr val="E9F0FA"/>
          </a:solidFill>
        </p:spPr>
        <p:txBody>
          <a:bodyPr>
            <a:normAutofit/>
          </a:bodyPr>
          <a:lstStyle>
            <a:lvl1pPr marL="85725" indent="0">
              <a:buNone/>
              <a:defRPr sz="5400" u="sng" cap="all" baseline="0">
                <a:solidFill>
                  <a:srgbClr val="1E64C8"/>
                </a:solidFill>
              </a:defRPr>
            </a:lvl1pPr>
            <a:lvl2pPr marL="984250" indent="-625475">
              <a:defRPr>
                <a:solidFill>
                  <a:srgbClr val="1E64C8"/>
                </a:solidFill>
              </a:defRPr>
            </a:lvl2pPr>
            <a:lvl3pPr>
              <a:defRPr>
                <a:solidFill>
                  <a:srgbClr val="1E64C8"/>
                </a:solidFill>
              </a:defRPr>
            </a:lvl3pPr>
            <a:lvl4pPr>
              <a:defRPr>
                <a:solidFill>
                  <a:srgbClr val="1E64C8"/>
                </a:solidFill>
              </a:defRPr>
            </a:lvl4pPr>
            <a:lvl5pPr>
              <a:defRPr>
                <a:solidFill>
                  <a:srgbClr val="1E64C8"/>
                </a:solidFill>
              </a:defRPr>
            </a:lvl5pPr>
          </a:lstStyle>
          <a:p>
            <a:pPr lvl="0"/>
            <a:r>
              <a:rPr lang="en-GB" noProof="0"/>
              <a:t>Click to add text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73029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0118" y="252000"/>
            <a:ext cx="15705282" cy="86369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nl-NL" noProof="0"/>
              <a:t>Klik om de stijl te bewerken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825" y="1194364"/>
            <a:ext cx="15699575" cy="669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/>
              <a:t>Tekststijl van het model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72394" y="8948703"/>
            <a:ext cx="2297926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BA3CA-1064-434F-B179-AB3B0298C0D6}" type="datetime1">
              <a:rPr lang="en-GB" noProof="0" smtClean="0"/>
              <a:t>28/01/2022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10236" y="8994423"/>
            <a:ext cx="8353564" cy="437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90520" y="8948703"/>
            <a:ext cx="92188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7">
                <a:solidFill>
                  <a:srgbClr val="1E64C8"/>
                </a:solidFill>
              </a:defRPr>
            </a:lvl1pPr>
          </a:lstStyle>
          <a:p>
            <a:fld id="{7AE184E0-0BD4-4705-A12B-9B71DDE63301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7" name="Title positioning box" hidden="1"/>
          <p:cNvSpPr/>
          <p:nvPr userDrawn="1"/>
        </p:nvSpPr>
        <p:spPr>
          <a:xfrm>
            <a:off x="927265" y="367200"/>
            <a:ext cx="15480000" cy="46364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 positoning box" hidden="1"/>
          <p:cNvSpPr/>
          <p:nvPr userDrawn="1"/>
        </p:nvSpPr>
        <p:spPr>
          <a:xfrm>
            <a:off x="927265" y="1584000"/>
            <a:ext cx="8229600" cy="6300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Logo positioning box" hidden="1"/>
          <p:cNvSpPr/>
          <p:nvPr userDrawn="1"/>
        </p:nvSpPr>
        <p:spPr>
          <a:xfrm flipV="1">
            <a:off x="928800" y="7878842"/>
            <a:ext cx="15478465" cy="1416353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 positoning box" hidden="1"/>
          <p:cNvSpPr/>
          <p:nvPr userDrawn="1"/>
        </p:nvSpPr>
        <p:spPr>
          <a:xfrm>
            <a:off x="9172105" y="1584000"/>
            <a:ext cx="914400" cy="6300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 positoning box" hidden="1"/>
          <p:cNvSpPr/>
          <p:nvPr userDrawn="1"/>
        </p:nvSpPr>
        <p:spPr>
          <a:xfrm>
            <a:off x="10099369" y="1356360"/>
            <a:ext cx="6307895" cy="652764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Logo EN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7909180"/>
            <a:ext cx="2307600" cy="1846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589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1" r:id="rId2"/>
    <p:sldLayoutId id="2147483673" r:id="rId3"/>
    <p:sldLayoutId id="2147483662" r:id="rId4"/>
    <p:sldLayoutId id="2147483674" r:id="rId5"/>
    <p:sldLayoutId id="2147483666" r:id="rId6"/>
    <p:sldLayoutId id="2147483675" r:id="rId7"/>
    <p:sldLayoutId id="2147483677" r:id="rId8"/>
    <p:sldLayoutId id="2147483678" r:id="rId9"/>
    <p:sldLayoutId id="2147483676" r:id="rId10"/>
  </p:sldLayoutIdLst>
  <p:hf hdr="0" ftr="0" dt="0"/>
  <p:txStyles>
    <p:titleStyle>
      <a:lvl1pPr algn="l" defTabSz="1300368" rtl="0" eaLnBrk="1" latinLnBrk="0" hangingPunct="1">
        <a:lnSpc>
          <a:spcPct val="90000"/>
        </a:lnSpc>
        <a:spcBef>
          <a:spcPct val="0"/>
        </a:spcBef>
        <a:buNone/>
        <a:defRPr sz="5400" u="sng" kern="1200" cap="all" baseline="0">
          <a:solidFill>
            <a:srgbClr val="1E64C8"/>
          </a:solidFill>
          <a:uFill>
            <a:solidFill>
              <a:srgbClr val="1E64C8"/>
            </a:solidFill>
          </a:uFill>
          <a:latin typeface="+mj-lt"/>
          <a:ea typeface="+mj-ea"/>
          <a:cs typeface="+mj-cs"/>
        </a:defRPr>
      </a:lvl1pPr>
    </p:titleStyle>
    <p:bodyStyle>
      <a:lvl1pPr marL="0" indent="0" algn="l" defTabSz="1300368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None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360000" algn="l" defTabSz="457200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Char char="̶"/>
        <a:tabLst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900113" indent="-458788" algn="l" defTabSz="1300368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Char char="‒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1441450" indent="-541338" algn="l" defTabSz="1300368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Char char="‒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325" indent="-1158875" algn="l" defTabSz="1300368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None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3576013" indent="-325092" algn="l" defTabSz="1300368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4226197" indent="-325092" algn="l" defTabSz="1300368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876381" indent="-325092" algn="l" defTabSz="1300368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526565" indent="-325092" algn="l" defTabSz="1300368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184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368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552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736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0921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105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289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473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7.png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2507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Ondertitel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3" name="Tijdelijke aanduiding voor afbeelding 12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4" name="Tijdelijke aanduiding voor afbeelding 13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5" name="Tijdelijke aanduiding voor afbeelding 14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6" name="Text Placeholder Organsation L1/L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/>
              <a:t>department of electromechanical, systems and metal engineering</a:t>
            </a:r>
          </a:p>
          <a:p>
            <a:pPr lvl="1"/>
            <a:r>
              <a:rPr lang="en-GB" dirty="0"/>
              <a:t>research group </a:t>
            </a:r>
            <a:r>
              <a:rPr lang="en-GB" dirty="0" err="1"/>
              <a:t>stfes</a:t>
            </a:r>
            <a:r>
              <a:rPr lang="en-GB" dirty="0"/>
              <a:t> </a:t>
            </a:r>
            <a:r>
              <a:rPr lang="en-GB" cap="none" dirty="0"/>
              <a:t>(Sustainable Thermo-Fluid Energy systems)</a:t>
            </a:r>
          </a:p>
        </p:txBody>
      </p:sp>
      <p:sp>
        <p:nvSpPr>
          <p:cNvPr id="17" name="Tijdelijke aanduiding voor afbeelding 16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3355618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AE184E0-0BD4-4705-A12B-9B71DDE63301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0186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0E4FD6C3-99D4-4DA2-8ABC-E4CCCCF004E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BCF1FF-EA0D-4C35-8DCE-B37236460B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094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4856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1074" y="1743240"/>
            <a:ext cx="7416000" cy="5769600"/>
          </a:xfrm>
        </p:spPr>
        <p:txBody>
          <a:bodyPr/>
          <a:lstStyle/>
          <a:p>
            <a:r>
              <a:rPr lang="en-GB" sz="3500" dirty="0"/>
              <a:t>&lt; presenter’s name &gt;</a:t>
            </a:r>
            <a:br>
              <a:rPr lang="en-GB" dirty="0"/>
            </a:br>
            <a:r>
              <a:rPr lang="en-GB" dirty="0"/>
              <a:t>&lt; job title &gt;</a:t>
            </a:r>
            <a:br>
              <a:rPr lang="en-GB" dirty="0"/>
            </a:br>
            <a:br>
              <a:rPr lang="en-GB" dirty="0"/>
            </a:br>
            <a:r>
              <a:rPr lang="en-GB" sz="2000" b="1" u="sng" cap="all" dirty="0"/>
              <a:t>department of electromechanical, systems and metal engineering </a:t>
            </a:r>
            <a:br>
              <a:rPr lang="en-BE" sz="2000" b="1" u="sng" cap="all" dirty="0"/>
            </a:br>
            <a:r>
              <a:rPr lang="en-GB" sz="2000" b="1" cap="all" dirty="0"/>
              <a:t> </a:t>
            </a:r>
            <a:r>
              <a:rPr lang="en-GB" sz="2000" cap="all" dirty="0"/>
              <a:t>research group </a:t>
            </a:r>
            <a:r>
              <a:rPr lang="en-GB" sz="2000" cap="all" dirty="0" err="1"/>
              <a:t>stfes</a:t>
            </a:r>
            <a:br>
              <a:rPr lang="en-BE" sz="2000" cap="all" dirty="0"/>
            </a:br>
            <a:r>
              <a:rPr lang="en-GB" sz="2000" dirty="0"/>
              <a:t>Sustainable Thermo-Fluid Energy Systems </a:t>
            </a:r>
            <a:br>
              <a:rPr lang="en-BE" cap="all" dirty="0"/>
            </a:br>
            <a:br>
              <a:rPr lang="en-GB" cap="all" dirty="0"/>
            </a:br>
            <a:r>
              <a:rPr lang="en-GB" sz="2000" dirty="0"/>
              <a:t>E	&lt;first name&gt;.&lt;surname&gt;@ugent.be</a:t>
            </a:r>
            <a:br>
              <a:rPr lang="en-GB" sz="2000" dirty="0"/>
            </a:br>
            <a:r>
              <a:rPr lang="en-GB" sz="2000" dirty="0"/>
              <a:t>T	+32 9 000 00 00</a:t>
            </a:r>
            <a:br>
              <a:rPr lang="en-GB" sz="2000" dirty="0"/>
            </a:br>
            <a:r>
              <a:rPr lang="en-GB" sz="2000" dirty="0"/>
              <a:t>M	+32 400 00 00 00</a:t>
            </a:r>
            <a:br>
              <a:rPr lang="en-GB" sz="2000" dirty="0"/>
            </a:br>
            <a:br>
              <a:rPr lang="en-GB" sz="2000" dirty="0"/>
            </a:br>
            <a:r>
              <a:rPr lang="en-GB" sz="2000" dirty="0"/>
              <a:t>www.ugent.be</a:t>
            </a:r>
            <a:br>
              <a:rPr lang="en-GB" dirty="0"/>
            </a:br>
            <a:endParaRPr lang="en-GB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 dirty="0"/>
              <a:t>Universiteit Gent</a:t>
            </a:r>
            <a:br>
              <a:rPr lang="nl-NL" dirty="0"/>
            </a:br>
            <a:r>
              <a:rPr lang="nl-NL" dirty="0"/>
              <a:t>@</a:t>
            </a:r>
            <a:r>
              <a:rPr lang="nl-NL" dirty="0" err="1"/>
              <a:t>ugent</a:t>
            </a:r>
            <a:endParaRPr lang="nl-NL" dirty="0"/>
          </a:p>
          <a:p>
            <a:r>
              <a:rPr lang="nl-NL" dirty="0"/>
              <a:t>@</a:t>
            </a:r>
            <a:r>
              <a:rPr lang="nl-NL" dirty="0" err="1"/>
              <a:t>ugent</a:t>
            </a:r>
            <a:br>
              <a:rPr lang="nl-NL" dirty="0"/>
            </a:br>
            <a:r>
              <a:rPr lang="nl-NL" dirty="0"/>
              <a:t>Ghent University</a:t>
            </a:r>
          </a:p>
          <a:p>
            <a:endParaRPr lang="nl-NL" dirty="0"/>
          </a:p>
        </p:txBody>
      </p:sp>
      <p:pic>
        <p:nvPicPr>
          <p:cNvPr id="5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2000" y="3161604"/>
            <a:ext cx="280417" cy="335281"/>
          </a:xfrm>
          <a:prstGeom prst="rect">
            <a:avLst/>
          </a:prstGeom>
        </p:spPr>
      </p:pic>
      <p:pic>
        <p:nvPicPr>
          <p:cNvPr id="6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2000" y="3599274"/>
            <a:ext cx="280417" cy="356617"/>
          </a:xfrm>
          <a:prstGeom prst="rect">
            <a:avLst/>
          </a:prstGeom>
        </p:spPr>
      </p:pic>
      <p:pic>
        <p:nvPicPr>
          <p:cNvPr id="8" name="Picture 11">
            <a:extLst>
              <a:ext uri="{FF2B5EF4-FFF2-40B4-BE49-F238E27FC236}">
                <a16:creationId xmlns:a16="http://schemas.microsoft.com/office/drawing/2014/main" id="{65A69BED-5883-45C6-8232-EE96ED7BA4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0351" y="4122000"/>
            <a:ext cx="280643" cy="280800"/>
          </a:xfrm>
          <a:prstGeom prst="rect">
            <a:avLst/>
          </a:prstGeom>
        </p:spPr>
      </p:pic>
      <p:pic>
        <p:nvPicPr>
          <p:cNvPr id="9" name="Picture 12">
            <a:extLst>
              <a:ext uri="{FF2B5EF4-FFF2-40B4-BE49-F238E27FC236}">
                <a16:creationId xmlns:a16="http://schemas.microsoft.com/office/drawing/2014/main" id="{5B03102D-7206-4206-83D2-56A53181ACD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0351" y="4560042"/>
            <a:ext cx="280417" cy="280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6379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2">
      <a:dk1>
        <a:sysClr val="windowText" lastClr="000000"/>
      </a:dk1>
      <a:lt1>
        <a:sysClr val="window" lastClr="FFFFFF"/>
      </a:lt1>
      <a:dk2>
        <a:srgbClr val="1E64C8"/>
      </a:dk2>
      <a:lt2>
        <a:srgbClr val="E9F0FA"/>
      </a:lt2>
      <a:accent1>
        <a:srgbClr val="8BBEE8"/>
      </a:accent1>
      <a:accent2>
        <a:srgbClr val="99CCEF"/>
      </a:accent2>
      <a:accent3>
        <a:srgbClr val="A7DAF6"/>
      </a:accent3>
      <a:accent4>
        <a:srgbClr val="B5E8FD"/>
      </a:accent4>
      <a:accent5>
        <a:srgbClr val="C3F6FF"/>
      </a:accent5>
      <a:accent6>
        <a:srgbClr val="D1FFFF"/>
      </a:accent6>
      <a:hlink>
        <a:srgbClr val="1E64C8"/>
      </a:hlink>
      <a:folHlink>
        <a:srgbClr val="1E64C8"/>
      </a:folHlink>
    </a:clrScheme>
    <a:fontScheme name="Universiteit Ge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31750">
          <a:solidFill>
            <a:srgbClr val="1E64C8"/>
          </a:solidFill>
        </a:ln>
      </a:spPr>
      <a:bodyPr rtlCol="0" anchor="ctr"/>
      <a:lstStyle>
        <a:defPPr algn="ctr">
          <a:defRPr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0">
          <a:solidFill>
            <a:srgbClr val="1E64C8"/>
          </a:solidFill>
          <a:headEnd type="none" w="lg" len="lg"/>
          <a:tailEnd type="none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marL="342900" indent="-342900" algn="l">
          <a:lnSpc>
            <a:spcPct val="120000"/>
          </a:lnSpc>
          <a:buFont typeface="Arial" panose="020B0604020202020204" pitchFamily="34" charset="0"/>
          <a:buChar char="‒"/>
          <a:defRPr sz="25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e1" id="{FA8EA5F8-720D-4D8A-AF53-7ABCC615F791}" vid="{7F1ACACA-295D-4EDA-B8CA-A2BC5F382EF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F30AE0F36F4C4B97B0D6A4C69BF252" ma:contentTypeVersion="0" ma:contentTypeDescription="Create a new document." ma:contentTypeScope="" ma:versionID="6aa3e6d0c9cb8167d2416deb4e072c5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53f2d8843fd2aa64b81f9e8c63a661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8D61546-7BEB-446C-9889-3BB2C14F7E63}"/>
</file>

<file path=customXml/itemProps2.xml><?xml version="1.0" encoding="utf-8"?>
<ds:datastoreItem xmlns:ds="http://schemas.openxmlformats.org/officeDocument/2006/customXml" ds:itemID="{674A0F2D-14E3-473B-8657-D76218BC4A1A}"/>
</file>

<file path=customXml/itemProps3.xml><?xml version="1.0" encoding="utf-8"?>
<ds:datastoreItem xmlns:ds="http://schemas.openxmlformats.org/officeDocument/2006/customXml" ds:itemID="{FD8967BC-1890-4DA1-8B8A-9381FDFA0813}"/>
</file>

<file path=docProps/app.xml><?xml version="1.0" encoding="utf-8"?>
<Properties xmlns="http://schemas.openxmlformats.org/officeDocument/2006/extended-properties" xmlns:vt="http://schemas.openxmlformats.org/officeDocument/2006/docPropsVTypes">
  <Template>PowerPoint_UGent_EN_EA</Template>
  <TotalTime>7</TotalTime>
  <Words>100</Words>
  <Application>Microsoft Office PowerPoint</Application>
  <PresentationFormat>Custom</PresentationFormat>
  <Paragraphs>10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Kantoorthema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&lt; presenter’s name &gt; &lt; job title &gt;  department of electromechanical, systems and metal engineering   research group stfes Sustainable Thermo-Fluid Energy Systems   E &lt;first name&gt;.&lt;surname&gt;@ugent.be T +32 9 000 00 00 M +32 400 00 00 00  www.ugent.be </vt:lpstr>
    </vt:vector>
  </TitlesOfParts>
  <Manager/>
  <Company>UGent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Annick De Coster</dc:creator>
  <cp:keywords/>
  <dc:description/>
  <cp:lastModifiedBy>Annick De Coster</cp:lastModifiedBy>
  <cp:revision>3</cp:revision>
  <dcterms:created xsi:type="dcterms:W3CDTF">2022-01-28T09:58:52Z</dcterms:created>
  <dcterms:modified xsi:type="dcterms:W3CDTF">2022-01-28T10:06:23Z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icensed to">
    <vt:lpwstr>Ghent University</vt:lpwstr>
  </property>
  <property fmtid="{D5CDD505-2E9C-101B-9397-08002B2CF9AE}" pid="3" name="Version">
    <vt:lpwstr>1.1</vt:lpwstr>
  </property>
  <property fmtid="{D5CDD505-2E9C-101B-9397-08002B2CF9AE}" pid="4" name="Date">
    <vt:filetime>2019-05-23T22:00:00Z</vt:filetime>
  </property>
  <property fmtid="{D5CDD505-2E9C-101B-9397-08002B2CF9AE}" pid="5" name="Build">
    <vt:i4>20</vt:i4>
  </property>
  <property fmtid="{D5CDD505-2E9C-101B-9397-08002B2CF9AE}" pid="6" name="ContentTypeId">
    <vt:lpwstr>0x01010036F30AE0F36F4C4B97B0D6A4C69BF252</vt:lpwstr>
  </property>
</Properties>
</file>