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3"/>
  </p:notesMasterIdLst>
  <p:sldIdLst>
    <p:sldId id="559" r:id="rId2"/>
    <p:sldId id="2327" r:id="rId3"/>
    <p:sldId id="2328" r:id="rId4"/>
    <p:sldId id="2336" r:id="rId5"/>
    <p:sldId id="2337" r:id="rId6"/>
    <p:sldId id="2338" r:id="rId7"/>
    <p:sldId id="2340" r:id="rId8"/>
    <p:sldId id="287" r:id="rId9"/>
    <p:sldId id="386" r:id="rId10"/>
    <p:sldId id="2339" r:id="rId11"/>
    <p:sldId id="2341" r:id="rId12"/>
  </p:sldIdLst>
  <p:sldSz cx="17338675" cy="9753600"/>
  <p:notesSz cx="6858000" cy="9144000"/>
  <p:defaultTextStyle>
    <a:defPPr>
      <a:defRPr lang="en-US"/>
    </a:defPPr>
    <a:lvl1pPr marL="0" algn="l" defTabSz="1300368" rtl="0" eaLnBrk="1" latinLnBrk="0" hangingPunct="1">
      <a:defRPr sz="2560" kern="1200">
        <a:solidFill>
          <a:schemeClr val="tx1"/>
        </a:solidFill>
        <a:latin typeface="+mn-lt"/>
        <a:ea typeface="+mn-ea"/>
        <a:cs typeface="+mn-cs"/>
      </a:defRPr>
    </a:lvl1pPr>
    <a:lvl2pPr marL="650184" algn="l" defTabSz="1300368" rtl="0" eaLnBrk="1" latinLnBrk="0" hangingPunct="1">
      <a:defRPr sz="2560" kern="1200">
        <a:solidFill>
          <a:schemeClr val="tx1"/>
        </a:solidFill>
        <a:latin typeface="+mn-lt"/>
        <a:ea typeface="+mn-ea"/>
        <a:cs typeface="+mn-cs"/>
      </a:defRPr>
    </a:lvl2pPr>
    <a:lvl3pPr marL="1300368" algn="l" defTabSz="1300368" rtl="0" eaLnBrk="1" latinLnBrk="0" hangingPunct="1">
      <a:defRPr sz="2560" kern="1200">
        <a:solidFill>
          <a:schemeClr val="tx1"/>
        </a:solidFill>
        <a:latin typeface="+mn-lt"/>
        <a:ea typeface="+mn-ea"/>
        <a:cs typeface="+mn-cs"/>
      </a:defRPr>
    </a:lvl3pPr>
    <a:lvl4pPr marL="1950552" algn="l" defTabSz="1300368" rtl="0" eaLnBrk="1" latinLnBrk="0" hangingPunct="1">
      <a:defRPr sz="2560" kern="1200">
        <a:solidFill>
          <a:schemeClr val="tx1"/>
        </a:solidFill>
        <a:latin typeface="+mn-lt"/>
        <a:ea typeface="+mn-ea"/>
        <a:cs typeface="+mn-cs"/>
      </a:defRPr>
    </a:lvl4pPr>
    <a:lvl5pPr marL="2600736" algn="l" defTabSz="1300368" rtl="0" eaLnBrk="1" latinLnBrk="0" hangingPunct="1">
      <a:defRPr sz="2560" kern="1200">
        <a:solidFill>
          <a:schemeClr val="tx1"/>
        </a:solidFill>
        <a:latin typeface="+mn-lt"/>
        <a:ea typeface="+mn-ea"/>
        <a:cs typeface="+mn-cs"/>
      </a:defRPr>
    </a:lvl5pPr>
    <a:lvl6pPr marL="3250921" algn="l" defTabSz="1300368" rtl="0" eaLnBrk="1" latinLnBrk="0" hangingPunct="1">
      <a:defRPr sz="2560" kern="1200">
        <a:solidFill>
          <a:schemeClr val="tx1"/>
        </a:solidFill>
        <a:latin typeface="+mn-lt"/>
        <a:ea typeface="+mn-ea"/>
        <a:cs typeface="+mn-cs"/>
      </a:defRPr>
    </a:lvl6pPr>
    <a:lvl7pPr marL="3901105" algn="l" defTabSz="1300368" rtl="0" eaLnBrk="1" latinLnBrk="0" hangingPunct="1">
      <a:defRPr sz="2560" kern="1200">
        <a:solidFill>
          <a:schemeClr val="tx1"/>
        </a:solidFill>
        <a:latin typeface="+mn-lt"/>
        <a:ea typeface="+mn-ea"/>
        <a:cs typeface="+mn-cs"/>
      </a:defRPr>
    </a:lvl7pPr>
    <a:lvl8pPr marL="4551289" algn="l" defTabSz="1300368" rtl="0" eaLnBrk="1" latinLnBrk="0" hangingPunct="1">
      <a:defRPr sz="2560" kern="1200">
        <a:solidFill>
          <a:schemeClr val="tx1"/>
        </a:solidFill>
        <a:latin typeface="+mn-lt"/>
        <a:ea typeface="+mn-ea"/>
        <a:cs typeface="+mn-cs"/>
      </a:defRPr>
    </a:lvl8pPr>
    <a:lvl9pPr marL="5201473" algn="l" defTabSz="1300368" rtl="0" eaLnBrk="1" latinLnBrk="0" hangingPunct="1">
      <a:defRPr sz="256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72" userDrawn="1">
          <p15:clr>
            <a:srgbClr val="A4A3A4"/>
          </p15:clr>
        </p15:guide>
        <p15:guide id="2" pos="546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64C8"/>
    <a:srgbClr val="FF3300"/>
    <a:srgbClr val="FFFFFF"/>
    <a:srgbClr val="8BBEE8"/>
    <a:srgbClr val="FFD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82517" autoAdjust="0"/>
  </p:normalViewPr>
  <p:slideViewPr>
    <p:cSldViewPr snapToGrid="0" showGuides="1">
      <p:cViewPr varScale="1">
        <p:scale>
          <a:sx n="66" d="100"/>
          <a:sy n="66" d="100"/>
        </p:scale>
        <p:origin x="1248" y="90"/>
      </p:cViewPr>
      <p:guideLst>
        <p:guide orient="horz" pos="3072"/>
        <p:guide pos="546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680C0C-85DF-417F-8238-DB0D15743621}" type="datetimeFigureOut">
              <a:rPr lang="en-GB" smtClean="0"/>
              <a:t>09/02/2024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9A0A48-EDB1-4AFE-B1B7-10CE2A416496}" type="slidenum">
              <a:rPr lang="en-GB" smtClean="0"/>
              <a:t>‹#›</a:t>
            </a:fld>
            <a:endParaRPr lang="en-GB"/>
          </a:p>
        </p:txBody>
      </p:sp>
    </p:spTree>
    <p:extLst>
      <p:ext uri="{BB962C8B-B14F-4D97-AF65-F5344CB8AC3E}">
        <p14:creationId xmlns:p14="http://schemas.microsoft.com/office/powerpoint/2010/main" val="326201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sz="1200" b="0" i="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1300368" rtl="0" eaLnBrk="1" fontAlgn="auto" latinLnBrk="0" hangingPunct="1">
              <a:lnSpc>
                <a:spcPct val="100000"/>
              </a:lnSpc>
              <a:spcBef>
                <a:spcPts val="0"/>
              </a:spcBef>
              <a:spcAft>
                <a:spcPts val="0"/>
              </a:spcAft>
              <a:buClrTx/>
              <a:buSzTx/>
              <a:buFontTx/>
              <a:buNone/>
              <a:tabLst/>
              <a:defRPr/>
            </a:pPr>
            <a:fld id="{539A0A48-EDB1-4AFE-B1B7-10CE2A416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368"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838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5</a:t>
            </a:fld>
            <a:endParaRPr lang="en-GB"/>
          </a:p>
        </p:txBody>
      </p:sp>
    </p:spTree>
    <p:extLst>
      <p:ext uri="{BB962C8B-B14F-4D97-AF65-F5344CB8AC3E}">
        <p14:creationId xmlns:p14="http://schemas.microsoft.com/office/powerpoint/2010/main" val="903830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Gent</a:t>
            </a:r>
            <a:r>
              <a:rPr lang="nl-BE" baseline="0" dirty="0"/>
              <a:t> als f</a:t>
            </a:r>
            <a:r>
              <a:rPr lang="nl-BE" dirty="0"/>
              <a:t>estivalstad: Gentse feesten, Lichtfestival, 6-daagse, Gent Jazz, ... </a:t>
            </a:r>
          </a:p>
          <a:p>
            <a:endParaRPr lang="nl-BE" dirty="0"/>
          </a:p>
        </p:txBody>
      </p:sp>
      <p:sp>
        <p:nvSpPr>
          <p:cNvPr id="4" name="Tijdelijke aanduiding voor dianummer 3"/>
          <p:cNvSpPr>
            <a:spLocks noGrp="1"/>
          </p:cNvSpPr>
          <p:nvPr>
            <p:ph type="sldNum" sz="quarter" idx="10"/>
          </p:nvPr>
        </p:nvSpPr>
        <p:spPr/>
        <p:txBody>
          <a:bodyPr/>
          <a:lstStyle/>
          <a:p>
            <a:pPr marL="0" marR="0" lvl="0" indent="0" algn="r" defTabSz="1300368" rtl="0" eaLnBrk="1" fontAlgn="auto" latinLnBrk="0" hangingPunct="1">
              <a:lnSpc>
                <a:spcPct val="100000"/>
              </a:lnSpc>
              <a:spcBef>
                <a:spcPts val="0"/>
              </a:spcBef>
              <a:spcAft>
                <a:spcPts val="0"/>
              </a:spcAft>
              <a:buClrTx/>
              <a:buSzTx/>
              <a:buFontTx/>
              <a:buNone/>
              <a:tabLst/>
              <a:defRPr/>
            </a:pPr>
            <a:fld id="{539A0A48-EDB1-4AFE-B1B7-10CE2A416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368"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647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Gent</a:t>
            </a:r>
            <a:r>
              <a:rPr lang="nl-BE" baseline="0" dirty="0"/>
              <a:t> als f</a:t>
            </a:r>
            <a:r>
              <a:rPr lang="nl-BE" dirty="0"/>
              <a:t>estivalstad: Gentse feesten, Lichtfestival, 6-daagse, Gent Jazz, ... </a:t>
            </a:r>
          </a:p>
          <a:p>
            <a:endParaRPr lang="nl-BE" dirty="0"/>
          </a:p>
        </p:txBody>
      </p:sp>
      <p:sp>
        <p:nvSpPr>
          <p:cNvPr id="4" name="Tijdelijke aanduiding voor dianummer 3"/>
          <p:cNvSpPr>
            <a:spLocks noGrp="1"/>
          </p:cNvSpPr>
          <p:nvPr>
            <p:ph type="sldNum" sz="quarter" idx="10"/>
          </p:nvPr>
        </p:nvSpPr>
        <p:spPr/>
        <p:txBody>
          <a:bodyPr/>
          <a:lstStyle/>
          <a:p>
            <a:pPr marL="0" marR="0" lvl="0" indent="0" algn="r" defTabSz="1300368" rtl="0" eaLnBrk="1" fontAlgn="auto" latinLnBrk="0" hangingPunct="1">
              <a:lnSpc>
                <a:spcPct val="100000"/>
              </a:lnSpc>
              <a:spcBef>
                <a:spcPts val="0"/>
              </a:spcBef>
              <a:spcAft>
                <a:spcPts val="0"/>
              </a:spcAft>
              <a:buClrTx/>
              <a:buSzTx/>
              <a:buFontTx/>
              <a:buNone/>
              <a:tabLst/>
              <a:defRPr/>
            </a:pPr>
            <a:fld id="{539A0A48-EDB1-4AFE-B1B7-10CE2A416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368"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7081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539A0A48-EDB1-4AFE-B1B7-10CE2A416496}" type="slidenum">
              <a:rPr lang="en-GB" smtClean="0"/>
              <a:t>8</a:t>
            </a:fld>
            <a:endParaRPr lang="en-GB"/>
          </a:p>
        </p:txBody>
      </p:sp>
    </p:spTree>
    <p:extLst>
      <p:ext uri="{BB962C8B-B14F-4D97-AF65-F5344CB8AC3E}">
        <p14:creationId xmlns:p14="http://schemas.microsoft.com/office/powerpoint/2010/main" val="3344646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Gent</a:t>
            </a:r>
            <a:r>
              <a:rPr lang="nl-BE" baseline="0" dirty="0"/>
              <a:t> als f</a:t>
            </a:r>
            <a:r>
              <a:rPr lang="nl-BE" dirty="0"/>
              <a:t>estivalstad: Gentse feesten, Lichtfestival, 6-daagse, Gent Jazz, ... </a:t>
            </a:r>
          </a:p>
          <a:p>
            <a:endParaRPr lang="nl-BE" dirty="0"/>
          </a:p>
        </p:txBody>
      </p:sp>
      <p:sp>
        <p:nvSpPr>
          <p:cNvPr id="4" name="Tijdelijke aanduiding voor dianummer 3"/>
          <p:cNvSpPr>
            <a:spLocks noGrp="1"/>
          </p:cNvSpPr>
          <p:nvPr>
            <p:ph type="sldNum" sz="quarter" idx="10"/>
          </p:nvPr>
        </p:nvSpPr>
        <p:spPr/>
        <p:txBody>
          <a:bodyPr/>
          <a:lstStyle/>
          <a:p>
            <a:pPr marL="0" marR="0" lvl="0" indent="0" algn="r" defTabSz="1300368" rtl="0" eaLnBrk="1" fontAlgn="auto" latinLnBrk="0" hangingPunct="1">
              <a:lnSpc>
                <a:spcPct val="100000"/>
              </a:lnSpc>
              <a:spcBef>
                <a:spcPts val="0"/>
              </a:spcBef>
              <a:spcAft>
                <a:spcPts val="0"/>
              </a:spcAft>
              <a:buClrTx/>
              <a:buSzTx/>
              <a:buFontTx/>
              <a:buNone/>
              <a:tabLst/>
              <a:defRPr/>
            </a:pPr>
            <a:fld id="{539A0A48-EDB1-4AFE-B1B7-10CE2A416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368"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0755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11</a:t>
            </a:fld>
            <a:endParaRPr lang="en-GB"/>
          </a:p>
        </p:txBody>
      </p:sp>
    </p:spTree>
    <p:extLst>
      <p:ext uri="{BB962C8B-B14F-4D97-AF65-F5344CB8AC3E}">
        <p14:creationId xmlns:p14="http://schemas.microsoft.com/office/powerpoint/2010/main" val="22683788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Corporate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24147F-ED97-47AF-A1B3-C82A179CF7F3}" type="datetime1">
              <a:rPr lang="nl-NL" smtClean="0"/>
              <a:t>9-2-2024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AE184E0-0BD4-4705-A12B-9B71DDE63301}" type="slidenum">
              <a:rPr lang="en-GB" smtClean="0"/>
              <a:t>‹#›</a:t>
            </a:fld>
            <a:endParaRPr lang="en-GB"/>
          </a:p>
        </p:txBody>
      </p:sp>
      <p:pic>
        <p:nvPicPr>
          <p:cNvPr id="9" name="Logo Larg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09518" y="2275285"/>
            <a:ext cx="5462027" cy="4172720"/>
          </a:xfrm>
          <a:prstGeom prst="rect">
            <a:avLst/>
          </a:prstGeom>
        </p:spPr>
      </p:pic>
    </p:spTree>
    <p:extLst>
      <p:ext uri="{BB962C8B-B14F-4D97-AF65-F5344CB8AC3E}">
        <p14:creationId xmlns:p14="http://schemas.microsoft.com/office/powerpoint/2010/main" val="1091436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7" name="Rectangle 6"/>
          <p:cNvSpPr/>
          <p:nvPr userDrawn="1"/>
        </p:nvSpPr>
        <p:spPr>
          <a:xfrm>
            <a:off x="914400" y="1393200"/>
            <a:ext cx="16424275" cy="6505200"/>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noProof="0" dirty="0"/>
          </a:p>
        </p:txBody>
      </p:sp>
      <p:sp>
        <p:nvSpPr>
          <p:cNvPr id="5" name="Tijdelijke aanduiding voor tekst 4"/>
          <p:cNvSpPr>
            <a:spLocks noGrp="1"/>
          </p:cNvSpPr>
          <p:nvPr>
            <p:ph type="body" sz="quarter" idx="10" hasCustomPrompt="1"/>
          </p:nvPr>
        </p:nvSpPr>
        <p:spPr bwMode="white">
          <a:xfrm>
            <a:off x="9215999" y="3095999"/>
            <a:ext cx="7257600" cy="2151119"/>
          </a:xfrm>
        </p:spPr>
        <p:txBody>
          <a:bodyPr>
            <a:normAutofit/>
          </a:bodyPr>
          <a:lstStyle>
            <a:lvl1pPr marL="0" indent="0">
              <a:lnSpc>
                <a:spcPts val="3500"/>
              </a:lnSpc>
              <a:buNone/>
              <a:defRPr sz="2400">
                <a:solidFill>
                  <a:schemeClr val="bg1"/>
                </a:solidFill>
              </a:defRPr>
            </a:lvl1pPr>
          </a:lstStyle>
          <a:p>
            <a:pPr lvl="0"/>
            <a:r>
              <a:rPr lang="nl-NL" dirty="0"/>
              <a:t>Klik om de namen van </a:t>
            </a:r>
            <a:r>
              <a:rPr lang="nl-NL" dirty="0" err="1"/>
              <a:t>social</a:t>
            </a:r>
            <a:r>
              <a:rPr lang="nl-NL" dirty="0"/>
              <a:t> media in te typen</a:t>
            </a:r>
          </a:p>
        </p:txBody>
      </p:sp>
      <p:sp>
        <p:nvSpPr>
          <p:cNvPr id="2" name="Title 1"/>
          <p:cNvSpPr>
            <a:spLocks noGrp="1"/>
          </p:cNvSpPr>
          <p:nvPr>
            <p:ph type="ctrTitle" hasCustomPrompt="1"/>
          </p:nvPr>
        </p:nvSpPr>
        <p:spPr bwMode="white">
          <a:xfrm>
            <a:off x="1291074" y="1743240"/>
            <a:ext cx="7419544" cy="5769600"/>
          </a:xfrm>
        </p:spPr>
        <p:txBody>
          <a:bodyPr anchor="t" anchorCtr="0">
            <a:noAutofit/>
          </a:bodyPr>
          <a:lstStyle>
            <a:lvl1pPr algn="l" defTabSz="542925">
              <a:lnSpc>
                <a:spcPts val="3500"/>
              </a:lnSpc>
              <a:defRPr sz="2500" u="none" cap="none" baseline="0">
                <a:solidFill>
                  <a:schemeClr val="bg1"/>
                </a:solidFill>
                <a:uFill>
                  <a:solidFill>
                    <a:schemeClr val="bg1"/>
                  </a:solidFill>
                </a:uFill>
                <a:latin typeface="+mn-lt"/>
              </a:defRPr>
            </a:lvl1pPr>
          </a:lstStyle>
          <a:p>
            <a:r>
              <a:rPr lang="nl-BE" noProof="0" dirty="0"/>
              <a:t>Klik om de gegevens van de presentator in </a:t>
            </a:r>
            <a:r>
              <a:rPr lang="nl-BE" noProof="0"/>
              <a:t>te typen</a:t>
            </a:r>
            <a:endParaRPr lang="nl-BE" noProof="0" dirty="0"/>
          </a:p>
        </p:txBody>
      </p:sp>
      <p:sp>
        <p:nvSpPr>
          <p:cNvPr id="8" name="Titles positoning box" hidden="1"/>
          <p:cNvSpPr/>
          <p:nvPr userDrawn="1"/>
        </p:nvSpPr>
        <p:spPr>
          <a:xfrm>
            <a:off x="1371600" y="1828800"/>
            <a:ext cx="15012000" cy="599976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400" y="0"/>
            <a:ext cx="5572798" cy="1393199"/>
          </a:xfrm>
          <a:prstGeom prst="rect">
            <a:avLst/>
          </a:prstGeom>
        </p:spPr>
      </p:pic>
    </p:spTree>
    <p:extLst>
      <p:ext uri="{BB962C8B-B14F-4D97-AF65-F5344CB8AC3E}">
        <p14:creationId xmlns:p14="http://schemas.microsoft.com/office/powerpoint/2010/main" val="310378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sp>
        <p:nvSpPr>
          <p:cNvPr id="7" name="Rectangle 6"/>
          <p:cNvSpPr/>
          <p:nvPr userDrawn="1"/>
        </p:nvSpPr>
        <p:spPr>
          <a:xfrm>
            <a:off x="914400" y="1393200"/>
            <a:ext cx="16424275" cy="6505200"/>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noProof="0" dirty="0"/>
          </a:p>
        </p:txBody>
      </p:sp>
      <p:sp>
        <p:nvSpPr>
          <p:cNvPr id="2" name="Title 1"/>
          <p:cNvSpPr>
            <a:spLocks noGrp="1"/>
          </p:cNvSpPr>
          <p:nvPr>
            <p:ph type="ctrTitle"/>
          </p:nvPr>
        </p:nvSpPr>
        <p:spPr bwMode="white">
          <a:xfrm>
            <a:off x="1291074" y="2286000"/>
            <a:ext cx="15183366" cy="4436316"/>
          </a:xfrm>
        </p:spPr>
        <p:txBody>
          <a:bodyPr anchor="b">
            <a:noAutofit/>
          </a:bodyPr>
          <a:lstStyle>
            <a:lvl1pPr algn="l">
              <a:lnSpc>
                <a:spcPts val="11000"/>
              </a:lnSpc>
              <a:defRPr sz="10000" u="sng" baseline="0">
                <a:solidFill>
                  <a:schemeClr val="bg1"/>
                </a:solidFill>
                <a:uFill>
                  <a:solidFill>
                    <a:schemeClr val="bg1"/>
                  </a:solidFill>
                </a:uFill>
              </a:defRPr>
            </a:lvl1pPr>
          </a:lstStyle>
          <a:p>
            <a:r>
              <a:rPr lang="nl-NL" noProof="0"/>
              <a:t>Klik om stijl te bewerken</a:t>
            </a:r>
            <a:endParaRPr lang="nl-BE" noProof="0" dirty="0"/>
          </a:p>
        </p:txBody>
      </p:sp>
      <p:sp>
        <p:nvSpPr>
          <p:cNvPr id="3" name="Subtitle 2"/>
          <p:cNvSpPr>
            <a:spLocks noGrp="1"/>
          </p:cNvSpPr>
          <p:nvPr>
            <p:ph type="subTitle" idx="1" hasCustomPrompt="1"/>
          </p:nvPr>
        </p:nvSpPr>
        <p:spPr bwMode="white">
          <a:xfrm>
            <a:off x="1283414" y="6874716"/>
            <a:ext cx="15191026" cy="583200"/>
          </a:xfrm>
        </p:spPr>
        <p:txBody>
          <a:bodyPr>
            <a:normAutofit/>
          </a:bodyPr>
          <a:lstStyle>
            <a:lvl1pPr marL="0" indent="0" algn="l">
              <a:lnSpc>
                <a:spcPts val="3600"/>
              </a:lnSpc>
              <a:buNone/>
              <a:defRPr sz="3000" baseline="0">
                <a:solidFill>
                  <a:schemeClr val="accent1"/>
                </a:solidFill>
              </a:defRPr>
            </a:lvl1pPr>
            <a:lvl2pPr marL="650184" indent="0" algn="ctr">
              <a:buNone/>
              <a:defRPr sz="2844"/>
            </a:lvl2pPr>
            <a:lvl3pPr marL="1300368" indent="0" algn="ctr">
              <a:buNone/>
              <a:defRPr sz="2560"/>
            </a:lvl3pPr>
            <a:lvl4pPr marL="1950552" indent="0" algn="ctr">
              <a:buNone/>
              <a:defRPr sz="2275"/>
            </a:lvl4pPr>
            <a:lvl5pPr marL="2600736" indent="0" algn="ctr">
              <a:buNone/>
              <a:defRPr sz="2275"/>
            </a:lvl5pPr>
            <a:lvl6pPr marL="3250921" indent="0" algn="ctr">
              <a:buNone/>
              <a:defRPr sz="2275"/>
            </a:lvl6pPr>
            <a:lvl7pPr marL="3901105" indent="0" algn="ctr">
              <a:buNone/>
              <a:defRPr sz="2275"/>
            </a:lvl7pPr>
            <a:lvl8pPr marL="4551289" indent="0" algn="ctr">
              <a:buNone/>
              <a:defRPr sz="2275"/>
            </a:lvl8pPr>
            <a:lvl9pPr marL="5201473" indent="0" algn="ctr">
              <a:buNone/>
              <a:defRPr sz="2275"/>
            </a:lvl9pPr>
          </a:lstStyle>
          <a:p>
            <a:r>
              <a:rPr lang="nl-BE" noProof="0" dirty="0"/>
              <a:t>Klik om de ondertitel / presentator / datum [</a:t>
            </a:r>
            <a:r>
              <a:rPr lang="nl-BE" noProof="0" dirty="0" err="1"/>
              <a:t>dd</a:t>
            </a:r>
            <a:r>
              <a:rPr lang="nl-BE" noProof="0" dirty="0"/>
              <a:t>-mm-</a:t>
            </a:r>
            <a:r>
              <a:rPr lang="nl-BE" noProof="0" dirty="0" err="1"/>
              <a:t>yyyy</a:t>
            </a:r>
            <a:r>
              <a:rPr lang="nl-BE" noProof="0" dirty="0"/>
              <a:t>] te maken</a:t>
            </a:r>
          </a:p>
        </p:txBody>
      </p:sp>
      <p:sp>
        <p:nvSpPr>
          <p:cNvPr id="8" name="Titles positoning box" hidden="1"/>
          <p:cNvSpPr/>
          <p:nvPr userDrawn="1"/>
        </p:nvSpPr>
        <p:spPr>
          <a:xfrm>
            <a:off x="1371600" y="6408000"/>
            <a:ext cx="15012000" cy="57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rganisation Placeholder"/>
          <p:cNvSpPr>
            <a:spLocks noGrp="1"/>
          </p:cNvSpPr>
          <p:nvPr>
            <p:ph type="body" sz="quarter" idx="10" hasCustomPrompt="1"/>
          </p:nvPr>
        </p:nvSpPr>
        <p:spPr bwMode="white">
          <a:xfrm>
            <a:off x="8564451" y="388531"/>
            <a:ext cx="8293993" cy="540000"/>
          </a:xfrm>
        </p:spPr>
        <p:txBody>
          <a:bodyPr anchor="b" anchorCtr="0">
            <a:normAutofit/>
          </a:bodyPr>
          <a:lstStyle>
            <a:lvl1pPr marL="0" indent="0">
              <a:lnSpc>
                <a:spcPts val="1700"/>
              </a:lnSpc>
              <a:buNone/>
              <a:defRPr sz="1400" b="1" i="0" u="sng" cap="all" baseline="0">
                <a:solidFill>
                  <a:srgbClr val="1E64C8"/>
                </a:solidFill>
                <a:uFill>
                  <a:solidFill>
                    <a:schemeClr val="bg1"/>
                  </a:solidFill>
                </a:uFill>
              </a:defRPr>
            </a:lvl1pPr>
            <a:lvl2pPr marL="0" indent="0">
              <a:lnSpc>
                <a:spcPts val="1700"/>
              </a:lnSpc>
              <a:buNone/>
              <a:defRPr sz="1400" cap="all" baseline="0">
                <a:solidFill>
                  <a:srgbClr val="1E64C8"/>
                </a:solidFill>
                <a:uFill>
                  <a:solidFill>
                    <a:schemeClr val="bg1"/>
                  </a:solidFill>
                </a:uFill>
              </a:defRPr>
            </a:lvl2pPr>
          </a:lstStyle>
          <a:p>
            <a:pPr lvl="0"/>
            <a:r>
              <a:rPr lang="nl-BE" noProof="0" dirty="0"/>
              <a:t>Klik om de organisatie stijlen te bewerken</a:t>
            </a:r>
          </a:p>
          <a:p>
            <a:pPr lvl="1"/>
            <a:r>
              <a:rPr lang="nl-BE" noProof="0"/>
              <a:t>tweede niveau</a:t>
            </a:r>
            <a:endParaRPr lang="nl-BE" noProof="0" dirty="0"/>
          </a:p>
        </p:txBody>
      </p:sp>
      <p:sp>
        <p:nvSpPr>
          <p:cNvPr id="12" name="Picture Placeholder 11"/>
          <p:cNvSpPr>
            <a:spLocks noGrp="1"/>
          </p:cNvSpPr>
          <p:nvPr>
            <p:ph type="pic" sz="quarter" idx="11" hasCustomPrompt="1"/>
          </p:nvPr>
        </p:nvSpPr>
        <p:spPr>
          <a:xfrm>
            <a:off x="3200400" y="8366400"/>
            <a:ext cx="2286000" cy="928800"/>
          </a:xfrm>
        </p:spPr>
        <p:txBody>
          <a:bodyPr/>
          <a:lstStyle>
            <a:lvl1pPr>
              <a:defRPr sz="1600">
                <a:solidFill>
                  <a:schemeClr val="bg1">
                    <a:lumMod val="50000"/>
                  </a:schemeClr>
                </a:solidFill>
              </a:defRPr>
            </a:lvl1pPr>
          </a:lstStyle>
          <a:p>
            <a:r>
              <a:rPr lang="nl-BE" noProof="0" dirty="0"/>
              <a:t>Partnerlogo 1</a:t>
            </a:r>
          </a:p>
        </p:txBody>
      </p:sp>
      <p:sp>
        <p:nvSpPr>
          <p:cNvPr id="13" name="Picture Placeholder 11"/>
          <p:cNvSpPr>
            <a:spLocks noGrp="1"/>
          </p:cNvSpPr>
          <p:nvPr>
            <p:ph type="pic" sz="quarter" idx="12" hasCustomPrompt="1"/>
          </p:nvPr>
        </p:nvSpPr>
        <p:spPr>
          <a:xfrm>
            <a:off x="5713200" y="8366400"/>
            <a:ext cx="2286000" cy="928800"/>
          </a:xfrm>
        </p:spPr>
        <p:txBody>
          <a:bodyPr/>
          <a:lstStyle>
            <a:lvl1pPr>
              <a:defRPr sz="1600">
                <a:solidFill>
                  <a:schemeClr val="bg1">
                    <a:lumMod val="50000"/>
                  </a:schemeClr>
                </a:solidFill>
              </a:defRPr>
            </a:lvl1pPr>
          </a:lstStyle>
          <a:p>
            <a:r>
              <a:rPr lang="nl-BE" noProof="0" dirty="0"/>
              <a:t>Partnerlogo 2</a:t>
            </a:r>
          </a:p>
        </p:txBody>
      </p:sp>
      <p:sp>
        <p:nvSpPr>
          <p:cNvPr id="14" name="Picture Placeholder 11"/>
          <p:cNvSpPr>
            <a:spLocks noGrp="1"/>
          </p:cNvSpPr>
          <p:nvPr>
            <p:ph type="pic" sz="quarter" idx="13" hasCustomPrompt="1"/>
          </p:nvPr>
        </p:nvSpPr>
        <p:spPr>
          <a:xfrm>
            <a:off x="8229600" y="8366400"/>
            <a:ext cx="2322000" cy="928800"/>
          </a:xfrm>
        </p:spPr>
        <p:txBody>
          <a:bodyPr/>
          <a:lstStyle>
            <a:lvl1pPr>
              <a:defRPr sz="1600">
                <a:solidFill>
                  <a:schemeClr val="bg1">
                    <a:lumMod val="50000"/>
                  </a:schemeClr>
                </a:solidFill>
              </a:defRPr>
            </a:lvl1pPr>
          </a:lstStyle>
          <a:p>
            <a:r>
              <a:rPr lang="nl-BE" noProof="0" dirty="0"/>
              <a:t>Partnerlogo 3</a:t>
            </a:r>
          </a:p>
        </p:txBody>
      </p:sp>
      <p:sp>
        <p:nvSpPr>
          <p:cNvPr id="15" name="Picture Placeholder 11"/>
          <p:cNvSpPr>
            <a:spLocks noGrp="1"/>
          </p:cNvSpPr>
          <p:nvPr>
            <p:ph type="pic" sz="quarter" idx="14" hasCustomPrompt="1"/>
          </p:nvPr>
        </p:nvSpPr>
        <p:spPr>
          <a:xfrm>
            <a:off x="10746000" y="8366400"/>
            <a:ext cx="2322000" cy="928800"/>
          </a:xfrm>
        </p:spPr>
        <p:txBody>
          <a:bodyPr/>
          <a:lstStyle>
            <a:lvl1pPr>
              <a:defRPr sz="1600">
                <a:solidFill>
                  <a:schemeClr val="bg1">
                    <a:lumMod val="50000"/>
                  </a:schemeClr>
                </a:solidFill>
              </a:defRPr>
            </a:lvl1pPr>
          </a:lstStyle>
          <a:p>
            <a:r>
              <a:rPr lang="nl-BE" noProof="0" dirty="0"/>
              <a:t>Partnerlogo 4</a:t>
            </a:r>
          </a:p>
        </p:txBody>
      </p:sp>
      <p:sp>
        <p:nvSpPr>
          <p:cNvPr id="5" name="Rectangle 4" hidden="1"/>
          <p:cNvSpPr/>
          <p:nvPr userDrawn="1"/>
        </p:nvSpPr>
        <p:spPr>
          <a:xfrm>
            <a:off x="914400" y="464400"/>
            <a:ext cx="15560040" cy="464400"/>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6" name="Afbeelding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4400" y="0"/>
            <a:ext cx="5572798" cy="1393199"/>
          </a:xfrm>
          <a:prstGeom prst="rect">
            <a:avLst/>
          </a:prstGeom>
        </p:spPr>
      </p:pic>
    </p:spTree>
    <p:extLst>
      <p:ext uri="{BB962C8B-B14F-4D97-AF65-F5344CB8AC3E}">
        <p14:creationId xmlns:p14="http://schemas.microsoft.com/office/powerpoint/2010/main" val="941814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7" name="Rectangle 6"/>
          <p:cNvSpPr/>
          <p:nvPr userDrawn="1"/>
        </p:nvSpPr>
        <p:spPr>
          <a:xfrm>
            <a:off x="914400" y="0"/>
            <a:ext cx="16424275" cy="7898400"/>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noProof="0" dirty="0"/>
          </a:p>
        </p:txBody>
      </p:sp>
      <p:sp>
        <p:nvSpPr>
          <p:cNvPr id="2" name="Title 1"/>
          <p:cNvSpPr>
            <a:spLocks noGrp="1"/>
          </p:cNvSpPr>
          <p:nvPr>
            <p:ph type="ctrTitle" hasCustomPrompt="1"/>
          </p:nvPr>
        </p:nvSpPr>
        <p:spPr bwMode="white">
          <a:xfrm>
            <a:off x="1291074" y="3246120"/>
            <a:ext cx="15183366" cy="4436316"/>
          </a:xfrm>
        </p:spPr>
        <p:txBody>
          <a:bodyPr anchor="b">
            <a:noAutofit/>
          </a:bodyPr>
          <a:lstStyle>
            <a:lvl1pPr algn="l">
              <a:lnSpc>
                <a:spcPts val="11000"/>
              </a:lnSpc>
              <a:defRPr sz="10000" u="sng" baseline="0">
                <a:solidFill>
                  <a:schemeClr val="bg1"/>
                </a:solidFill>
                <a:uFill>
                  <a:solidFill>
                    <a:schemeClr val="bg1"/>
                  </a:solidFill>
                </a:uFill>
              </a:defRPr>
            </a:lvl1pPr>
          </a:lstStyle>
          <a:p>
            <a:r>
              <a:rPr lang="nl-BE" noProof="0" dirty="0"/>
              <a:t>klik om een hoofdstuktitel te maken.</a:t>
            </a:r>
          </a:p>
        </p:txBody>
      </p:sp>
      <p:sp>
        <p:nvSpPr>
          <p:cNvPr id="8" name="Titles positoning box" hidden="1"/>
          <p:cNvSpPr/>
          <p:nvPr userDrawn="1"/>
        </p:nvSpPr>
        <p:spPr>
          <a:xfrm>
            <a:off x="1371600" y="7344000"/>
            <a:ext cx="15012000" cy="57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nl-BE" noProof="0" smtClean="0"/>
              <a:pPr/>
              <a:t>‹#›</a:t>
            </a:fld>
            <a:endParaRPr lang="nl-BE" noProof="0" dirty="0"/>
          </a:p>
        </p:txBody>
      </p:sp>
      <p:sp>
        <p:nvSpPr>
          <p:cNvPr id="10" name="Rectangle 9" hidden="1"/>
          <p:cNvSpPr/>
          <p:nvPr userDrawn="1"/>
        </p:nvSpPr>
        <p:spPr>
          <a:xfrm>
            <a:off x="914400" y="464400"/>
            <a:ext cx="15560040" cy="464400"/>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294732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a:t>Klik om stijl te bewerken</a:t>
            </a:r>
            <a:endParaRPr lang="nl-BE" noProof="0" dirty="0"/>
          </a:p>
        </p:txBody>
      </p:sp>
      <p:sp>
        <p:nvSpPr>
          <p:cNvPr id="3" name="Content Placeholder 2"/>
          <p:cNvSpPr>
            <a:spLocks noGrp="1"/>
          </p:cNvSpPr>
          <p:nvPr>
            <p:ph idx="1" hasCustomPrompt="1"/>
          </p:nvPr>
        </p:nvSpPr>
        <p:spPr>
          <a:xfrm>
            <a:off x="835825" y="1194364"/>
            <a:ext cx="15699575" cy="6696000"/>
          </a:xfrm>
        </p:spPr>
        <p:txBody>
          <a:bodyPr/>
          <a:lstStyle>
            <a:lvl1pPr defTabSz="457200">
              <a:lnSpc>
                <a:spcPct val="120000"/>
              </a:lnSpc>
              <a:defRPr/>
            </a:lvl1pPr>
            <a:lvl2pPr>
              <a:lnSpc>
                <a:spcPct val="120000"/>
              </a:lnSpc>
              <a:defRPr/>
            </a:lvl2pPr>
            <a:lvl3pPr defTabSz="457200">
              <a:lnSpc>
                <a:spcPct val="120000"/>
              </a:lnSpc>
              <a:defRPr/>
            </a:lvl3pPr>
            <a:lvl4pPr marL="2328863" indent="-550863" defTabSz="1912938">
              <a:lnSpc>
                <a:spcPct val="120000"/>
              </a:lnSpc>
              <a:tabLst/>
              <a:defRPr/>
            </a:lvl4pPr>
            <a:lvl5pPr marL="2962275" indent="-442913" defTabSz="457200">
              <a:lnSpc>
                <a:spcPct val="120000"/>
              </a:lnSpc>
              <a:buFont typeface="Arial" panose="020B0604020202020204" pitchFamily="34" charset="0"/>
              <a:buChar char="̶"/>
              <a:defRPr/>
            </a:lvl5pPr>
          </a:lstStyle>
          <a:p>
            <a:pPr lvl="0"/>
            <a:r>
              <a:rPr lang="nl-BE" noProof="0" dirty="0"/>
              <a:t>Click </a:t>
            </a:r>
            <a:r>
              <a:rPr lang="nl-BE" noProof="0" dirty="0" err="1"/>
              <a:t>to</a:t>
            </a:r>
            <a:r>
              <a:rPr lang="nl-BE" noProof="0" dirty="0"/>
              <a:t> </a:t>
            </a:r>
            <a:r>
              <a:rPr lang="nl-BE" noProof="0" dirty="0" err="1"/>
              <a:t>edit</a:t>
            </a:r>
            <a:r>
              <a:rPr lang="nl-BE" noProof="0" dirty="0"/>
              <a:t> Master </a:t>
            </a:r>
            <a:r>
              <a:rPr lang="nl-BE" noProof="0" dirty="0" err="1"/>
              <a:t>text</a:t>
            </a:r>
            <a:r>
              <a:rPr lang="nl-BE" noProof="0" dirty="0"/>
              <a:t> </a:t>
            </a:r>
            <a:r>
              <a:rPr lang="nl-BE" noProof="0" dirty="0" err="1"/>
              <a:t>styles</a:t>
            </a:r>
            <a:endParaRPr lang="nl-BE" noProof="0" dirty="0"/>
          </a:p>
          <a:p>
            <a:pPr lvl="1"/>
            <a:r>
              <a:rPr lang="nl-BE" noProof="0" dirty="0"/>
              <a:t>Second level</a:t>
            </a:r>
          </a:p>
          <a:p>
            <a:pPr lvl="2"/>
            <a:r>
              <a:rPr lang="nl-BE" noProof="0" dirty="0" err="1"/>
              <a:t>Third</a:t>
            </a:r>
            <a:r>
              <a:rPr lang="nl-BE" noProof="0" dirty="0"/>
              <a:t> level</a:t>
            </a:r>
          </a:p>
          <a:p>
            <a:pPr lvl="3"/>
            <a:r>
              <a:rPr lang="nl-BE" noProof="0" dirty="0" err="1"/>
              <a:t>Fourth</a:t>
            </a:r>
            <a:r>
              <a:rPr lang="nl-BE" noProof="0" dirty="0"/>
              <a:t> level</a:t>
            </a:r>
          </a:p>
          <a:p>
            <a:pPr lvl="4"/>
            <a:r>
              <a:rPr lang="nl-BE" noProof="0" dirty="0" err="1"/>
              <a:t>Fifth</a:t>
            </a:r>
            <a:r>
              <a:rPr lang="nl-BE" noProof="0" dirty="0"/>
              <a:t> level</a:t>
            </a:r>
          </a:p>
        </p:txBody>
      </p:sp>
      <p:sp>
        <p:nvSpPr>
          <p:cNvPr id="4" name="Date Placeholder 3"/>
          <p:cNvSpPr>
            <a:spLocks noGrp="1"/>
          </p:cNvSpPr>
          <p:nvPr>
            <p:ph type="dt" sz="half" idx="10"/>
          </p:nvPr>
        </p:nvSpPr>
        <p:spPr/>
        <p:txBody>
          <a:bodyPr/>
          <a:lstStyle/>
          <a:p>
            <a:fld id="{25470885-0B31-4E06-AE71-7E16801F2838}" type="datetime1">
              <a:rPr lang="nl-BE" noProof="0" smtClean="0"/>
              <a:t>9/02/2024</a:t>
            </a:fld>
            <a:endParaRPr lang="nl-BE" noProof="0" dirty="0"/>
          </a:p>
        </p:txBody>
      </p:sp>
      <p:sp>
        <p:nvSpPr>
          <p:cNvPr id="5" name="Footer Placeholder 4"/>
          <p:cNvSpPr>
            <a:spLocks noGrp="1"/>
          </p:cNvSpPr>
          <p:nvPr>
            <p:ph type="ftr" sz="quarter" idx="11"/>
          </p:nvPr>
        </p:nvSpPr>
        <p:spPr/>
        <p:txBody>
          <a:bodyPr/>
          <a:lstStyle/>
          <a:p>
            <a:endParaRPr lang="nl-BE" noProof="0" dirty="0"/>
          </a:p>
        </p:txBody>
      </p:sp>
      <p:sp>
        <p:nvSpPr>
          <p:cNvPr id="6" name="Slide Number Placeholder 5"/>
          <p:cNvSpPr>
            <a:spLocks noGrp="1"/>
          </p:cNvSpPr>
          <p:nvPr>
            <p:ph type="sldNum" sz="quarter" idx="12"/>
          </p:nvPr>
        </p:nvSpPr>
        <p:spPr/>
        <p:txBody>
          <a:bodyPr/>
          <a:lstStyle/>
          <a:p>
            <a:fld id="{7AE184E0-0BD4-4705-A12B-9B71DDE63301}" type="slidenum">
              <a:rPr lang="nl-BE" noProof="0" smtClean="0"/>
              <a:t>‹#›</a:t>
            </a:fld>
            <a:endParaRPr lang="nl-BE" noProof="0" dirty="0"/>
          </a:p>
        </p:txBody>
      </p:sp>
    </p:spTree>
    <p:extLst>
      <p:ext uri="{BB962C8B-B14F-4D97-AF65-F5344CB8AC3E}">
        <p14:creationId xmlns:p14="http://schemas.microsoft.com/office/powerpoint/2010/main" val="3081577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ext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a:t>Klik om stijl te bewerken</a:t>
            </a:r>
            <a:endParaRPr lang="nl-BE" noProof="0" dirty="0"/>
          </a:p>
        </p:txBody>
      </p:sp>
      <p:sp>
        <p:nvSpPr>
          <p:cNvPr id="4" name="Date Placeholder 3"/>
          <p:cNvSpPr>
            <a:spLocks noGrp="1"/>
          </p:cNvSpPr>
          <p:nvPr>
            <p:ph type="dt" sz="half" idx="10"/>
          </p:nvPr>
        </p:nvSpPr>
        <p:spPr/>
        <p:txBody>
          <a:bodyPr/>
          <a:lstStyle/>
          <a:p>
            <a:fld id="{E7410F60-8C93-4C37-B51A-4DDAE36F7E9B}" type="datetime1">
              <a:rPr lang="nl-BE" noProof="0" smtClean="0"/>
              <a:t>9/02/2024</a:t>
            </a:fld>
            <a:endParaRPr lang="nl-BE" noProof="0" dirty="0"/>
          </a:p>
        </p:txBody>
      </p:sp>
      <p:sp>
        <p:nvSpPr>
          <p:cNvPr id="5" name="Footer Placeholder 4"/>
          <p:cNvSpPr>
            <a:spLocks noGrp="1"/>
          </p:cNvSpPr>
          <p:nvPr>
            <p:ph type="ftr" sz="quarter" idx="11"/>
          </p:nvPr>
        </p:nvSpPr>
        <p:spPr/>
        <p:txBody>
          <a:bodyPr/>
          <a:lstStyle/>
          <a:p>
            <a:endParaRPr lang="nl-BE" noProof="0" dirty="0"/>
          </a:p>
        </p:txBody>
      </p:sp>
      <p:sp>
        <p:nvSpPr>
          <p:cNvPr id="8" name="Picture Placeholder 7"/>
          <p:cNvSpPr>
            <a:spLocks noGrp="1"/>
          </p:cNvSpPr>
          <p:nvPr>
            <p:ph type="pic" sz="quarter" idx="13" hasCustomPrompt="1"/>
          </p:nvPr>
        </p:nvSpPr>
        <p:spPr>
          <a:xfrm>
            <a:off x="10104438" y="1371918"/>
            <a:ext cx="6300000" cy="6498000"/>
          </a:xfrm>
        </p:spPr>
        <p:txBody>
          <a:bodyPr/>
          <a:lstStyle>
            <a:lvl1pPr marL="85725" indent="0">
              <a:buNone/>
              <a:defRPr>
                <a:solidFill>
                  <a:schemeClr val="bg1">
                    <a:lumMod val="50000"/>
                  </a:schemeClr>
                </a:solidFill>
              </a:defRPr>
            </a:lvl1pPr>
          </a:lstStyle>
          <a:p>
            <a:r>
              <a:rPr lang="nl-BE" noProof="0" dirty="0"/>
              <a:t>Photo</a:t>
            </a:r>
          </a:p>
        </p:txBody>
      </p:sp>
      <p:sp>
        <p:nvSpPr>
          <p:cNvPr id="9"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nl-BE" noProof="0" smtClean="0"/>
              <a:pPr/>
              <a:t>‹#›</a:t>
            </a:fld>
            <a:endParaRPr lang="nl-BE" noProof="0" dirty="0"/>
          </a:p>
        </p:txBody>
      </p:sp>
      <p:sp>
        <p:nvSpPr>
          <p:cNvPr id="12" name="Content Placeholder 2"/>
          <p:cNvSpPr>
            <a:spLocks noGrp="1"/>
          </p:cNvSpPr>
          <p:nvPr>
            <p:ph idx="1" hasCustomPrompt="1"/>
          </p:nvPr>
        </p:nvSpPr>
        <p:spPr>
          <a:xfrm>
            <a:off x="835825" y="1194364"/>
            <a:ext cx="8442000" cy="6696000"/>
          </a:xfrm>
        </p:spPr>
        <p:txBody>
          <a:bodyPr/>
          <a:lstStyle>
            <a:lvl1pPr defTabSz="457200">
              <a:lnSpc>
                <a:spcPct val="120000"/>
              </a:lnSpc>
              <a:defRPr/>
            </a:lvl1pPr>
            <a:lvl2pPr>
              <a:lnSpc>
                <a:spcPct val="120000"/>
              </a:lnSpc>
              <a:defRPr/>
            </a:lvl2pPr>
            <a:lvl3pPr defTabSz="457200">
              <a:lnSpc>
                <a:spcPct val="120000"/>
              </a:lnSpc>
              <a:defRPr/>
            </a:lvl3pPr>
            <a:lvl4pPr defTabSz="457200">
              <a:lnSpc>
                <a:spcPct val="120000"/>
              </a:lnSpc>
              <a:defRPr/>
            </a:lvl4pPr>
            <a:lvl5pPr defTabSz="457200">
              <a:lnSpc>
                <a:spcPct val="120000"/>
              </a:lnSpc>
              <a:defRPr/>
            </a:lvl5pPr>
          </a:lstStyle>
          <a:p>
            <a:pPr lvl="0"/>
            <a:r>
              <a:rPr lang="nl-BE" noProof="0" dirty="0"/>
              <a:t>Click </a:t>
            </a:r>
            <a:r>
              <a:rPr lang="nl-BE" noProof="0" dirty="0" err="1"/>
              <a:t>to</a:t>
            </a:r>
            <a:r>
              <a:rPr lang="nl-BE" noProof="0" dirty="0"/>
              <a:t> </a:t>
            </a:r>
            <a:r>
              <a:rPr lang="nl-BE" noProof="0" dirty="0" err="1"/>
              <a:t>edit</a:t>
            </a:r>
            <a:r>
              <a:rPr lang="nl-BE" noProof="0" dirty="0"/>
              <a:t> Master </a:t>
            </a:r>
            <a:r>
              <a:rPr lang="nl-BE" noProof="0" dirty="0" err="1"/>
              <a:t>text</a:t>
            </a:r>
            <a:r>
              <a:rPr lang="nl-BE" noProof="0" dirty="0"/>
              <a:t> </a:t>
            </a:r>
            <a:r>
              <a:rPr lang="nl-BE" noProof="0" dirty="0" err="1"/>
              <a:t>styles</a:t>
            </a:r>
            <a:endParaRPr lang="nl-BE" noProof="0" dirty="0"/>
          </a:p>
          <a:p>
            <a:pPr lvl="1"/>
            <a:r>
              <a:rPr lang="nl-BE" noProof="0" dirty="0"/>
              <a:t>Second level</a:t>
            </a:r>
          </a:p>
          <a:p>
            <a:pPr lvl="2"/>
            <a:r>
              <a:rPr lang="nl-BE" noProof="0" dirty="0" err="1"/>
              <a:t>Third</a:t>
            </a:r>
            <a:r>
              <a:rPr lang="nl-BE" noProof="0" dirty="0"/>
              <a:t> level</a:t>
            </a:r>
          </a:p>
        </p:txBody>
      </p:sp>
    </p:spTree>
    <p:extLst>
      <p:ext uri="{BB962C8B-B14F-4D97-AF65-F5344CB8AC3E}">
        <p14:creationId xmlns:p14="http://schemas.microsoft.com/office/powerpoint/2010/main" val="1314887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a:t>Klik om stijl te bewerken</a:t>
            </a:r>
            <a:endParaRPr lang="nl-BE" noProof="0" dirty="0"/>
          </a:p>
        </p:txBody>
      </p:sp>
      <p:sp>
        <p:nvSpPr>
          <p:cNvPr id="3" name="Date Placeholder 2"/>
          <p:cNvSpPr>
            <a:spLocks noGrp="1"/>
          </p:cNvSpPr>
          <p:nvPr>
            <p:ph type="dt" sz="half" idx="10"/>
          </p:nvPr>
        </p:nvSpPr>
        <p:spPr/>
        <p:txBody>
          <a:bodyPr/>
          <a:lstStyle/>
          <a:p>
            <a:fld id="{656594B6-17DF-4759-A7A5-128AFEA77F2C}" type="datetime1">
              <a:rPr lang="nl-BE" noProof="0" smtClean="0"/>
              <a:t>9/02/2024</a:t>
            </a:fld>
            <a:endParaRPr lang="nl-BE" noProof="0" dirty="0"/>
          </a:p>
        </p:txBody>
      </p:sp>
      <p:sp>
        <p:nvSpPr>
          <p:cNvPr id="4" name="Footer Placeholder 3"/>
          <p:cNvSpPr>
            <a:spLocks noGrp="1"/>
          </p:cNvSpPr>
          <p:nvPr>
            <p:ph type="ftr" sz="quarter" idx="11"/>
          </p:nvPr>
        </p:nvSpPr>
        <p:spPr/>
        <p:txBody>
          <a:bodyPr/>
          <a:lstStyle/>
          <a:p>
            <a:endParaRPr lang="nl-BE" noProof="0" dirty="0"/>
          </a:p>
        </p:txBody>
      </p:sp>
      <p:sp>
        <p:nvSpPr>
          <p:cNvPr id="5" name="Slide Number Placeholder 4"/>
          <p:cNvSpPr>
            <a:spLocks noGrp="1"/>
          </p:cNvSpPr>
          <p:nvPr>
            <p:ph type="sldNum" sz="quarter" idx="12"/>
          </p:nvPr>
        </p:nvSpPr>
        <p:spPr/>
        <p:txBody>
          <a:bodyPr/>
          <a:lstStyle/>
          <a:p>
            <a:fld id="{7AE184E0-0BD4-4705-A12B-9B71DDE63301}" type="slidenum">
              <a:rPr lang="nl-BE" noProof="0" smtClean="0"/>
              <a:t>‹#›</a:t>
            </a:fld>
            <a:endParaRPr lang="nl-BE" noProof="0" dirty="0"/>
          </a:p>
        </p:txBody>
      </p:sp>
      <p:sp>
        <p:nvSpPr>
          <p:cNvPr id="7" name="Picture Placeholder 6"/>
          <p:cNvSpPr>
            <a:spLocks noGrp="1"/>
          </p:cNvSpPr>
          <p:nvPr>
            <p:ph type="pic" sz="quarter" idx="13" hasCustomPrompt="1"/>
          </p:nvPr>
        </p:nvSpPr>
        <p:spPr>
          <a:xfrm>
            <a:off x="952038" y="1371600"/>
            <a:ext cx="15480000" cy="6501600"/>
          </a:xfrm>
        </p:spPr>
        <p:txBody>
          <a:bodyPr/>
          <a:lstStyle>
            <a:lvl1pPr marL="0" indent="0">
              <a:buNone/>
              <a:defRPr>
                <a:solidFill>
                  <a:schemeClr val="bg1">
                    <a:lumMod val="50000"/>
                  </a:schemeClr>
                </a:solidFill>
              </a:defRPr>
            </a:lvl1pPr>
          </a:lstStyle>
          <a:p>
            <a:r>
              <a:rPr lang="nl-BE" noProof="0" dirty="0"/>
              <a:t>Photo</a:t>
            </a:r>
          </a:p>
        </p:txBody>
      </p:sp>
    </p:spTree>
    <p:extLst>
      <p:ext uri="{BB962C8B-B14F-4D97-AF65-F5344CB8AC3E}">
        <p14:creationId xmlns:p14="http://schemas.microsoft.com/office/powerpoint/2010/main" val="374516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Only">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A81384-1200-4D40-BEF0-3A17A1F906F4}" type="datetime1">
              <a:rPr lang="nl-NL" noProof="0" smtClean="0"/>
              <a:t>9-2-2024</a:t>
            </a:fld>
            <a:endParaRPr lang="nl-NL" noProof="0" dirty="0"/>
          </a:p>
        </p:txBody>
      </p:sp>
      <p:sp>
        <p:nvSpPr>
          <p:cNvPr id="3" name="Footer Placeholder 2"/>
          <p:cNvSpPr>
            <a:spLocks noGrp="1"/>
          </p:cNvSpPr>
          <p:nvPr>
            <p:ph type="ftr" sz="quarter" idx="11"/>
          </p:nvPr>
        </p:nvSpPr>
        <p:spPr/>
        <p:txBody>
          <a:bodyPr/>
          <a:lstStyle/>
          <a:p>
            <a:endParaRPr lang="nl-NL" noProof="0" dirty="0"/>
          </a:p>
        </p:txBody>
      </p:sp>
      <p:sp>
        <p:nvSpPr>
          <p:cNvPr id="7" name="Covering Background"/>
          <p:cNvSpPr/>
          <p:nvPr userDrawn="1"/>
        </p:nvSpPr>
        <p:spPr>
          <a:xfrm>
            <a:off x="-1" y="0"/>
            <a:ext cx="17337600" cy="9753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
        <p:nvSpPr>
          <p:cNvPr id="6" name="Picture Placeholder 5"/>
          <p:cNvSpPr>
            <a:spLocks noGrp="1"/>
          </p:cNvSpPr>
          <p:nvPr>
            <p:ph type="pic" sz="quarter" idx="12" hasCustomPrompt="1"/>
          </p:nvPr>
        </p:nvSpPr>
        <p:spPr>
          <a:xfrm>
            <a:off x="-1" y="0"/>
            <a:ext cx="17337600" cy="9753600"/>
          </a:xfrm>
        </p:spPr>
        <p:txBody>
          <a:bodyPr/>
          <a:lstStyle>
            <a:lvl1pPr marL="85725" indent="0">
              <a:buNone/>
              <a:defRPr>
                <a:solidFill>
                  <a:schemeClr val="bg1">
                    <a:lumMod val="50000"/>
                  </a:schemeClr>
                </a:solidFill>
              </a:defRPr>
            </a:lvl1pPr>
          </a:lstStyle>
          <a:p>
            <a:r>
              <a:rPr lang="nl-BE" noProof="0" dirty="0"/>
              <a:t>Photo</a:t>
            </a:r>
          </a:p>
        </p:txBody>
      </p:sp>
    </p:spTree>
    <p:extLst>
      <p:ext uri="{BB962C8B-B14F-4D97-AF65-F5344CB8AC3E}">
        <p14:creationId xmlns:p14="http://schemas.microsoft.com/office/powerpoint/2010/main" val="2949418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textbox over picture">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2" hasCustomPrompt="1"/>
          </p:nvPr>
        </p:nvSpPr>
        <p:spPr>
          <a:xfrm>
            <a:off x="914400" y="0"/>
            <a:ext cx="16424275" cy="7920000"/>
          </a:xfrm>
        </p:spPr>
        <p:txBody>
          <a:bodyPr/>
          <a:lstStyle>
            <a:lvl1pPr marL="85725" indent="0">
              <a:buNone/>
              <a:defRPr>
                <a:solidFill>
                  <a:schemeClr val="bg1">
                    <a:lumMod val="50000"/>
                  </a:schemeClr>
                </a:solidFill>
              </a:defRPr>
            </a:lvl1pPr>
          </a:lstStyle>
          <a:p>
            <a:r>
              <a:rPr lang="nl-BE" noProof="0"/>
              <a:t>Picture</a:t>
            </a:r>
            <a:endParaRPr lang="nl-BE" noProof="0" dirty="0"/>
          </a:p>
        </p:txBody>
      </p:sp>
      <p:sp>
        <p:nvSpPr>
          <p:cNvPr id="2" name="Date Placeholder 1"/>
          <p:cNvSpPr>
            <a:spLocks noGrp="1"/>
          </p:cNvSpPr>
          <p:nvPr>
            <p:ph type="dt" sz="half" idx="10"/>
          </p:nvPr>
        </p:nvSpPr>
        <p:spPr/>
        <p:txBody>
          <a:bodyPr/>
          <a:lstStyle/>
          <a:p>
            <a:fld id="{66A81384-1200-4D40-BEF0-3A17A1F906F4}" type="datetime1">
              <a:rPr lang="nl-NL" noProof="0" smtClean="0"/>
              <a:t>9-2-2024</a:t>
            </a:fld>
            <a:endParaRPr lang="nl-NL" noProof="0" dirty="0"/>
          </a:p>
        </p:txBody>
      </p:sp>
      <p:sp>
        <p:nvSpPr>
          <p:cNvPr id="3" name="Footer Placeholder 2"/>
          <p:cNvSpPr>
            <a:spLocks noGrp="1"/>
          </p:cNvSpPr>
          <p:nvPr>
            <p:ph type="ftr" sz="quarter" idx="11"/>
          </p:nvPr>
        </p:nvSpPr>
        <p:spPr/>
        <p:txBody>
          <a:bodyPr/>
          <a:lstStyle/>
          <a:p>
            <a:endParaRPr lang="nl-NL" noProof="0" dirty="0"/>
          </a:p>
        </p:txBody>
      </p:sp>
      <p:sp>
        <p:nvSpPr>
          <p:cNvPr id="8" name="Tijdelijke aanduiding voor tekst 7">
            <a:extLst>
              <a:ext uri="{FF2B5EF4-FFF2-40B4-BE49-F238E27FC236}">
                <a16:creationId xmlns:a16="http://schemas.microsoft.com/office/drawing/2014/main" id="{0301F6D1-3E66-4198-8305-F0FF1745CC94}"/>
              </a:ext>
            </a:extLst>
          </p:cNvPr>
          <p:cNvSpPr>
            <a:spLocks noGrp="1"/>
          </p:cNvSpPr>
          <p:nvPr>
            <p:ph type="body" sz="quarter" idx="13"/>
          </p:nvPr>
        </p:nvSpPr>
        <p:spPr>
          <a:xfrm>
            <a:off x="914400" y="2691979"/>
            <a:ext cx="6764400" cy="5230800"/>
          </a:xfrm>
          <a:solidFill>
            <a:srgbClr val="1E64C8"/>
          </a:solidFill>
        </p:spPr>
        <p:txBody>
          <a:bodyPr anchor="b" anchorCtr="0">
            <a:noAutofit/>
          </a:bodyPr>
          <a:lstStyle>
            <a:lvl1pPr marL="85725" indent="0">
              <a:buNone/>
              <a:defRPr sz="10000" u="sng" cap="all" baseline="0">
                <a:solidFill>
                  <a:schemeClr val="bg1"/>
                </a:solidFill>
              </a:defRPr>
            </a:lvl1pPr>
            <a:lvl2pPr marL="984250" indent="-625475">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Tekststijl van het model bewerken</a:t>
            </a:r>
          </a:p>
        </p:txBody>
      </p:sp>
    </p:spTree>
    <p:extLst>
      <p:ext uri="{BB962C8B-B14F-4D97-AF65-F5344CB8AC3E}">
        <p14:creationId xmlns:p14="http://schemas.microsoft.com/office/powerpoint/2010/main" val="1730439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ght blue textbox over pictur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76AD30-96E8-448B-B97A-24B00ADE12C5}"/>
              </a:ext>
            </a:extLst>
          </p:cNvPr>
          <p:cNvSpPr/>
          <p:nvPr userDrawn="1"/>
        </p:nvSpPr>
        <p:spPr>
          <a:xfrm>
            <a:off x="914400" y="0"/>
            <a:ext cx="16424275" cy="7898400"/>
          </a:xfrm>
          <a:prstGeom prst="rect">
            <a:avLst/>
          </a:prstGeom>
          <a:solidFill>
            <a:srgbClr val="1E6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noProof="0" dirty="0"/>
          </a:p>
        </p:txBody>
      </p:sp>
      <p:sp>
        <p:nvSpPr>
          <p:cNvPr id="6" name="Picture Placeholder 5"/>
          <p:cNvSpPr>
            <a:spLocks noGrp="1"/>
          </p:cNvSpPr>
          <p:nvPr>
            <p:ph type="pic" sz="quarter" idx="12" hasCustomPrompt="1"/>
          </p:nvPr>
        </p:nvSpPr>
        <p:spPr>
          <a:xfrm>
            <a:off x="914400" y="0"/>
            <a:ext cx="16424275" cy="7920000"/>
          </a:xfrm>
        </p:spPr>
        <p:txBody>
          <a:bodyPr/>
          <a:lstStyle>
            <a:lvl1pPr marL="85725" indent="0">
              <a:buNone/>
              <a:defRPr>
                <a:solidFill>
                  <a:schemeClr val="bg1">
                    <a:lumMod val="50000"/>
                  </a:schemeClr>
                </a:solidFill>
              </a:defRPr>
            </a:lvl1pPr>
          </a:lstStyle>
          <a:p>
            <a:r>
              <a:rPr lang="nl-BE" noProof="0"/>
              <a:t>Picture</a:t>
            </a:r>
            <a:endParaRPr lang="nl-BE" noProof="0" dirty="0"/>
          </a:p>
        </p:txBody>
      </p:sp>
      <p:sp>
        <p:nvSpPr>
          <p:cNvPr id="2" name="Date Placeholder 1"/>
          <p:cNvSpPr>
            <a:spLocks noGrp="1"/>
          </p:cNvSpPr>
          <p:nvPr>
            <p:ph type="dt" sz="half" idx="10"/>
          </p:nvPr>
        </p:nvSpPr>
        <p:spPr/>
        <p:txBody>
          <a:bodyPr/>
          <a:lstStyle/>
          <a:p>
            <a:fld id="{66A81384-1200-4D40-BEF0-3A17A1F906F4}" type="datetime1">
              <a:rPr lang="nl-NL" noProof="0" smtClean="0"/>
              <a:t>9-2-2024</a:t>
            </a:fld>
            <a:endParaRPr lang="nl-NL" noProof="0" dirty="0"/>
          </a:p>
        </p:txBody>
      </p:sp>
      <p:sp>
        <p:nvSpPr>
          <p:cNvPr id="3" name="Footer Placeholder 2"/>
          <p:cNvSpPr>
            <a:spLocks noGrp="1"/>
          </p:cNvSpPr>
          <p:nvPr>
            <p:ph type="ftr" sz="quarter" idx="11"/>
          </p:nvPr>
        </p:nvSpPr>
        <p:spPr/>
        <p:txBody>
          <a:bodyPr/>
          <a:lstStyle/>
          <a:p>
            <a:endParaRPr lang="nl-NL" noProof="0" dirty="0"/>
          </a:p>
        </p:txBody>
      </p:sp>
      <p:sp>
        <p:nvSpPr>
          <p:cNvPr id="8" name="Tijdelijke aanduiding voor tekst 7">
            <a:extLst>
              <a:ext uri="{FF2B5EF4-FFF2-40B4-BE49-F238E27FC236}">
                <a16:creationId xmlns:a16="http://schemas.microsoft.com/office/drawing/2014/main" id="{0301F6D1-3E66-4198-8305-F0FF1745CC94}"/>
              </a:ext>
            </a:extLst>
          </p:cNvPr>
          <p:cNvSpPr>
            <a:spLocks noGrp="1"/>
          </p:cNvSpPr>
          <p:nvPr>
            <p:ph type="body" sz="quarter" idx="13"/>
          </p:nvPr>
        </p:nvSpPr>
        <p:spPr>
          <a:xfrm>
            <a:off x="914399" y="1011602"/>
            <a:ext cx="7754938" cy="6908398"/>
          </a:xfrm>
          <a:solidFill>
            <a:srgbClr val="E9F0FA"/>
          </a:solidFill>
        </p:spPr>
        <p:txBody>
          <a:bodyPr>
            <a:normAutofit/>
          </a:bodyPr>
          <a:lstStyle>
            <a:lvl1pPr marL="85725" indent="0">
              <a:buNone/>
              <a:defRPr sz="5400" u="sng" cap="all" baseline="0">
                <a:solidFill>
                  <a:srgbClr val="1E64C8"/>
                </a:solidFill>
              </a:defRPr>
            </a:lvl1pPr>
            <a:lvl2pPr marL="984250" indent="-625475">
              <a:defRPr>
                <a:solidFill>
                  <a:srgbClr val="1E64C8"/>
                </a:solidFill>
              </a:defRPr>
            </a:lvl2pPr>
            <a:lvl3pPr>
              <a:defRPr>
                <a:solidFill>
                  <a:srgbClr val="1E64C8"/>
                </a:solidFill>
              </a:defRPr>
            </a:lvl3pPr>
            <a:lvl4pPr>
              <a:defRPr>
                <a:solidFill>
                  <a:srgbClr val="1E64C8"/>
                </a:solidFill>
              </a:defRPr>
            </a:lvl4pPr>
            <a:lvl5pPr>
              <a:defRPr>
                <a:solidFill>
                  <a:srgbClr val="1E64C8"/>
                </a:solidFill>
              </a:defRPr>
            </a:lvl5pPr>
          </a:lstStyle>
          <a:p>
            <a:pPr lvl="0"/>
            <a:r>
              <a:rPr lang="nl-NL"/>
              <a:t>Tekststijl van het model bewerken</a:t>
            </a:r>
          </a:p>
        </p:txBody>
      </p:sp>
    </p:spTree>
    <p:extLst>
      <p:ext uri="{BB962C8B-B14F-4D97-AF65-F5344CB8AC3E}">
        <p14:creationId xmlns:p14="http://schemas.microsoft.com/office/powerpoint/2010/main" val="125075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0118" y="252000"/>
            <a:ext cx="15705282" cy="863693"/>
          </a:xfrm>
          <a:prstGeom prst="rect">
            <a:avLst/>
          </a:prstGeom>
        </p:spPr>
        <p:txBody>
          <a:bodyPr vert="horz" lIns="91440" tIns="45720" rIns="91440" bIns="45720" rtlCol="0" anchor="t" anchorCtr="0">
            <a:noAutofit/>
          </a:bodyPr>
          <a:lstStyle/>
          <a:p>
            <a:r>
              <a:rPr lang="nl-BE" noProof="0" dirty="0"/>
              <a:t>Klik om de stijl te bewerken</a:t>
            </a:r>
          </a:p>
        </p:txBody>
      </p:sp>
      <p:sp>
        <p:nvSpPr>
          <p:cNvPr id="3" name="Text Placeholder 2"/>
          <p:cNvSpPr>
            <a:spLocks noGrp="1"/>
          </p:cNvSpPr>
          <p:nvPr>
            <p:ph type="body" idx="1"/>
          </p:nvPr>
        </p:nvSpPr>
        <p:spPr>
          <a:xfrm>
            <a:off x="835825" y="1194364"/>
            <a:ext cx="15699575" cy="6696000"/>
          </a:xfrm>
          <a:prstGeom prst="rect">
            <a:avLst/>
          </a:prstGeom>
        </p:spPr>
        <p:txBody>
          <a:bodyPr vert="horz" lIns="91440" tIns="45720" rIns="91440" bIns="45720" rtlCol="0">
            <a:normAutofit/>
          </a:bodyPr>
          <a:lstStyle/>
          <a:p>
            <a:pPr lvl="0"/>
            <a:r>
              <a:rPr lang="nl-BE" noProof="0" dirty="0"/>
              <a:t>Click </a:t>
            </a:r>
            <a:r>
              <a:rPr lang="nl-BE" noProof="0" dirty="0" err="1"/>
              <a:t>to</a:t>
            </a:r>
            <a:r>
              <a:rPr lang="nl-BE" noProof="0" dirty="0"/>
              <a:t> </a:t>
            </a:r>
            <a:r>
              <a:rPr lang="nl-BE" noProof="0" dirty="0" err="1"/>
              <a:t>edit</a:t>
            </a:r>
            <a:r>
              <a:rPr lang="nl-BE" noProof="0" dirty="0"/>
              <a:t> Master </a:t>
            </a:r>
            <a:r>
              <a:rPr lang="nl-BE" noProof="0" dirty="0" err="1"/>
              <a:t>text</a:t>
            </a:r>
            <a:r>
              <a:rPr lang="nl-BE" noProof="0" dirty="0"/>
              <a:t> </a:t>
            </a:r>
            <a:r>
              <a:rPr lang="nl-BE" noProof="0" dirty="0" err="1"/>
              <a:t>styles</a:t>
            </a:r>
            <a:endParaRPr lang="nl-BE" noProof="0" dirty="0"/>
          </a:p>
          <a:p>
            <a:pPr lvl="1"/>
            <a:r>
              <a:rPr lang="nl-BE" noProof="0" dirty="0"/>
              <a:t>Second level</a:t>
            </a:r>
          </a:p>
          <a:p>
            <a:pPr lvl="2"/>
            <a:r>
              <a:rPr lang="nl-BE" noProof="0" dirty="0" err="1"/>
              <a:t>Third</a:t>
            </a:r>
            <a:r>
              <a:rPr lang="nl-BE" noProof="0" dirty="0"/>
              <a:t> level</a:t>
            </a:r>
          </a:p>
        </p:txBody>
      </p:sp>
      <p:sp>
        <p:nvSpPr>
          <p:cNvPr id="4" name="Date Placeholder 3"/>
          <p:cNvSpPr>
            <a:spLocks noGrp="1"/>
          </p:cNvSpPr>
          <p:nvPr>
            <p:ph type="dt" sz="half" idx="2"/>
          </p:nvPr>
        </p:nvSpPr>
        <p:spPr>
          <a:xfrm>
            <a:off x="4072394" y="8948703"/>
            <a:ext cx="2297926"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FA870D1A-A3AB-4E9F-892E-C45B5A80FDBF}" type="datetime1">
              <a:rPr lang="nl-BE" noProof="0" smtClean="0"/>
              <a:t>9/02/2024</a:t>
            </a:fld>
            <a:endParaRPr lang="nl-BE" noProof="0" dirty="0"/>
          </a:p>
        </p:txBody>
      </p:sp>
      <p:sp>
        <p:nvSpPr>
          <p:cNvPr id="5" name="Footer Placeholder 4"/>
          <p:cNvSpPr>
            <a:spLocks noGrp="1"/>
          </p:cNvSpPr>
          <p:nvPr>
            <p:ph type="ftr" sz="quarter" idx="3"/>
          </p:nvPr>
        </p:nvSpPr>
        <p:spPr>
          <a:xfrm>
            <a:off x="6810236" y="8994423"/>
            <a:ext cx="8353564" cy="437932"/>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nl-BE" noProof="0" dirty="0"/>
          </a:p>
        </p:txBody>
      </p:sp>
      <p:sp>
        <p:nvSpPr>
          <p:cNvPr id="6" name="Slide Number Placeholder 5"/>
          <p:cNvSpPr>
            <a:spLocks noGrp="1"/>
          </p:cNvSpPr>
          <p:nvPr>
            <p:ph type="sldNum" sz="quarter" idx="4"/>
          </p:nvPr>
        </p:nvSpPr>
        <p:spPr>
          <a:xfrm>
            <a:off x="15590520" y="8948703"/>
            <a:ext cx="921880" cy="519289"/>
          </a:xfrm>
          <a:prstGeom prst="rect">
            <a:avLst/>
          </a:prstGeom>
        </p:spPr>
        <p:txBody>
          <a:bodyPr vert="horz" lIns="91440" tIns="45720" rIns="91440" bIns="45720" rtlCol="0" anchor="ctr"/>
          <a:lstStyle>
            <a:lvl1pPr algn="r">
              <a:defRPr sz="1707">
                <a:solidFill>
                  <a:srgbClr val="1E64C8"/>
                </a:solidFill>
              </a:defRPr>
            </a:lvl1pPr>
          </a:lstStyle>
          <a:p>
            <a:fld id="{7AE184E0-0BD4-4705-A12B-9B71DDE63301}" type="slidenum">
              <a:rPr lang="nl-BE" noProof="0" smtClean="0"/>
              <a:pPr/>
              <a:t>‹#›</a:t>
            </a:fld>
            <a:endParaRPr lang="nl-BE" noProof="0" dirty="0"/>
          </a:p>
        </p:txBody>
      </p:sp>
      <p:sp>
        <p:nvSpPr>
          <p:cNvPr id="7" name="Title positioning box" hidden="1"/>
          <p:cNvSpPr/>
          <p:nvPr userDrawn="1"/>
        </p:nvSpPr>
        <p:spPr>
          <a:xfrm>
            <a:off x="927265" y="367200"/>
            <a:ext cx="15480000" cy="4636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ositoning box" hidden="1"/>
          <p:cNvSpPr/>
          <p:nvPr userDrawn="1"/>
        </p:nvSpPr>
        <p:spPr>
          <a:xfrm>
            <a:off x="927265" y="1584000"/>
            <a:ext cx="8229600" cy="6300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Logo positioning box" hidden="1"/>
          <p:cNvSpPr/>
          <p:nvPr userDrawn="1"/>
        </p:nvSpPr>
        <p:spPr>
          <a:xfrm flipV="1">
            <a:off x="928800" y="7878842"/>
            <a:ext cx="15478465" cy="141635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83617" y="7906160"/>
            <a:ext cx="2308379" cy="1847440"/>
          </a:xfrm>
          <a:prstGeom prst="rect">
            <a:avLst/>
          </a:prstGeom>
        </p:spPr>
      </p:pic>
      <p:sp>
        <p:nvSpPr>
          <p:cNvPr id="12" name="Text positoning box" hidden="1"/>
          <p:cNvSpPr/>
          <p:nvPr userDrawn="1"/>
        </p:nvSpPr>
        <p:spPr>
          <a:xfrm>
            <a:off x="9172105" y="1584000"/>
            <a:ext cx="914400" cy="6300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ositoning box" hidden="1"/>
          <p:cNvSpPr/>
          <p:nvPr userDrawn="1"/>
        </p:nvSpPr>
        <p:spPr>
          <a:xfrm>
            <a:off x="10099369" y="1356360"/>
            <a:ext cx="6307895" cy="65276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70589907"/>
      </p:ext>
    </p:extLst>
  </p:cSld>
  <p:clrMap bg1="lt1" tx1="dk1" bg2="lt2" tx2="dk2" accent1="accent1" accent2="accent2" accent3="accent3" accent4="accent4" accent5="accent5" accent6="accent6" hlink="hlink" folHlink="folHlink"/>
  <p:sldLayoutIdLst>
    <p:sldLayoutId id="2147483672" r:id="rId1"/>
    <p:sldLayoutId id="2147483661" r:id="rId2"/>
    <p:sldLayoutId id="2147483673" r:id="rId3"/>
    <p:sldLayoutId id="2147483662" r:id="rId4"/>
    <p:sldLayoutId id="2147483674" r:id="rId5"/>
    <p:sldLayoutId id="2147483666" r:id="rId6"/>
    <p:sldLayoutId id="2147483675" r:id="rId7"/>
    <p:sldLayoutId id="2147483679" r:id="rId8"/>
    <p:sldLayoutId id="2147483680" r:id="rId9"/>
    <p:sldLayoutId id="2147483676" r:id="rId10"/>
  </p:sldLayoutIdLst>
  <p:hf hdr="0" ftr="0" dt="0"/>
  <p:txStyles>
    <p:titleStyle>
      <a:lvl1pPr algn="l" defTabSz="1300368" rtl="0" eaLnBrk="1" latinLnBrk="0" hangingPunct="1">
        <a:lnSpc>
          <a:spcPct val="90000"/>
        </a:lnSpc>
        <a:spcBef>
          <a:spcPct val="0"/>
        </a:spcBef>
        <a:buNone/>
        <a:defRPr sz="5400" u="sng" kern="1200" cap="all" baseline="0">
          <a:solidFill>
            <a:srgbClr val="1E64C8"/>
          </a:solidFill>
          <a:uFill>
            <a:solidFill>
              <a:srgbClr val="1E64C8"/>
            </a:solidFill>
          </a:uFill>
          <a:latin typeface="+mj-lt"/>
          <a:ea typeface="+mj-ea"/>
          <a:cs typeface="+mj-cs"/>
        </a:defRPr>
      </a:lvl1pPr>
    </p:titleStyle>
    <p:body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368" rtl="0" eaLnBrk="1" latinLnBrk="0" hangingPunct="1">
        <a:defRPr sz="2560" kern="1200">
          <a:solidFill>
            <a:schemeClr val="tx1"/>
          </a:solidFill>
          <a:latin typeface="+mn-lt"/>
          <a:ea typeface="+mn-ea"/>
          <a:cs typeface="+mn-cs"/>
        </a:defRPr>
      </a:lvl1pPr>
      <a:lvl2pPr marL="650184" algn="l" defTabSz="1300368" rtl="0" eaLnBrk="1" latinLnBrk="0" hangingPunct="1">
        <a:defRPr sz="2560" kern="1200">
          <a:solidFill>
            <a:schemeClr val="tx1"/>
          </a:solidFill>
          <a:latin typeface="+mn-lt"/>
          <a:ea typeface="+mn-ea"/>
          <a:cs typeface="+mn-cs"/>
        </a:defRPr>
      </a:lvl2pPr>
      <a:lvl3pPr marL="1300368" algn="l" defTabSz="1300368" rtl="0" eaLnBrk="1" latinLnBrk="0" hangingPunct="1">
        <a:defRPr sz="2560" kern="1200">
          <a:solidFill>
            <a:schemeClr val="tx1"/>
          </a:solidFill>
          <a:latin typeface="+mn-lt"/>
          <a:ea typeface="+mn-ea"/>
          <a:cs typeface="+mn-cs"/>
        </a:defRPr>
      </a:lvl3pPr>
      <a:lvl4pPr marL="1950552" algn="l" defTabSz="1300368" rtl="0" eaLnBrk="1" latinLnBrk="0" hangingPunct="1">
        <a:defRPr sz="2560" kern="1200">
          <a:solidFill>
            <a:schemeClr val="tx1"/>
          </a:solidFill>
          <a:latin typeface="+mn-lt"/>
          <a:ea typeface="+mn-ea"/>
          <a:cs typeface="+mn-cs"/>
        </a:defRPr>
      </a:lvl4pPr>
      <a:lvl5pPr marL="2600736" algn="l" defTabSz="1300368" rtl="0" eaLnBrk="1" latinLnBrk="0" hangingPunct="1">
        <a:defRPr sz="2560" kern="1200">
          <a:solidFill>
            <a:schemeClr val="tx1"/>
          </a:solidFill>
          <a:latin typeface="+mn-lt"/>
          <a:ea typeface="+mn-ea"/>
          <a:cs typeface="+mn-cs"/>
        </a:defRPr>
      </a:lvl5pPr>
      <a:lvl6pPr marL="3250921" algn="l" defTabSz="1300368" rtl="0" eaLnBrk="1" latinLnBrk="0" hangingPunct="1">
        <a:defRPr sz="2560" kern="1200">
          <a:solidFill>
            <a:schemeClr val="tx1"/>
          </a:solidFill>
          <a:latin typeface="+mn-lt"/>
          <a:ea typeface="+mn-ea"/>
          <a:cs typeface="+mn-cs"/>
        </a:defRPr>
      </a:lvl6pPr>
      <a:lvl7pPr marL="3901105" algn="l" defTabSz="1300368" rtl="0" eaLnBrk="1" latinLnBrk="0" hangingPunct="1">
        <a:defRPr sz="2560" kern="1200">
          <a:solidFill>
            <a:schemeClr val="tx1"/>
          </a:solidFill>
          <a:latin typeface="+mn-lt"/>
          <a:ea typeface="+mn-ea"/>
          <a:cs typeface="+mn-cs"/>
        </a:defRPr>
      </a:lvl7pPr>
      <a:lvl8pPr marL="4551289" algn="l" defTabSz="1300368" rtl="0" eaLnBrk="1" latinLnBrk="0" hangingPunct="1">
        <a:defRPr sz="2560" kern="1200">
          <a:solidFill>
            <a:schemeClr val="tx1"/>
          </a:solidFill>
          <a:latin typeface="+mn-lt"/>
          <a:ea typeface="+mn-ea"/>
          <a:cs typeface="+mn-cs"/>
        </a:defRPr>
      </a:lvl8pPr>
      <a:lvl9pPr marL="5201473" algn="l" defTabSz="1300368"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hyperlink" Target="mailto:onderwijsdirecteur.ea@ugent.be" TargetMode="External"/><Relationship Id="rId7" Type="http://schemas.openxmlformats.org/officeDocument/2006/relationships/hyperlink" Target="mailto:international.ea@ugent.be"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hyperlink" Target="mailto:studietrajectir.ea@ugent.be" TargetMode="External"/><Relationship Id="rId5" Type="http://schemas.openxmlformats.org/officeDocument/2006/relationships/hyperlink" Target="mailto:afwezig.ea@ugent.be" TargetMode="External"/><Relationship Id="rId4" Type="http://schemas.openxmlformats.org/officeDocument/2006/relationships/hyperlink" Target="mailto:fsa.ea@ugent.b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6.jpeg"/><Relationship Id="rId7"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2" t="22085" r="14" b="26717"/>
          <a:stretch/>
        </p:blipFill>
        <p:spPr>
          <a:xfrm>
            <a:off x="914400" y="10607"/>
            <a:ext cx="16422130" cy="7920000"/>
          </a:xfrm>
        </p:spPr>
      </p:pic>
      <p:sp>
        <p:nvSpPr>
          <p:cNvPr id="5" name="Tijdelijke aanduiding voor tekst 4"/>
          <p:cNvSpPr>
            <a:spLocks noGrp="1"/>
          </p:cNvSpPr>
          <p:nvPr>
            <p:ph type="body" sz="quarter" idx="13"/>
          </p:nvPr>
        </p:nvSpPr>
        <p:spPr>
          <a:xfrm>
            <a:off x="912254" y="5617663"/>
            <a:ext cx="7475608" cy="1531391"/>
          </a:xfrm>
        </p:spPr>
        <p:txBody>
          <a:bodyPr/>
          <a:lstStyle/>
          <a:p>
            <a:pPr marL="358775">
              <a:lnSpc>
                <a:spcPct val="100000"/>
              </a:lnSpc>
            </a:pPr>
            <a:r>
              <a:rPr lang="nl-BE" sz="6000" dirty="0"/>
              <a:t>WelCOME@FEA</a:t>
            </a:r>
          </a:p>
          <a:p>
            <a:pPr marL="358775"/>
            <a:endParaRPr lang="nl-BE" sz="2000" dirty="0"/>
          </a:p>
        </p:txBody>
      </p:sp>
      <p:sp>
        <p:nvSpPr>
          <p:cNvPr id="8" name="Tekstvak 7"/>
          <p:cNvSpPr txBox="1"/>
          <p:nvPr/>
        </p:nvSpPr>
        <p:spPr>
          <a:xfrm>
            <a:off x="12467969" y="7679570"/>
            <a:ext cx="4868562" cy="243208"/>
          </a:xfrm>
          <a:prstGeom prst="rect">
            <a:avLst/>
          </a:prstGeom>
          <a:noFill/>
        </p:spPr>
        <p:txBody>
          <a:bodyPr wrap="square" rtlCol="0">
            <a:spAutoFit/>
          </a:bodyPr>
          <a:lstStyle/>
          <a:p>
            <a:pPr marL="0" marR="0" lvl="0" indent="0" algn="r" defTabSz="1300368" rtl="0" eaLnBrk="1" fontAlgn="auto" latinLnBrk="0" hangingPunct="1">
              <a:lnSpc>
                <a:spcPct val="120000"/>
              </a:lnSpc>
              <a:spcBef>
                <a:spcPts val="0"/>
              </a:spcBef>
              <a:spcAft>
                <a:spcPts val="0"/>
              </a:spcAft>
              <a:buClrTx/>
              <a:buSzTx/>
              <a:buFontTx/>
              <a:buNone/>
              <a:tabLst/>
              <a:defRPr/>
            </a:pPr>
            <a:r>
              <a:rPr kumimoji="0" lang="nl-BE" sz="900" b="0" i="0" u="none" strike="noStrike" kern="1200" cap="none" spc="0" normalizeH="0" baseline="0" noProof="0" dirty="0">
                <a:ln>
                  <a:noFill/>
                </a:ln>
                <a:solidFill>
                  <a:prstClr val="white"/>
                </a:solidFill>
                <a:effectLst/>
                <a:uLnTx/>
                <a:uFillTx/>
                <a:latin typeface="Arial"/>
                <a:ea typeface="+mn-ea"/>
                <a:cs typeface="+mn-cs"/>
              </a:rPr>
              <a:t>© UGent, Jonas Vandecasteele en Yentl </a:t>
            </a:r>
            <a:r>
              <a:rPr kumimoji="0" lang="nl-BE" sz="900" b="0" i="0" u="none" strike="noStrike" kern="1200" cap="none" spc="0" normalizeH="0" baseline="0" noProof="0" dirty="0" err="1">
                <a:ln>
                  <a:noFill/>
                </a:ln>
                <a:solidFill>
                  <a:prstClr val="white"/>
                </a:solidFill>
                <a:effectLst/>
                <a:uLnTx/>
                <a:uFillTx/>
                <a:latin typeface="Arial"/>
                <a:ea typeface="+mn-ea"/>
                <a:cs typeface="+mn-cs"/>
              </a:rPr>
              <a:t>Vandendriessche</a:t>
            </a:r>
            <a:endParaRPr kumimoji="0" lang="nl-BE" sz="900" b="0" i="0" u="none" strike="noStrike" kern="1200" cap="none" spc="0" normalizeH="0" baseline="0" noProof="0" dirty="0">
              <a:ln>
                <a:noFill/>
              </a:ln>
              <a:solidFill>
                <a:prstClr val="white"/>
              </a:solidFill>
              <a:effectLst/>
              <a:uLnTx/>
              <a:uFillTx/>
              <a:latin typeface="Arial"/>
              <a:ea typeface="+mn-ea"/>
              <a:cs typeface="+mn-cs"/>
            </a:endParaRPr>
          </a:p>
        </p:txBody>
      </p:sp>
      <p:pic>
        <p:nvPicPr>
          <p:cNvPr id="2" name="Afbeelding 3">
            <a:extLst>
              <a:ext uri="{FF2B5EF4-FFF2-40B4-BE49-F238E27FC236}">
                <a16:creationId xmlns:a16="http://schemas.microsoft.com/office/drawing/2014/main" id="{26CBD473-DDF5-85B1-9A14-7BEC7B51EF8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63"/>
          <a:stretch/>
        </p:blipFill>
        <p:spPr>
          <a:xfrm>
            <a:off x="11761824" y="8126650"/>
            <a:ext cx="5576851" cy="1463943"/>
          </a:xfrm>
          <a:prstGeom prst="rect">
            <a:avLst/>
          </a:prstGeom>
        </p:spPr>
      </p:pic>
      <p:sp>
        <p:nvSpPr>
          <p:cNvPr id="6" name="TextBox 5">
            <a:extLst>
              <a:ext uri="{FF2B5EF4-FFF2-40B4-BE49-F238E27FC236}">
                <a16:creationId xmlns:a16="http://schemas.microsoft.com/office/drawing/2014/main" id="{C4B2B2B3-E6FE-2714-FE9C-914C4611F0ED}"/>
              </a:ext>
            </a:extLst>
          </p:cNvPr>
          <p:cNvSpPr txBox="1"/>
          <p:nvPr/>
        </p:nvSpPr>
        <p:spPr>
          <a:xfrm>
            <a:off x="914399" y="6973186"/>
            <a:ext cx="15509875" cy="1261884"/>
          </a:xfrm>
          <a:prstGeom prst="rect">
            <a:avLst/>
          </a:prstGeom>
          <a:solidFill>
            <a:srgbClr val="1E64C8"/>
          </a:solidFill>
        </p:spPr>
        <p:txBody>
          <a:bodyPr wrap="square">
            <a:spAutoFit/>
          </a:bodyPr>
          <a:lstStyle/>
          <a:p>
            <a:pPr marL="0" marR="0" lvl="0" indent="0" defTabSz="1300368" rtl="0" eaLnBrk="1" fontAlgn="auto" latinLnBrk="0" hangingPunct="1">
              <a:lnSpc>
                <a:spcPct val="100000"/>
              </a:lnSpc>
              <a:spcBef>
                <a:spcPts val="0"/>
              </a:spcBef>
              <a:spcAft>
                <a:spcPts val="0"/>
              </a:spcAft>
              <a:buClrTx/>
              <a:buSzTx/>
              <a:buFontTx/>
              <a:buNone/>
              <a:tabLst/>
              <a:defRPr/>
            </a:pPr>
            <a:endParaRPr kumimoji="0" lang="nl-NL" sz="1800" b="0" u="none" strike="noStrike" kern="1200" cap="none" spc="0" normalizeH="0" baseline="0" noProof="0" dirty="0">
              <a:ln>
                <a:noFill/>
              </a:ln>
              <a:solidFill>
                <a:srgbClr val="8BBEE8"/>
              </a:solidFill>
              <a:effectLst/>
              <a:uLnTx/>
              <a:uFillTx/>
              <a:latin typeface="Arial"/>
              <a:ea typeface="+mn-ea"/>
              <a:cs typeface="+mn-cs"/>
            </a:endParaRPr>
          </a:p>
          <a:p>
            <a:pPr marL="0" marR="0" lvl="0" indent="0" defTabSz="1300368" rtl="0" eaLnBrk="1" fontAlgn="auto" latinLnBrk="0" hangingPunct="1">
              <a:lnSpc>
                <a:spcPct val="100000"/>
              </a:lnSpc>
              <a:spcBef>
                <a:spcPts val="0"/>
              </a:spcBef>
              <a:spcAft>
                <a:spcPts val="0"/>
              </a:spcAft>
              <a:buClrTx/>
              <a:buSzTx/>
              <a:buFontTx/>
              <a:buNone/>
              <a:tabLst/>
              <a:defRPr/>
            </a:pPr>
            <a:r>
              <a:rPr kumimoji="0" lang="nl-NL" sz="3000" b="0" u="none" strike="noStrike" kern="1200" cap="none" spc="0" normalizeH="0" baseline="0" noProof="0" dirty="0">
                <a:ln>
                  <a:noFill/>
                </a:ln>
                <a:solidFill>
                  <a:srgbClr val="8BBEE8"/>
                </a:solidFill>
                <a:effectLst/>
                <a:uLnTx/>
                <a:uFillTx/>
                <a:latin typeface="Arial"/>
                <a:ea typeface="+mn-ea"/>
                <a:cs typeface="+mn-cs"/>
              </a:rPr>
              <a:t>    Prof. Hennie De Schepper – director of studies</a:t>
            </a:r>
          </a:p>
          <a:p>
            <a:pPr marL="0" marR="0" lvl="0" indent="0" defTabSz="1300368" rtl="0" eaLnBrk="1" fontAlgn="auto" latinLnBrk="0" hangingPunct="1">
              <a:lnSpc>
                <a:spcPct val="100000"/>
              </a:lnSpc>
              <a:spcBef>
                <a:spcPts val="0"/>
              </a:spcBef>
              <a:spcAft>
                <a:spcPts val="0"/>
              </a:spcAft>
              <a:buClrTx/>
              <a:buSzTx/>
              <a:buFontTx/>
              <a:buNone/>
              <a:tabLst/>
              <a:defRPr/>
            </a:pPr>
            <a:endParaRPr kumimoji="0" lang="nl-NL" sz="2800" b="0" i="1" u="none" strike="noStrike" kern="1200" cap="none" spc="0" normalizeH="0" baseline="0" noProof="0" dirty="0">
              <a:ln>
                <a:noFill/>
              </a:ln>
              <a:solidFill>
                <a:prstClr val="white"/>
              </a:solidFill>
              <a:effectLst/>
              <a:uLnTx/>
              <a:uFillTx/>
              <a:latin typeface="Arial"/>
              <a:ea typeface="+mn-ea"/>
              <a:cs typeface="+mn-cs"/>
            </a:endParaRPr>
          </a:p>
        </p:txBody>
      </p:sp>
      <p:sp>
        <p:nvSpPr>
          <p:cNvPr id="9" name="Rectangle 8">
            <a:extLst>
              <a:ext uri="{FF2B5EF4-FFF2-40B4-BE49-F238E27FC236}">
                <a16:creationId xmlns:a16="http://schemas.microsoft.com/office/drawing/2014/main" id="{932AD887-B05E-D522-8BDA-8E230DFBED2D}"/>
              </a:ext>
            </a:extLst>
          </p:cNvPr>
          <p:cNvSpPr/>
          <p:nvPr/>
        </p:nvSpPr>
        <p:spPr>
          <a:xfrm>
            <a:off x="16424274" y="6973186"/>
            <a:ext cx="912256" cy="1237923"/>
          </a:xfrm>
          <a:prstGeom prst="rect">
            <a:avLst/>
          </a:prstGeom>
          <a:solidFill>
            <a:srgbClr val="1E64C8"/>
          </a:solidFill>
          <a:ln w="317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00368" rtl="0" eaLnBrk="1" fontAlgn="auto" latinLnBrk="0" hangingPunct="1">
              <a:lnSpc>
                <a:spcPct val="100000"/>
              </a:lnSpc>
              <a:spcBef>
                <a:spcPts val="0"/>
              </a:spcBef>
              <a:spcAft>
                <a:spcPts val="0"/>
              </a:spcAft>
              <a:buClrTx/>
              <a:buSzTx/>
              <a:buFontTx/>
              <a:buNone/>
              <a:tabLst/>
              <a:defRPr/>
            </a:pPr>
            <a:endParaRPr kumimoji="0" lang="x-none" sz="2560" b="0" i="0" u="none" strike="noStrike" kern="1200" cap="none" spc="0" normalizeH="0" baseline="0" noProof="0">
              <a:ln>
                <a:noFill/>
              </a:ln>
              <a:solidFill>
                <a:prstClr val="white"/>
              </a:solidFill>
              <a:effectLst/>
              <a:uLnTx/>
              <a:uFillTx/>
              <a:latin typeface="Arial"/>
              <a:ea typeface="+mn-ea"/>
              <a:cs typeface="+mn-cs"/>
            </a:endParaRPr>
          </a:p>
        </p:txBody>
      </p:sp>
      <p:pic>
        <p:nvPicPr>
          <p:cNvPr id="10" name="Afbeelding 3">
            <a:extLst>
              <a:ext uri="{FF2B5EF4-FFF2-40B4-BE49-F238E27FC236}">
                <a16:creationId xmlns:a16="http://schemas.microsoft.com/office/drawing/2014/main" id="{E4D846C0-FC00-2D4F-1423-1953ABA088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63"/>
          <a:stretch/>
        </p:blipFill>
        <p:spPr>
          <a:xfrm>
            <a:off x="11914224" y="8279050"/>
            <a:ext cx="5576851" cy="1463943"/>
          </a:xfrm>
          <a:prstGeom prst="rect">
            <a:avLst/>
          </a:prstGeom>
        </p:spPr>
      </p:pic>
    </p:spTree>
    <p:extLst>
      <p:ext uri="{BB962C8B-B14F-4D97-AF65-F5344CB8AC3E}">
        <p14:creationId xmlns:p14="http://schemas.microsoft.com/office/powerpoint/2010/main" val="3752628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vak 9"/>
          <p:cNvSpPr txBox="1"/>
          <p:nvPr/>
        </p:nvSpPr>
        <p:spPr>
          <a:xfrm>
            <a:off x="984737" y="448807"/>
            <a:ext cx="5890847" cy="595356"/>
          </a:xfrm>
          <a:prstGeom prst="rect">
            <a:avLst/>
          </a:prstGeom>
          <a:solidFill>
            <a:schemeClr val="bg2"/>
          </a:solidFill>
        </p:spPr>
        <p:txBody>
          <a:bodyPr wrap="square" rtlCol="0">
            <a:spAutoFit/>
          </a:bodyPr>
          <a:lstStyle/>
          <a:p>
            <a:pPr marL="0" marR="0" lvl="0" indent="0" defTabSz="1300368" rtl="0" eaLnBrk="1" fontAlgn="auto" latinLnBrk="0" hangingPunct="1">
              <a:lnSpc>
                <a:spcPct val="120000"/>
              </a:lnSpc>
              <a:spcBef>
                <a:spcPts val="0"/>
              </a:spcBef>
              <a:spcAft>
                <a:spcPts val="0"/>
              </a:spcAft>
              <a:buClrTx/>
              <a:buSzTx/>
              <a:buFontTx/>
              <a:buNone/>
              <a:tabLst/>
              <a:defRPr/>
            </a:pPr>
            <a:r>
              <a:rPr kumimoji="0" lang="nl-BE" sz="3000" b="0" i="0" u="none" strike="noStrike" kern="1200" cap="none" spc="0" normalizeH="0" baseline="0" noProof="0" dirty="0">
                <a:ln>
                  <a:noFill/>
                </a:ln>
                <a:solidFill>
                  <a:prstClr val="black"/>
                </a:solidFill>
                <a:effectLst/>
                <a:uLnTx/>
                <a:uFillTx/>
                <a:latin typeface="Arial"/>
                <a:ea typeface="+mn-ea"/>
                <a:cs typeface="+mn-cs"/>
              </a:rPr>
              <a:t>What does ChatGPT say about…</a:t>
            </a:r>
          </a:p>
        </p:txBody>
      </p:sp>
      <p:sp>
        <p:nvSpPr>
          <p:cNvPr id="22" name="Tekstvak 21"/>
          <p:cNvSpPr txBox="1"/>
          <p:nvPr/>
        </p:nvSpPr>
        <p:spPr>
          <a:xfrm>
            <a:off x="2442533" y="5386816"/>
            <a:ext cx="4868562" cy="243208"/>
          </a:xfrm>
          <a:prstGeom prst="rect">
            <a:avLst/>
          </a:prstGeom>
          <a:noFill/>
        </p:spPr>
        <p:txBody>
          <a:bodyPr wrap="square" rtlCol="0">
            <a:spAutoFit/>
          </a:bodyPr>
          <a:lstStyle/>
          <a:p>
            <a:pPr marL="0" marR="0" lvl="0" indent="0" algn="r" defTabSz="1300368" rtl="0" eaLnBrk="1" fontAlgn="auto" latinLnBrk="0" hangingPunct="1">
              <a:lnSpc>
                <a:spcPct val="120000"/>
              </a:lnSpc>
              <a:spcBef>
                <a:spcPts val="0"/>
              </a:spcBef>
              <a:spcAft>
                <a:spcPts val="0"/>
              </a:spcAft>
              <a:buClrTx/>
              <a:buSzTx/>
              <a:buFontTx/>
              <a:buNone/>
              <a:tabLst/>
              <a:defRPr/>
            </a:pPr>
            <a:r>
              <a:rPr kumimoji="0" lang="nl-BE" sz="900" b="0" i="0" u="none" strike="noStrike" kern="1200" cap="none" spc="0" normalizeH="0" baseline="0" noProof="0" dirty="0">
                <a:ln>
                  <a:noFill/>
                </a:ln>
                <a:solidFill>
                  <a:prstClr val="white"/>
                </a:solidFill>
                <a:effectLst/>
                <a:uLnTx/>
                <a:uFillTx/>
                <a:latin typeface="Arial"/>
                <a:ea typeface="+mn-ea"/>
                <a:cs typeface="+mn-cs"/>
              </a:rPr>
              <a:t>© Stad Gent - Dienst Toerisme, Bas Bogaerts</a:t>
            </a:r>
          </a:p>
        </p:txBody>
      </p:sp>
      <p:sp>
        <p:nvSpPr>
          <p:cNvPr id="31" name="Tekstvak 30"/>
          <p:cNvSpPr txBox="1"/>
          <p:nvPr/>
        </p:nvSpPr>
        <p:spPr>
          <a:xfrm>
            <a:off x="2686743" y="8748583"/>
            <a:ext cx="4624351" cy="258532"/>
          </a:xfrm>
          <a:prstGeom prst="rect">
            <a:avLst/>
          </a:prstGeom>
          <a:noFill/>
        </p:spPr>
        <p:txBody>
          <a:bodyPr wrap="square" rtlCol="0">
            <a:spAutoFit/>
          </a:bodyPr>
          <a:lstStyle/>
          <a:p>
            <a:pPr marL="0" marR="0" lvl="0" indent="0" algn="r" defTabSz="1300368" rtl="0" eaLnBrk="1" fontAlgn="auto" latinLnBrk="0" hangingPunct="1">
              <a:lnSpc>
                <a:spcPct val="120000"/>
              </a:lnSpc>
              <a:spcBef>
                <a:spcPts val="0"/>
              </a:spcBef>
              <a:spcAft>
                <a:spcPts val="0"/>
              </a:spcAft>
              <a:buClrTx/>
              <a:buSzTx/>
              <a:buFontTx/>
              <a:buNone/>
              <a:tabLst/>
              <a:defRPr/>
            </a:pPr>
            <a:r>
              <a:rPr kumimoji="0" lang="nl-BE" sz="900" b="0" i="0" u="none" strike="noStrike" kern="1200" cap="none" spc="0" normalizeH="0" baseline="0" noProof="0" dirty="0">
                <a:ln>
                  <a:noFill/>
                </a:ln>
                <a:solidFill>
                  <a:prstClr val="white"/>
                </a:solidFill>
                <a:effectLst/>
                <a:uLnTx/>
                <a:uFillTx/>
                <a:latin typeface="Arial"/>
                <a:ea typeface="+mn-ea"/>
                <a:cs typeface="+mn-cs"/>
              </a:rPr>
              <a:t>© Stad Gent - Dienst Toerisme, Bas Bogaerts</a:t>
            </a:r>
          </a:p>
        </p:txBody>
      </p:sp>
      <p:sp>
        <p:nvSpPr>
          <p:cNvPr id="33" name="Tekstvak 32"/>
          <p:cNvSpPr txBox="1"/>
          <p:nvPr/>
        </p:nvSpPr>
        <p:spPr>
          <a:xfrm>
            <a:off x="6714045" y="4288662"/>
            <a:ext cx="4624351" cy="243208"/>
          </a:xfrm>
          <a:prstGeom prst="rect">
            <a:avLst/>
          </a:prstGeom>
          <a:noFill/>
        </p:spPr>
        <p:txBody>
          <a:bodyPr wrap="square" rtlCol="0">
            <a:spAutoFit/>
          </a:bodyPr>
          <a:lstStyle/>
          <a:p>
            <a:pPr marL="0" marR="0" lvl="0" indent="0" algn="r" defTabSz="1300368" rtl="0" eaLnBrk="1" fontAlgn="auto" latinLnBrk="0" hangingPunct="1">
              <a:lnSpc>
                <a:spcPct val="120000"/>
              </a:lnSpc>
              <a:spcBef>
                <a:spcPts val="0"/>
              </a:spcBef>
              <a:spcAft>
                <a:spcPts val="0"/>
              </a:spcAft>
              <a:buClrTx/>
              <a:buSzTx/>
              <a:buFontTx/>
              <a:buNone/>
              <a:tabLst/>
              <a:defRPr/>
            </a:pPr>
            <a:r>
              <a:rPr kumimoji="0" lang="nl-BE" sz="900" b="0" i="0" u="none" strike="noStrike" kern="1200" cap="none" spc="0" normalizeH="0" baseline="0" noProof="0" dirty="0">
                <a:ln>
                  <a:noFill/>
                </a:ln>
                <a:solidFill>
                  <a:prstClr val="white"/>
                </a:solidFill>
                <a:effectLst/>
                <a:uLnTx/>
                <a:uFillTx/>
                <a:latin typeface="Arial"/>
                <a:ea typeface="+mn-ea"/>
                <a:cs typeface="+mn-cs"/>
              </a:rPr>
              <a:t>© UGent – Christophe Vander </a:t>
            </a:r>
            <a:r>
              <a:rPr kumimoji="0" lang="nl-BE" sz="900" b="0" i="0" u="none" strike="noStrike" kern="1200" cap="none" spc="0" normalizeH="0" baseline="0" noProof="0" dirty="0" err="1">
                <a:ln>
                  <a:noFill/>
                </a:ln>
                <a:solidFill>
                  <a:prstClr val="white"/>
                </a:solidFill>
                <a:effectLst/>
                <a:uLnTx/>
                <a:uFillTx/>
                <a:latin typeface="Arial"/>
                <a:ea typeface="+mn-ea"/>
                <a:cs typeface="+mn-cs"/>
              </a:rPr>
              <a:t>Eecken</a:t>
            </a:r>
            <a:endParaRPr kumimoji="0" lang="nl-BE" sz="900" b="0" i="0" u="none" strike="noStrike" kern="1200" cap="none" spc="0" normalizeH="0" baseline="0" noProof="0" dirty="0">
              <a:ln>
                <a:noFill/>
              </a:ln>
              <a:solidFill>
                <a:prstClr val="white"/>
              </a:solidFill>
              <a:effectLst/>
              <a:uLnTx/>
              <a:uFillTx/>
              <a:latin typeface="Arial"/>
              <a:ea typeface="+mn-ea"/>
              <a:cs typeface="+mn-cs"/>
            </a:endParaRPr>
          </a:p>
        </p:txBody>
      </p:sp>
      <p:sp>
        <p:nvSpPr>
          <p:cNvPr id="35" name="Tekstvak 34"/>
          <p:cNvSpPr txBox="1"/>
          <p:nvPr/>
        </p:nvSpPr>
        <p:spPr>
          <a:xfrm>
            <a:off x="12470113" y="8705495"/>
            <a:ext cx="4868562" cy="243208"/>
          </a:xfrm>
          <a:prstGeom prst="rect">
            <a:avLst/>
          </a:prstGeom>
          <a:noFill/>
        </p:spPr>
        <p:txBody>
          <a:bodyPr wrap="square" rtlCol="0">
            <a:spAutoFit/>
          </a:bodyPr>
          <a:lstStyle/>
          <a:p>
            <a:pPr marL="0" marR="0" lvl="0" indent="0" algn="r" defTabSz="1300368" rtl="0" eaLnBrk="1" fontAlgn="auto" latinLnBrk="0" hangingPunct="1">
              <a:lnSpc>
                <a:spcPct val="120000"/>
              </a:lnSpc>
              <a:spcBef>
                <a:spcPts val="0"/>
              </a:spcBef>
              <a:spcAft>
                <a:spcPts val="0"/>
              </a:spcAft>
              <a:buClrTx/>
              <a:buSzTx/>
              <a:buFontTx/>
              <a:buNone/>
              <a:tabLst/>
              <a:defRPr/>
            </a:pPr>
            <a:r>
              <a:rPr kumimoji="0" lang="nl-BE" sz="900" b="0" i="0" u="none" strike="noStrike" kern="1200" cap="none" spc="0" normalizeH="0" baseline="0" noProof="0" dirty="0">
                <a:ln>
                  <a:noFill/>
                </a:ln>
                <a:solidFill>
                  <a:prstClr val="white"/>
                </a:solidFill>
                <a:effectLst/>
                <a:uLnTx/>
                <a:uFillTx/>
                <a:latin typeface="Arial"/>
                <a:ea typeface="+mn-ea"/>
                <a:cs typeface="+mn-cs"/>
              </a:rPr>
              <a:t>© Stad Gent - Dienst Toerisme, Bas Bogaerts</a:t>
            </a:r>
          </a:p>
        </p:txBody>
      </p:sp>
      <p:sp>
        <p:nvSpPr>
          <p:cNvPr id="5" name="Tekstvak 4">
            <a:extLst>
              <a:ext uri="{FF2B5EF4-FFF2-40B4-BE49-F238E27FC236}">
                <a16:creationId xmlns:a16="http://schemas.microsoft.com/office/drawing/2014/main" id="{DC784CA7-51CD-416C-7852-C8FB3AB5A868}"/>
              </a:ext>
            </a:extLst>
          </p:cNvPr>
          <p:cNvSpPr txBox="1"/>
          <p:nvPr/>
        </p:nvSpPr>
        <p:spPr>
          <a:xfrm>
            <a:off x="984737" y="1441277"/>
            <a:ext cx="5890847" cy="595356"/>
          </a:xfrm>
          <a:prstGeom prst="rect">
            <a:avLst/>
          </a:prstGeom>
          <a:solidFill>
            <a:schemeClr val="bg2"/>
          </a:solidFill>
        </p:spPr>
        <p:txBody>
          <a:bodyPr wrap="square" rtlCol="0">
            <a:spAutoFit/>
          </a:bodyPr>
          <a:lstStyle/>
          <a:p>
            <a:pPr marL="0" marR="0" lvl="0" indent="0" defTabSz="1300368" rtl="0" eaLnBrk="1" fontAlgn="auto" latinLnBrk="0" hangingPunct="1">
              <a:lnSpc>
                <a:spcPct val="120000"/>
              </a:lnSpc>
              <a:spcBef>
                <a:spcPts val="0"/>
              </a:spcBef>
              <a:spcAft>
                <a:spcPts val="0"/>
              </a:spcAft>
              <a:buClrTx/>
              <a:buSzTx/>
              <a:buFontTx/>
              <a:buNone/>
              <a:tabLst/>
              <a:defRPr/>
            </a:pPr>
            <a:r>
              <a:rPr lang="nl-BE" sz="3000" dirty="0">
                <a:solidFill>
                  <a:prstClr val="black"/>
                </a:solidFill>
                <a:latin typeface="Arial"/>
              </a:rPr>
              <a:t>e</a:t>
            </a:r>
            <a:r>
              <a:rPr kumimoji="0" lang="nl-BE" sz="3000" b="0" i="0" u="none" strike="noStrike" kern="1200" cap="none" spc="0" normalizeH="0" baseline="0" noProof="0" dirty="0">
                <a:ln>
                  <a:noFill/>
                </a:ln>
                <a:solidFill>
                  <a:prstClr val="black"/>
                </a:solidFill>
                <a:effectLst/>
                <a:uLnTx/>
                <a:uFillTx/>
                <a:latin typeface="Arial"/>
                <a:ea typeface="+mn-ea"/>
                <a:cs typeface="+mn-cs"/>
              </a:rPr>
              <a:t>ngineering students in Ghent…</a:t>
            </a:r>
          </a:p>
        </p:txBody>
      </p:sp>
      <p:pic>
        <p:nvPicPr>
          <p:cNvPr id="9" name="Afbeelding 8" descr="Afbeelding met kleding, persoon, buitenshuis, gebouw&#10;&#10;Automatisch gegenereerde beschrijving">
            <a:extLst>
              <a:ext uri="{FF2B5EF4-FFF2-40B4-BE49-F238E27FC236}">
                <a16:creationId xmlns:a16="http://schemas.microsoft.com/office/drawing/2014/main" id="{3DC30733-4E0D-C991-11EB-457BDF5AE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8396" y="448807"/>
            <a:ext cx="5651500" cy="5600700"/>
          </a:xfrm>
          <a:prstGeom prst="rect">
            <a:avLst/>
          </a:prstGeom>
        </p:spPr>
      </p:pic>
      <p:pic>
        <p:nvPicPr>
          <p:cNvPr id="12" name="Afbeelding 11" descr="Afbeelding met kleding, persoon, Menselijk gezicht, vrouw&#10;&#10;Automatisch gegenereerde beschrijving">
            <a:extLst>
              <a:ext uri="{FF2B5EF4-FFF2-40B4-BE49-F238E27FC236}">
                <a16:creationId xmlns:a16="http://schemas.microsoft.com/office/drawing/2014/main" id="{1E6C3BF1-1590-8875-28FF-CAC979FA17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736" y="2386854"/>
            <a:ext cx="5245003" cy="5227283"/>
          </a:xfrm>
          <a:prstGeom prst="rect">
            <a:avLst/>
          </a:prstGeom>
        </p:spPr>
      </p:pic>
      <p:pic>
        <p:nvPicPr>
          <p:cNvPr id="15" name="Afbeelding 14" descr="Afbeelding met persoon, Menselijk gezicht, kleding, overdekt&#10;&#10;Automatisch gegenereerde beschrijving">
            <a:extLst>
              <a:ext uri="{FF2B5EF4-FFF2-40B4-BE49-F238E27FC236}">
                <a16:creationId xmlns:a16="http://schemas.microsoft.com/office/drawing/2014/main" id="{C987FA31-0F1B-9B24-989C-61A0AD645A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8153" y="3738554"/>
            <a:ext cx="5416133" cy="5416133"/>
          </a:xfrm>
          <a:prstGeom prst="rect">
            <a:avLst/>
          </a:prstGeom>
        </p:spPr>
      </p:pic>
    </p:spTree>
    <p:extLst>
      <p:ext uri="{BB962C8B-B14F-4D97-AF65-F5344CB8AC3E}">
        <p14:creationId xmlns:p14="http://schemas.microsoft.com/office/powerpoint/2010/main" val="2408427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0119" y="206988"/>
            <a:ext cx="15705281" cy="863640"/>
          </a:xfrm>
        </p:spPr>
        <p:txBody>
          <a:bodyPr/>
          <a:lstStyle/>
          <a:p>
            <a:r>
              <a:rPr lang="nl-NL" dirty="0"/>
              <a:t>WE ARE </a:t>
            </a:r>
            <a:r>
              <a:rPr lang="nl-NL" dirty="0" err="1"/>
              <a:t>THErE</a:t>
            </a:r>
            <a:r>
              <a:rPr lang="nl-NL" dirty="0"/>
              <a:t> TO SUPPORT YOU!</a:t>
            </a:r>
            <a:endParaRPr lang="nl-BE" dirty="0"/>
          </a:p>
        </p:txBody>
      </p:sp>
      <p:sp>
        <p:nvSpPr>
          <p:cNvPr id="5" name="Tijdelijke aanduiding voor inhoud 4"/>
          <p:cNvSpPr>
            <a:spLocks noGrp="1"/>
          </p:cNvSpPr>
          <p:nvPr>
            <p:ph idx="1"/>
          </p:nvPr>
        </p:nvSpPr>
        <p:spPr>
          <a:xfrm>
            <a:off x="813783" y="1625595"/>
            <a:ext cx="15698617" cy="6695591"/>
          </a:xfrm>
        </p:spPr>
        <p:txBody>
          <a:bodyPr>
            <a:normAutofit/>
          </a:bodyPr>
          <a:lstStyle/>
          <a:p>
            <a:pPr marL="85714" indent="0">
              <a:buNone/>
            </a:pPr>
            <a:r>
              <a:rPr lang="nl-BE" dirty="0">
                <a:hlinkClick r:id="rId3"/>
              </a:rPr>
              <a:t>onderwijsdirecteur.ea@ugent.be</a:t>
            </a:r>
            <a:r>
              <a:rPr lang="nl-BE" dirty="0"/>
              <a:t> = me</a:t>
            </a:r>
          </a:p>
          <a:p>
            <a:pPr marL="85714" indent="0">
              <a:buNone/>
            </a:pPr>
            <a:r>
              <a:rPr lang="nl-BE" dirty="0">
                <a:solidFill>
                  <a:schemeClr val="tx2">
                    <a:lumMod val="60000"/>
                    <a:lumOff val="40000"/>
                  </a:schemeClr>
                </a:solidFill>
                <a:hlinkClick r:id="rId4"/>
              </a:rPr>
              <a:t>fsa.ea@ugent.be</a:t>
            </a:r>
            <a:r>
              <a:rPr lang="nl-BE" dirty="0">
                <a:solidFill>
                  <a:schemeClr val="tx2">
                    <a:lumMod val="60000"/>
                    <a:lumOff val="40000"/>
                  </a:schemeClr>
                </a:solidFill>
              </a:rPr>
              <a:t> </a:t>
            </a:r>
            <a:r>
              <a:rPr lang="nl-BE" dirty="0"/>
              <a:t>= faculty student administration</a:t>
            </a:r>
          </a:p>
          <a:p>
            <a:pPr marL="85714" indent="0">
              <a:buNone/>
            </a:pPr>
            <a:endParaRPr lang="nl-BE" dirty="0"/>
          </a:p>
          <a:p>
            <a:pPr marL="85714" indent="0">
              <a:buNone/>
            </a:pPr>
            <a:r>
              <a:rPr lang="nl-BE" dirty="0">
                <a:hlinkClick r:id="rId5"/>
              </a:rPr>
              <a:t>afwezig.ea@ugent.be</a:t>
            </a:r>
            <a:r>
              <a:rPr lang="nl-BE" dirty="0"/>
              <a:t> = to register your absence</a:t>
            </a:r>
          </a:p>
          <a:p>
            <a:pPr marL="85714" indent="0">
              <a:buNone/>
            </a:pPr>
            <a:endParaRPr lang="nl-BE" dirty="0"/>
          </a:p>
          <a:p>
            <a:pPr marL="85714" indent="0">
              <a:buNone/>
            </a:pPr>
            <a:r>
              <a:rPr lang="nl-BE" dirty="0">
                <a:hlinkClick r:id="rId6"/>
              </a:rPr>
              <a:t>studietrajectir.ea@ugent.be</a:t>
            </a:r>
            <a:r>
              <a:rPr lang="nl-BE" dirty="0"/>
              <a:t> = study counselor</a:t>
            </a:r>
            <a:br>
              <a:rPr lang="nl-BE" dirty="0"/>
            </a:br>
            <a:r>
              <a:rPr lang="nl-BE" dirty="0">
                <a:hlinkClick r:id="rId7"/>
              </a:rPr>
              <a:t>international.ea@ugent.be</a:t>
            </a:r>
            <a:r>
              <a:rPr lang="nl-BE" dirty="0"/>
              <a:t> = international relations office</a:t>
            </a:r>
            <a:endParaRPr lang="nl-BE" dirty="0">
              <a:solidFill>
                <a:schemeClr val="tx2">
                  <a:lumMod val="60000"/>
                  <a:lumOff val="40000"/>
                </a:schemeClr>
              </a:solidFill>
            </a:endParaRPr>
          </a:p>
        </p:txBody>
      </p:sp>
      <p:sp>
        <p:nvSpPr>
          <p:cNvPr id="3" name="Tijdelijke aanduiding voor dianummer 2"/>
          <p:cNvSpPr>
            <a:spLocks noGrp="1"/>
          </p:cNvSpPr>
          <p:nvPr>
            <p:ph type="sldNum" sz="quarter" idx="12"/>
          </p:nvPr>
        </p:nvSpPr>
        <p:spPr/>
        <p:txBody>
          <a:bodyPr/>
          <a:lstStyle/>
          <a:p>
            <a:pPr marL="0" marR="0" lvl="0" indent="0" algn="r" defTabSz="1300210" rtl="0" eaLnBrk="1" fontAlgn="auto" latinLnBrk="0" hangingPunct="1">
              <a:lnSpc>
                <a:spcPct val="100000"/>
              </a:lnSpc>
              <a:spcBef>
                <a:spcPts val="0"/>
              </a:spcBef>
              <a:spcAft>
                <a:spcPts val="0"/>
              </a:spcAft>
              <a:buClrTx/>
              <a:buSzTx/>
              <a:buFontTx/>
              <a:buNone/>
              <a:tabLst/>
              <a:defRPr/>
            </a:pPr>
            <a:fld id="{7AE184E0-0BD4-4705-A12B-9B71DDE63301}" type="slidenum">
              <a:rPr kumimoji="0" lang="nl-BE" sz="1707" b="0" i="0" u="none" strike="noStrike" kern="1200" cap="none" spc="0" normalizeH="0" baseline="0" noProof="0">
                <a:ln>
                  <a:noFill/>
                </a:ln>
                <a:solidFill>
                  <a:srgbClr val="1E64C8"/>
                </a:solidFill>
                <a:effectLst/>
                <a:uLnTx/>
                <a:uFillTx/>
                <a:latin typeface="Arial"/>
                <a:ea typeface="+mn-ea"/>
                <a:cs typeface="+mn-cs"/>
              </a:rPr>
              <a:pPr marL="0" marR="0" lvl="0" indent="0" algn="r" defTabSz="1300210" rtl="0" eaLnBrk="1" fontAlgn="auto" latinLnBrk="0" hangingPunct="1">
                <a:lnSpc>
                  <a:spcPct val="100000"/>
                </a:lnSpc>
                <a:spcBef>
                  <a:spcPts val="0"/>
                </a:spcBef>
                <a:spcAft>
                  <a:spcPts val="0"/>
                </a:spcAft>
                <a:buClrTx/>
                <a:buSzTx/>
                <a:buFontTx/>
                <a:buNone/>
                <a:tabLst/>
                <a:defRPr/>
              </a:pPr>
              <a:t>11</a:t>
            </a:fld>
            <a:endParaRPr kumimoji="0" lang="nl-BE" sz="1707" b="0" i="0" u="none" strike="noStrike" kern="1200" cap="none" spc="0" normalizeH="0" baseline="0" noProof="0" dirty="0">
              <a:ln>
                <a:noFill/>
              </a:ln>
              <a:solidFill>
                <a:srgbClr val="1E64C8"/>
              </a:solidFill>
              <a:effectLst/>
              <a:uLnTx/>
              <a:uFillTx/>
              <a:latin typeface="Arial"/>
              <a:ea typeface="+mn-ea"/>
              <a:cs typeface="+mn-cs"/>
            </a:endParaRPr>
          </a:p>
        </p:txBody>
      </p:sp>
    </p:spTree>
    <p:extLst>
      <p:ext uri="{BB962C8B-B14F-4D97-AF65-F5344CB8AC3E}">
        <p14:creationId xmlns:p14="http://schemas.microsoft.com/office/powerpoint/2010/main" val="2453972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1A879-6257-9996-6CFE-95DE5EA9FC9F}"/>
              </a:ext>
            </a:extLst>
          </p:cNvPr>
          <p:cNvSpPr>
            <a:spLocks noGrp="1"/>
          </p:cNvSpPr>
          <p:nvPr>
            <p:ph type="title"/>
          </p:nvPr>
        </p:nvSpPr>
        <p:spPr/>
        <p:txBody>
          <a:bodyPr/>
          <a:lstStyle/>
          <a:p>
            <a:r>
              <a:rPr lang="nl-BE" dirty="0"/>
              <a:t>ENGINEERING@FEA</a:t>
            </a:r>
            <a:endParaRPr lang="x-none" dirty="0"/>
          </a:p>
        </p:txBody>
      </p:sp>
      <p:sp>
        <p:nvSpPr>
          <p:cNvPr id="4" name="Slide Number Placeholder 3">
            <a:extLst>
              <a:ext uri="{FF2B5EF4-FFF2-40B4-BE49-F238E27FC236}">
                <a16:creationId xmlns:a16="http://schemas.microsoft.com/office/drawing/2014/main" id="{51E034AB-B9A8-3ECB-3174-CA6C37A1D904}"/>
              </a:ext>
            </a:extLst>
          </p:cNvPr>
          <p:cNvSpPr>
            <a:spLocks noGrp="1"/>
          </p:cNvSpPr>
          <p:nvPr>
            <p:ph type="sldNum" sz="quarter" idx="12"/>
          </p:nvPr>
        </p:nvSpPr>
        <p:spPr/>
        <p:txBody>
          <a:bodyPr/>
          <a:lstStyle/>
          <a:p>
            <a:pPr marL="0" marR="0" lvl="0" indent="0" algn="r" defTabSz="1300368" rtl="0" eaLnBrk="1" fontAlgn="auto" latinLnBrk="0" hangingPunct="1">
              <a:lnSpc>
                <a:spcPct val="100000"/>
              </a:lnSpc>
              <a:spcBef>
                <a:spcPts val="0"/>
              </a:spcBef>
              <a:spcAft>
                <a:spcPts val="0"/>
              </a:spcAft>
              <a:buClrTx/>
              <a:buSzTx/>
              <a:buFontTx/>
              <a:buNone/>
              <a:tabLst/>
              <a:defRPr/>
            </a:pPr>
            <a:fld id="{7AE184E0-0BD4-4705-A12B-9B71DDE63301}" type="slidenum">
              <a:rPr kumimoji="0" lang="nl-BE" sz="1707" b="0" i="0" u="none" strike="noStrike" kern="1200" cap="none" spc="0" normalizeH="0" baseline="0" noProof="0" smtClean="0">
                <a:ln>
                  <a:noFill/>
                </a:ln>
                <a:solidFill>
                  <a:srgbClr val="1E64C8"/>
                </a:solidFill>
                <a:effectLst/>
                <a:uLnTx/>
                <a:uFillTx/>
                <a:latin typeface="Arial"/>
                <a:ea typeface="+mn-ea"/>
                <a:cs typeface="+mn-cs"/>
              </a:rPr>
              <a:pPr marL="0" marR="0" lvl="0" indent="0" algn="r" defTabSz="1300368" rtl="0" eaLnBrk="1" fontAlgn="auto" latinLnBrk="0" hangingPunct="1">
                <a:lnSpc>
                  <a:spcPct val="100000"/>
                </a:lnSpc>
                <a:spcBef>
                  <a:spcPts val="0"/>
                </a:spcBef>
                <a:spcAft>
                  <a:spcPts val="0"/>
                </a:spcAft>
                <a:buClrTx/>
                <a:buSzTx/>
                <a:buFontTx/>
                <a:buNone/>
                <a:tabLst/>
                <a:defRPr/>
              </a:pPr>
              <a:t>2</a:t>
            </a:fld>
            <a:endParaRPr kumimoji="0" lang="nl-BE" sz="1707" b="0" i="0" u="none" strike="noStrike" kern="1200" cap="none" spc="0" normalizeH="0" baseline="0" noProof="0" dirty="0">
              <a:ln>
                <a:noFill/>
              </a:ln>
              <a:solidFill>
                <a:srgbClr val="1E64C8"/>
              </a:solidFill>
              <a:effectLst/>
              <a:uLnTx/>
              <a:uFillTx/>
              <a:latin typeface="Arial"/>
              <a:ea typeface="+mn-ea"/>
              <a:cs typeface="+mn-cs"/>
            </a:endParaRPr>
          </a:p>
        </p:txBody>
      </p:sp>
      <p:sp>
        <p:nvSpPr>
          <p:cNvPr id="5" name="Rectangle: Rounded Corners 4">
            <a:extLst>
              <a:ext uri="{FF2B5EF4-FFF2-40B4-BE49-F238E27FC236}">
                <a16:creationId xmlns:a16="http://schemas.microsoft.com/office/drawing/2014/main" id="{4E13A281-AA10-C5E4-0251-7F813FFBF668}"/>
              </a:ext>
            </a:extLst>
          </p:cNvPr>
          <p:cNvSpPr/>
          <p:nvPr/>
        </p:nvSpPr>
        <p:spPr>
          <a:xfrm>
            <a:off x="830118" y="1401852"/>
            <a:ext cx="1461750" cy="734746"/>
          </a:xfrm>
          <a:prstGeom prst="roundRect">
            <a:avLst/>
          </a:prstGeom>
          <a:solidFill>
            <a:schemeClr val="accent1">
              <a:lumMod val="75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00368" rtl="0" eaLnBrk="1" fontAlgn="auto" latinLnBrk="0" hangingPunct="1">
              <a:lnSpc>
                <a:spcPct val="100000"/>
              </a:lnSpc>
              <a:spcBef>
                <a:spcPts val="0"/>
              </a:spcBef>
              <a:spcAft>
                <a:spcPts val="0"/>
              </a:spcAft>
              <a:buClrTx/>
              <a:buSzTx/>
              <a:buFontTx/>
              <a:buNone/>
              <a:tabLst/>
              <a:defRPr/>
            </a:pPr>
            <a:r>
              <a:rPr kumimoji="0" lang="nl-BE" sz="3600" b="0" i="0" u="none" strike="noStrike" kern="1200" cap="none" spc="0" normalizeH="0" baseline="0" noProof="0" dirty="0">
                <a:ln>
                  <a:noFill/>
                </a:ln>
                <a:solidFill>
                  <a:prstClr val="white"/>
                </a:solidFill>
                <a:effectLst/>
                <a:uLnTx/>
                <a:uFillTx/>
                <a:latin typeface="Arial"/>
                <a:ea typeface="+mn-ea"/>
                <a:cs typeface="+mn-cs"/>
              </a:rPr>
              <a:t>1835</a:t>
            </a:r>
            <a:endParaRPr kumimoji="0" lang="x-none" sz="36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Content Placeholder 2">
            <a:extLst>
              <a:ext uri="{FF2B5EF4-FFF2-40B4-BE49-F238E27FC236}">
                <a16:creationId xmlns:a16="http://schemas.microsoft.com/office/drawing/2014/main" id="{04378DFF-D786-5E0E-8B08-5791506A46E8}"/>
              </a:ext>
            </a:extLst>
          </p:cNvPr>
          <p:cNvSpPr>
            <a:spLocks noGrp="1"/>
          </p:cNvSpPr>
          <p:nvPr>
            <p:ph idx="1"/>
          </p:nvPr>
        </p:nvSpPr>
        <p:spPr>
          <a:xfrm>
            <a:off x="2355668" y="1377015"/>
            <a:ext cx="7093131" cy="1026322"/>
          </a:xfrm>
        </p:spPr>
        <p:txBody>
          <a:bodyPr>
            <a:normAutofit/>
          </a:bodyPr>
          <a:lstStyle/>
          <a:p>
            <a:pPr marL="85725" indent="0">
              <a:buNone/>
            </a:pPr>
            <a:r>
              <a:rPr lang="nl-BE" sz="3600" dirty="0"/>
              <a:t>first engineering programmes</a:t>
            </a:r>
          </a:p>
        </p:txBody>
      </p:sp>
      <p:grpSp>
        <p:nvGrpSpPr>
          <p:cNvPr id="30" name="Group 29">
            <a:extLst>
              <a:ext uri="{FF2B5EF4-FFF2-40B4-BE49-F238E27FC236}">
                <a16:creationId xmlns:a16="http://schemas.microsoft.com/office/drawing/2014/main" id="{4CF00BE8-E3EA-F38A-9AA3-53BFC23D8A75}"/>
              </a:ext>
            </a:extLst>
          </p:cNvPr>
          <p:cNvGrpSpPr/>
          <p:nvPr/>
        </p:nvGrpSpPr>
        <p:grpSpPr>
          <a:xfrm>
            <a:off x="830118" y="2824815"/>
            <a:ext cx="8618681" cy="1026322"/>
            <a:chOff x="830118" y="2824815"/>
            <a:chExt cx="8618681" cy="1026322"/>
          </a:xfrm>
        </p:grpSpPr>
        <p:sp>
          <p:nvSpPr>
            <p:cNvPr id="6" name="Rectangle: Rounded Corners 5">
              <a:extLst>
                <a:ext uri="{FF2B5EF4-FFF2-40B4-BE49-F238E27FC236}">
                  <a16:creationId xmlns:a16="http://schemas.microsoft.com/office/drawing/2014/main" id="{49852C6B-6D1A-076C-5E10-007DFAE6E47B}"/>
                </a:ext>
              </a:extLst>
            </p:cNvPr>
            <p:cNvSpPr/>
            <p:nvPr/>
          </p:nvSpPr>
          <p:spPr>
            <a:xfrm>
              <a:off x="830118" y="2849652"/>
              <a:ext cx="1461750" cy="734746"/>
            </a:xfrm>
            <a:prstGeom prst="roundRect">
              <a:avLst/>
            </a:prstGeom>
            <a:solidFill>
              <a:schemeClr val="accent1">
                <a:lumMod val="75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00368" rtl="0" eaLnBrk="1" fontAlgn="auto" latinLnBrk="0" hangingPunct="1">
                <a:lnSpc>
                  <a:spcPct val="100000"/>
                </a:lnSpc>
                <a:spcBef>
                  <a:spcPts val="0"/>
                </a:spcBef>
                <a:spcAft>
                  <a:spcPts val="0"/>
                </a:spcAft>
                <a:buClrTx/>
                <a:buSzTx/>
                <a:buFontTx/>
                <a:buNone/>
                <a:tabLst/>
                <a:defRPr/>
              </a:pPr>
              <a:r>
                <a:rPr kumimoji="0" lang="nl-BE" sz="3600" b="0" i="0" u="none" strike="noStrike" kern="1200" cap="none" spc="0" normalizeH="0" baseline="0" noProof="0" dirty="0">
                  <a:ln>
                    <a:noFill/>
                  </a:ln>
                  <a:solidFill>
                    <a:prstClr val="white"/>
                  </a:solidFill>
                  <a:effectLst/>
                  <a:uLnTx/>
                  <a:uFillTx/>
                  <a:latin typeface="Arial"/>
                  <a:ea typeface="+mn-ea"/>
                  <a:cs typeface="+mn-cs"/>
                </a:rPr>
                <a:t>1864</a:t>
              </a:r>
              <a:endParaRPr kumimoji="0" lang="x-none" sz="3600" b="0" i="0" u="none" strike="noStrike" kern="1200" cap="none" spc="0" normalizeH="0" baseline="0" noProof="0" dirty="0">
                <a:ln>
                  <a:noFill/>
                </a:ln>
                <a:solidFill>
                  <a:prstClr val="white"/>
                </a:solidFill>
                <a:effectLst/>
                <a:uLnTx/>
                <a:uFillTx/>
                <a:latin typeface="Arial"/>
                <a:ea typeface="+mn-ea"/>
                <a:cs typeface="+mn-cs"/>
              </a:endParaRPr>
            </a:p>
          </p:txBody>
        </p:sp>
        <p:sp>
          <p:nvSpPr>
            <p:cNvPr id="11" name="Content Placeholder 2">
              <a:extLst>
                <a:ext uri="{FF2B5EF4-FFF2-40B4-BE49-F238E27FC236}">
                  <a16:creationId xmlns:a16="http://schemas.microsoft.com/office/drawing/2014/main" id="{E3DCF33E-FA7B-D636-42B6-E5F06C4A00B3}"/>
                </a:ext>
              </a:extLst>
            </p:cNvPr>
            <p:cNvSpPr txBox="1">
              <a:spLocks/>
            </p:cNvSpPr>
            <p:nvPr/>
          </p:nvSpPr>
          <p:spPr>
            <a:xfrm>
              <a:off x="2355668" y="2824815"/>
              <a:ext cx="7093131" cy="1026322"/>
            </a:xfrm>
            <a:prstGeom prst="rect">
              <a:avLst/>
            </a:prstGeom>
          </p:spPr>
          <p:txBody>
            <a:bodyPr vert="horz" lIns="91440" tIns="45720" rIns="91440" bIns="45720"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marR="0" lvl="0" indent="0" algn="l" defTabSz="4572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nl-BE" sz="3600" b="0" i="0" u="none" strike="noStrike" kern="1200" cap="none" spc="0" normalizeH="0" baseline="0" noProof="0" dirty="0">
                  <a:ln>
                    <a:noFill/>
                  </a:ln>
                  <a:solidFill>
                    <a:prstClr val="black"/>
                  </a:solidFill>
                  <a:effectLst/>
                  <a:uLnTx/>
                  <a:uFillTx/>
                  <a:latin typeface="Arial"/>
                  <a:ea typeface="+mn-ea"/>
                  <a:cs typeface="+mn-cs"/>
                </a:rPr>
                <a:t>33% foreign students</a:t>
              </a:r>
            </a:p>
          </p:txBody>
        </p:sp>
      </p:grpSp>
      <p:grpSp>
        <p:nvGrpSpPr>
          <p:cNvPr id="31" name="Group 30">
            <a:extLst>
              <a:ext uri="{FF2B5EF4-FFF2-40B4-BE49-F238E27FC236}">
                <a16:creationId xmlns:a16="http://schemas.microsoft.com/office/drawing/2014/main" id="{3F677F93-EA97-7B65-1572-30FA12A1F23B}"/>
              </a:ext>
            </a:extLst>
          </p:cNvPr>
          <p:cNvGrpSpPr/>
          <p:nvPr/>
        </p:nvGrpSpPr>
        <p:grpSpPr>
          <a:xfrm>
            <a:off x="830118" y="4272615"/>
            <a:ext cx="8618681" cy="1026322"/>
            <a:chOff x="830118" y="4272615"/>
            <a:chExt cx="8618681" cy="1026322"/>
          </a:xfrm>
        </p:grpSpPr>
        <p:sp>
          <p:nvSpPr>
            <p:cNvPr id="8" name="Rectangle: Rounded Corners 7">
              <a:extLst>
                <a:ext uri="{FF2B5EF4-FFF2-40B4-BE49-F238E27FC236}">
                  <a16:creationId xmlns:a16="http://schemas.microsoft.com/office/drawing/2014/main" id="{5A9E2194-173E-7824-36D8-9179FC6C5AAD}"/>
                </a:ext>
              </a:extLst>
            </p:cNvPr>
            <p:cNvSpPr/>
            <p:nvPr/>
          </p:nvSpPr>
          <p:spPr>
            <a:xfrm>
              <a:off x="830118" y="4297452"/>
              <a:ext cx="1461750" cy="734746"/>
            </a:xfrm>
            <a:prstGeom prst="roundRect">
              <a:avLst/>
            </a:prstGeom>
            <a:solidFill>
              <a:schemeClr val="accent1">
                <a:lumMod val="75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00368" rtl="0" eaLnBrk="1" fontAlgn="auto" latinLnBrk="0" hangingPunct="1">
                <a:lnSpc>
                  <a:spcPct val="100000"/>
                </a:lnSpc>
                <a:spcBef>
                  <a:spcPts val="0"/>
                </a:spcBef>
                <a:spcAft>
                  <a:spcPts val="0"/>
                </a:spcAft>
                <a:buClrTx/>
                <a:buSzTx/>
                <a:buFontTx/>
                <a:buNone/>
                <a:tabLst/>
                <a:defRPr/>
              </a:pPr>
              <a:r>
                <a:rPr kumimoji="0" lang="nl-BE" sz="3600" b="0" i="0" u="none" strike="noStrike" kern="1200" cap="none" spc="0" normalizeH="0" baseline="0" noProof="0" dirty="0">
                  <a:ln>
                    <a:noFill/>
                  </a:ln>
                  <a:solidFill>
                    <a:prstClr val="white"/>
                  </a:solidFill>
                  <a:effectLst/>
                  <a:uLnTx/>
                  <a:uFillTx/>
                  <a:latin typeface="Arial"/>
                  <a:ea typeface="+mn-ea"/>
                  <a:cs typeface="+mn-cs"/>
                </a:rPr>
                <a:t>1876</a:t>
              </a:r>
              <a:endParaRPr kumimoji="0" lang="x-none" sz="36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Content Placeholder 2">
              <a:extLst>
                <a:ext uri="{FF2B5EF4-FFF2-40B4-BE49-F238E27FC236}">
                  <a16:creationId xmlns:a16="http://schemas.microsoft.com/office/drawing/2014/main" id="{05F75142-ACB0-A60F-8F3F-F0DB3AEAA154}"/>
                </a:ext>
              </a:extLst>
            </p:cNvPr>
            <p:cNvSpPr txBox="1">
              <a:spLocks/>
            </p:cNvSpPr>
            <p:nvPr/>
          </p:nvSpPr>
          <p:spPr>
            <a:xfrm>
              <a:off x="2355668" y="4272615"/>
              <a:ext cx="7093131" cy="1026322"/>
            </a:xfrm>
            <a:prstGeom prst="rect">
              <a:avLst/>
            </a:prstGeom>
          </p:spPr>
          <p:txBody>
            <a:bodyPr vert="horz" lIns="91440" tIns="45720" rIns="91440" bIns="45720"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marR="0" lvl="0" indent="0" algn="l" defTabSz="457200" rtl="0" eaLnBrk="1" fontAlgn="auto" latinLnBrk="0" hangingPunct="1">
                <a:lnSpc>
                  <a:spcPct val="120000"/>
                </a:lnSpc>
                <a:spcBef>
                  <a:spcPts val="0"/>
                </a:spcBef>
                <a:spcAft>
                  <a:spcPts val="0"/>
                </a:spcAft>
                <a:buClrTx/>
                <a:buSzTx/>
                <a:buFont typeface="Arial" panose="020B0604020202020204" pitchFamily="34" charset="0"/>
                <a:buNone/>
                <a:tabLst/>
                <a:defRPr/>
              </a:pPr>
              <a:r>
                <a:rPr lang="nl-BE" sz="3600" dirty="0">
                  <a:solidFill>
                    <a:prstClr val="black"/>
                  </a:solidFill>
                  <a:latin typeface="Arial"/>
                </a:rPr>
                <a:t>alumni association</a:t>
              </a:r>
              <a:endParaRPr kumimoji="0" lang="nl-BE" sz="36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2" name="Group 31">
            <a:extLst>
              <a:ext uri="{FF2B5EF4-FFF2-40B4-BE49-F238E27FC236}">
                <a16:creationId xmlns:a16="http://schemas.microsoft.com/office/drawing/2014/main" id="{63CAE626-8884-CA46-FF27-8BFF016967DD}"/>
              </a:ext>
            </a:extLst>
          </p:cNvPr>
          <p:cNvGrpSpPr/>
          <p:nvPr/>
        </p:nvGrpSpPr>
        <p:grpSpPr>
          <a:xfrm>
            <a:off x="830118" y="5720415"/>
            <a:ext cx="8618679" cy="1026322"/>
            <a:chOff x="830118" y="5720415"/>
            <a:chExt cx="8618679" cy="1026322"/>
          </a:xfrm>
        </p:grpSpPr>
        <p:sp>
          <p:nvSpPr>
            <p:cNvPr id="7" name="Rectangle: Rounded Corners 6">
              <a:extLst>
                <a:ext uri="{FF2B5EF4-FFF2-40B4-BE49-F238E27FC236}">
                  <a16:creationId xmlns:a16="http://schemas.microsoft.com/office/drawing/2014/main" id="{499BFA36-FC3E-55DC-CAA6-846CA7970065}"/>
                </a:ext>
              </a:extLst>
            </p:cNvPr>
            <p:cNvSpPr/>
            <p:nvPr/>
          </p:nvSpPr>
          <p:spPr>
            <a:xfrm>
              <a:off x="830118" y="5745252"/>
              <a:ext cx="1461750" cy="734746"/>
            </a:xfrm>
            <a:prstGeom prst="roundRect">
              <a:avLst/>
            </a:prstGeom>
            <a:solidFill>
              <a:schemeClr val="accent1">
                <a:lumMod val="75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00368" rtl="0" eaLnBrk="1" fontAlgn="auto" latinLnBrk="0" hangingPunct="1">
                <a:lnSpc>
                  <a:spcPct val="100000"/>
                </a:lnSpc>
                <a:spcBef>
                  <a:spcPts val="0"/>
                </a:spcBef>
                <a:spcAft>
                  <a:spcPts val="0"/>
                </a:spcAft>
                <a:buClrTx/>
                <a:buSzTx/>
                <a:buFontTx/>
                <a:buNone/>
                <a:tabLst/>
                <a:defRPr/>
              </a:pPr>
              <a:r>
                <a:rPr kumimoji="0" lang="nl-BE" sz="3600" b="0" i="0" u="none" strike="noStrike" kern="1200" cap="none" spc="0" normalizeH="0" baseline="0" noProof="0" dirty="0">
                  <a:ln>
                    <a:noFill/>
                  </a:ln>
                  <a:solidFill>
                    <a:prstClr val="white"/>
                  </a:solidFill>
                  <a:effectLst/>
                  <a:uLnTx/>
                  <a:uFillTx/>
                  <a:latin typeface="Arial"/>
                  <a:ea typeface="+mn-ea"/>
                  <a:cs typeface="+mn-cs"/>
                </a:rPr>
                <a:t>1891</a:t>
              </a:r>
              <a:endParaRPr kumimoji="0" lang="x-none" sz="36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Content Placeholder 2">
              <a:extLst>
                <a:ext uri="{FF2B5EF4-FFF2-40B4-BE49-F238E27FC236}">
                  <a16:creationId xmlns:a16="http://schemas.microsoft.com/office/drawing/2014/main" id="{955AC8EA-EDA6-339D-6AA5-96ED6A2F49BB}"/>
                </a:ext>
              </a:extLst>
            </p:cNvPr>
            <p:cNvSpPr txBox="1">
              <a:spLocks/>
            </p:cNvSpPr>
            <p:nvPr/>
          </p:nvSpPr>
          <p:spPr>
            <a:xfrm>
              <a:off x="2355666" y="5720415"/>
              <a:ext cx="7093131" cy="1026322"/>
            </a:xfrm>
            <a:prstGeom prst="rect">
              <a:avLst/>
            </a:prstGeom>
          </p:spPr>
          <p:txBody>
            <a:bodyPr vert="horz" lIns="91440" tIns="45720" rIns="91440" bIns="45720"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marR="0" lvl="0" indent="0" algn="l" defTabSz="457200" rtl="0" eaLnBrk="1" fontAlgn="auto" latinLnBrk="0" hangingPunct="1">
                <a:lnSpc>
                  <a:spcPct val="120000"/>
                </a:lnSpc>
                <a:spcBef>
                  <a:spcPts val="0"/>
                </a:spcBef>
                <a:spcAft>
                  <a:spcPts val="0"/>
                </a:spcAft>
                <a:buClrTx/>
                <a:buSzTx/>
                <a:buFont typeface="Arial" panose="020B0604020202020204" pitchFamily="34" charset="0"/>
                <a:buNone/>
                <a:tabLst/>
                <a:defRPr/>
              </a:pPr>
              <a:r>
                <a:rPr lang="nl-BE" sz="3600" dirty="0">
                  <a:solidFill>
                    <a:prstClr val="black"/>
                  </a:solidFill>
                  <a:latin typeface="Arial"/>
                </a:rPr>
                <a:t>i</a:t>
              </a:r>
              <a:r>
                <a:rPr kumimoji="0" lang="nl-BE" sz="3600" b="0" i="0" u="none" strike="noStrike" kern="1200" cap="none" spc="0" normalizeH="0" baseline="0" noProof="0" dirty="0">
                  <a:ln>
                    <a:noFill/>
                  </a:ln>
                  <a:solidFill>
                    <a:prstClr val="black"/>
                  </a:solidFill>
                  <a:effectLst/>
                  <a:uLnTx/>
                  <a:uFillTx/>
                  <a:latin typeface="Arial"/>
                  <a:ea typeface="+mn-ea"/>
                  <a:cs typeface="+mn-cs"/>
                </a:rPr>
                <a:t>nauguration Plateau building</a:t>
              </a:r>
            </a:p>
          </p:txBody>
        </p:sp>
      </p:grpSp>
      <p:grpSp>
        <p:nvGrpSpPr>
          <p:cNvPr id="33" name="Group 32">
            <a:extLst>
              <a:ext uri="{FF2B5EF4-FFF2-40B4-BE49-F238E27FC236}">
                <a16:creationId xmlns:a16="http://schemas.microsoft.com/office/drawing/2014/main" id="{87788F96-1705-42BE-EC43-9EC86CAD0A15}"/>
              </a:ext>
            </a:extLst>
          </p:cNvPr>
          <p:cNvGrpSpPr/>
          <p:nvPr/>
        </p:nvGrpSpPr>
        <p:grpSpPr>
          <a:xfrm>
            <a:off x="830118" y="7193052"/>
            <a:ext cx="8618680" cy="1026322"/>
            <a:chOff x="830118" y="7193052"/>
            <a:chExt cx="8618680" cy="1026322"/>
          </a:xfrm>
        </p:grpSpPr>
        <p:sp>
          <p:nvSpPr>
            <p:cNvPr id="9" name="Rectangle: Rounded Corners 8">
              <a:extLst>
                <a:ext uri="{FF2B5EF4-FFF2-40B4-BE49-F238E27FC236}">
                  <a16:creationId xmlns:a16="http://schemas.microsoft.com/office/drawing/2014/main" id="{198152E6-2B9E-6CFC-93F8-D53B12FFC2D8}"/>
                </a:ext>
              </a:extLst>
            </p:cNvPr>
            <p:cNvSpPr/>
            <p:nvPr/>
          </p:nvSpPr>
          <p:spPr>
            <a:xfrm>
              <a:off x="830118" y="7193052"/>
              <a:ext cx="1461750" cy="734746"/>
            </a:xfrm>
            <a:prstGeom prst="roundRect">
              <a:avLst/>
            </a:prstGeom>
            <a:solidFill>
              <a:schemeClr val="accent1">
                <a:lumMod val="75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00368" rtl="0" eaLnBrk="1" fontAlgn="auto" latinLnBrk="0" hangingPunct="1">
                <a:lnSpc>
                  <a:spcPct val="100000"/>
                </a:lnSpc>
                <a:spcBef>
                  <a:spcPts val="0"/>
                </a:spcBef>
                <a:spcAft>
                  <a:spcPts val="0"/>
                </a:spcAft>
                <a:buClrTx/>
                <a:buSzTx/>
                <a:buFontTx/>
                <a:buNone/>
                <a:tabLst/>
                <a:defRPr/>
              </a:pPr>
              <a:r>
                <a:rPr kumimoji="0" lang="nl-BE" sz="3600" b="0" i="0" u="none" strike="noStrike" kern="1200" cap="none" spc="0" normalizeH="0" baseline="0" noProof="0" dirty="0">
                  <a:ln>
                    <a:noFill/>
                  </a:ln>
                  <a:solidFill>
                    <a:prstClr val="white"/>
                  </a:solidFill>
                  <a:effectLst/>
                  <a:uLnTx/>
                  <a:uFillTx/>
                  <a:latin typeface="Arial"/>
                  <a:ea typeface="+mn-ea"/>
                  <a:cs typeface="+mn-cs"/>
                </a:rPr>
                <a:t>1926</a:t>
              </a:r>
              <a:endParaRPr kumimoji="0" lang="x-none" sz="3600" b="0" i="0" u="none" strike="noStrike" kern="1200" cap="none" spc="0" normalizeH="0" baseline="0" noProof="0" dirty="0">
                <a:ln>
                  <a:noFill/>
                </a:ln>
                <a:solidFill>
                  <a:prstClr val="white"/>
                </a:solidFill>
                <a:effectLst/>
                <a:uLnTx/>
                <a:uFillTx/>
                <a:latin typeface="Arial"/>
                <a:ea typeface="+mn-ea"/>
                <a:cs typeface="+mn-cs"/>
              </a:endParaRPr>
            </a:p>
          </p:txBody>
        </p:sp>
        <p:sp>
          <p:nvSpPr>
            <p:cNvPr id="14" name="Content Placeholder 2">
              <a:extLst>
                <a:ext uri="{FF2B5EF4-FFF2-40B4-BE49-F238E27FC236}">
                  <a16:creationId xmlns:a16="http://schemas.microsoft.com/office/drawing/2014/main" id="{C66C3826-FCD1-9A0E-8BA2-D8F848F6D6F6}"/>
                </a:ext>
              </a:extLst>
            </p:cNvPr>
            <p:cNvSpPr txBox="1">
              <a:spLocks/>
            </p:cNvSpPr>
            <p:nvPr/>
          </p:nvSpPr>
          <p:spPr>
            <a:xfrm>
              <a:off x="2355667" y="7193052"/>
              <a:ext cx="7093131" cy="1026322"/>
            </a:xfrm>
            <a:prstGeom prst="rect">
              <a:avLst/>
            </a:prstGeom>
          </p:spPr>
          <p:txBody>
            <a:bodyPr vert="horz" lIns="91440" tIns="45720" rIns="91440" bIns="45720"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marR="0" lvl="0" indent="0" algn="l" defTabSz="457200" rtl="0" eaLnBrk="1" fontAlgn="auto" latinLnBrk="0" hangingPunct="1">
                <a:lnSpc>
                  <a:spcPct val="120000"/>
                </a:lnSpc>
                <a:spcBef>
                  <a:spcPts val="0"/>
                </a:spcBef>
                <a:spcAft>
                  <a:spcPts val="0"/>
                </a:spcAft>
                <a:buClrTx/>
                <a:buSzTx/>
                <a:buFont typeface="Arial" panose="020B0604020202020204" pitchFamily="34" charset="0"/>
                <a:buNone/>
                <a:tabLst/>
                <a:defRPr/>
              </a:pPr>
              <a:r>
                <a:rPr lang="nl-BE" sz="3600" dirty="0">
                  <a:solidFill>
                    <a:prstClr val="black"/>
                  </a:solidFill>
                  <a:latin typeface="Arial"/>
                </a:rPr>
                <a:t>v</a:t>
              </a:r>
              <a:r>
                <a:rPr kumimoji="0" lang="nl-BE" sz="3600" b="0" i="0" u="none" strike="noStrike" kern="1200" cap="none" spc="0" normalizeH="0" baseline="0" noProof="0" dirty="0">
                  <a:ln>
                    <a:noFill/>
                  </a:ln>
                  <a:solidFill>
                    <a:prstClr val="black"/>
                  </a:solidFill>
                  <a:effectLst/>
                  <a:uLnTx/>
                  <a:uFillTx/>
                  <a:latin typeface="Arial"/>
                  <a:ea typeface="+mn-ea"/>
                  <a:cs typeface="+mn-cs"/>
                </a:rPr>
                <a:t>isit King Albert I</a:t>
              </a:r>
            </a:p>
          </p:txBody>
        </p:sp>
      </p:grpSp>
      <p:pic>
        <p:nvPicPr>
          <p:cNvPr id="27" name="Afbeelding 3">
            <a:extLst>
              <a:ext uri="{FF2B5EF4-FFF2-40B4-BE49-F238E27FC236}">
                <a16:creationId xmlns:a16="http://schemas.microsoft.com/office/drawing/2014/main" id="{68EF8FA7-151F-4B0C-703F-AAFB93CE1B5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764" t="14282" r="8119" b="14660"/>
          <a:stretch/>
        </p:blipFill>
        <p:spPr>
          <a:xfrm>
            <a:off x="10370192" y="8403321"/>
            <a:ext cx="6503753" cy="1326203"/>
          </a:xfrm>
          <a:prstGeom prst="rect">
            <a:avLst/>
          </a:prstGeom>
        </p:spPr>
      </p:pic>
      <p:pic>
        <p:nvPicPr>
          <p:cNvPr id="15" name="Picture 25">
            <a:extLst>
              <a:ext uri="{FF2B5EF4-FFF2-40B4-BE49-F238E27FC236}">
                <a16:creationId xmlns:a16="http://schemas.microsoft.com/office/drawing/2014/main" id="{E63EAE14-1C92-1AB6-9306-D098E8756E9B}"/>
              </a:ext>
            </a:extLst>
          </p:cNvPr>
          <p:cNvPicPr>
            <a:picLocks noChangeAspect="1"/>
          </p:cNvPicPr>
          <p:nvPr/>
        </p:nvPicPr>
        <p:blipFill rotWithShape="1">
          <a:blip r:embed="rId3"/>
          <a:srcRect t="6246" r="7734"/>
          <a:stretch/>
        </p:blipFill>
        <p:spPr>
          <a:xfrm>
            <a:off x="8682759" y="3142510"/>
            <a:ext cx="7825798" cy="4317704"/>
          </a:xfrm>
          <a:prstGeom prst="rect">
            <a:avLst/>
          </a:prstGeom>
        </p:spPr>
      </p:pic>
      <p:pic>
        <p:nvPicPr>
          <p:cNvPr id="28" name="Picture 27">
            <a:extLst>
              <a:ext uri="{FF2B5EF4-FFF2-40B4-BE49-F238E27FC236}">
                <a16:creationId xmlns:a16="http://schemas.microsoft.com/office/drawing/2014/main" id="{42F3F762-3334-950E-E422-D20F28ABE74A}"/>
              </a:ext>
            </a:extLst>
          </p:cNvPr>
          <p:cNvPicPr>
            <a:picLocks noChangeAspect="1"/>
          </p:cNvPicPr>
          <p:nvPr/>
        </p:nvPicPr>
        <p:blipFill rotWithShape="1">
          <a:blip r:embed="rId4"/>
          <a:srcRect l="23569" t="25119" r="24735" b="18039"/>
          <a:stretch/>
        </p:blipFill>
        <p:spPr>
          <a:xfrm>
            <a:off x="10533185" y="202333"/>
            <a:ext cx="6558387" cy="3868530"/>
          </a:xfrm>
          <a:prstGeom prst="rect">
            <a:avLst/>
          </a:prstGeom>
        </p:spPr>
      </p:pic>
      <p:pic>
        <p:nvPicPr>
          <p:cNvPr id="29" name="Picture 28">
            <a:extLst>
              <a:ext uri="{FF2B5EF4-FFF2-40B4-BE49-F238E27FC236}">
                <a16:creationId xmlns:a16="http://schemas.microsoft.com/office/drawing/2014/main" id="{CC1E8D40-9972-0816-5363-99571AEB7401}"/>
              </a:ext>
            </a:extLst>
          </p:cNvPr>
          <p:cNvPicPr>
            <a:picLocks noChangeAspect="1"/>
          </p:cNvPicPr>
          <p:nvPr/>
        </p:nvPicPr>
        <p:blipFill rotWithShape="1">
          <a:blip r:embed="rId5"/>
          <a:srcRect l="26499" t="28874" r="30595" b="16185"/>
          <a:stretch/>
        </p:blipFill>
        <p:spPr>
          <a:xfrm>
            <a:off x="12182075" y="5089976"/>
            <a:ext cx="4891911" cy="3401140"/>
          </a:xfrm>
          <a:prstGeom prst="rect">
            <a:avLst/>
          </a:prstGeom>
        </p:spPr>
      </p:pic>
    </p:spTree>
    <p:extLst>
      <p:ext uri="{BB962C8B-B14F-4D97-AF65-F5344CB8AC3E}">
        <p14:creationId xmlns:p14="http://schemas.microsoft.com/office/powerpoint/2010/main" val="151274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subTnLst>
                                    <p:set>
                                      <p:cBhvr override="childStyle">
                                        <p:cTn dur="1" fill="hold" display="0" masterRel="nextClick" afterEffect="1"/>
                                        <p:tgtEl>
                                          <p:spTgt spid="28"/>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left)">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1A879-6257-9996-6CFE-95DE5EA9FC9F}"/>
              </a:ext>
            </a:extLst>
          </p:cNvPr>
          <p:cNvSpPr>
            <a:spLocks noGrp="1"/>
          </p:cNvSpPr>
          <p:nvPr>
            <p:ph type="title"/>
          </p:nvPr>
        </p:nvSpPr>
        <p:spPr/>
        <p:txBody>
          <a:bodyPr/>
          <a:lstStyle/>
          <a:p>
            <a:r>
              <a:rPr lang="nl-BE" dirty="0"/>
              <a:t>ENGINEERING@FEA</a:t>
            </a:r>
            <a:endParaRPr lang="x-none" dirty="0"/>
          </a:p>
        </p:txBody>
      </p:sp>
      <p:sp>
        <p:nvSpPr>
          <p:cNvPr id="4" name="Slide Number Placeholder 3">
            <a:extLst>
              <a:ext uri="{FF2B5EF4-FFF2-40B4-BE49-F238E27FC236}">
                <a16:creationId xmlns:a16="http://schemas.microsoft.com/office/drawing/2014/main" id="{51E034AB-B9A8-3ECB-3174-CA6C37A1D904}"/>
              </a:ext>
            </a:extLst>
          </p:cNvPr>
          <p:cNvSpPr>
            <a:spLocks noGrp="1"/>
          </p:cNvSpPr>
          <p:nvPr>
            <p:ph type="sldNum" sz="quarter" idx="12"/>
          </p:nvPr>
        </p:nvSpPr>
        <p:spPr/>
        <p:txBody>
          <a:bodyPr/>
          <a:lstStyle/>
          <a:p>
            <a:pPr marL="0" marR="0" lvl="0" indent="0" algn="r" defTabSz="1300368" rtl="0" eaLnBrk="1" fontAlgn="auto" latinLnBrk="0" hangingPunct="1">
              <a:lnSpc>
                <a:spcPct val="100000"/>
              </a:lnSpc>
              <a:spcBef>
                <a:spcPts val="0"/>
              </a:spcBef>
              <a:spcAft>
                <a:spcPts val="0"/>
              </a:spcAft>
              <a:buClrTx/>
              <a:buSzTx/>
              <a:buFontTx/>
              <a:buNone/>
              <a:tabLst/>
              <a:defRPr/>
            </a:pPr>
            <a:fld id="{7AE184E0-0BD4-4705-A12B-9B71DDE63301}" type="slidenum">
              <a:rPr kumimoji="0" lang="nl-BE" sz="1707" b="0" i="0" u="none" strike="noStrike" kern="1200" cap="none" spc="0" normalizeH="0" baseline="0" noProof="0" smtClean="0">
                <a:ln>
                  <a:noFill/>
                </a:ln>
                <a:solidFill>
                  <a:srgbClr val="1E64C8"/>
                </a:solidFill>
                <a:effectLst/>
                <a:uLnTx/>
                <a:uFillTx/>
                <a:latin typeface="Arial"/>
                <a:ea typeface="+mn-ea"/>
                <a:cs typeface="+mn-cs"/>
              </a:rPr>
              <a:pPr marL="0" marR="0" lvl="0" indent="0" algn="r" defTabSz="1300368" rtl="0" eaLnBrk="1" fontAlgn="auto" latinLnBrk="0" hangingPunct="1">
                <a:lnSpc>
                  <a:spcPct val="100000"/>
                </a:lnSpc>
                <a:spcBef>
                  <a:spcPts val="0"/>
                </a:spcBef>
                <a:spcAft>
                  <a:spcPts val="0"/>
                </a:spcAft>
                <a:buClrTx/>
                <a:buSzTx/>
                <a:buFontTx/>
                <a:buNone/>
                <a:tabLst/>
                <a:defRPr/>
              </a:pPr>
              <a:t>3</a:t>
            </a:fld>
            <a:endParaRPr kumimoji="0" lang="nl-BE" sz="1707" b="0" i="0" u="none" strike="noStrike" kern="1200" cap="none" spc="0" normalizeH="0" baseline="0" noProof="0" dirty="0">
              <a:ln>
                <a:noFill/>
              </a:ln>
              <a:solidFill>
                <a:srgbClr val="1E64C8"/>
              </a:solidFill>
              <a:effectLst/>
              <a:uLnTx/>
              <a:uFillTx/>
              <a:latin typeface="Arial"/>
              <a:ea typeface="+mn-ea"/>
              <a:cs typeface="+mn-cs"/>
            </a:endParaRPr>
          </a:p>
        </p:txBody>
      </p:sp>
      <p:grpSp>
        <p:nvGrpSpPr>
          <p:cNvPr id="30" name="Group 29">
            <a:extLst>
              <a:ext uri="{FF2B5EF4-FFF2-40B4-BE49-F238E27FC236}">
                <a16:creationId xmlns:a16="http://schemas.microsoft.com/office/drawing/2014/main" id="{64B49A77-8089-E83E-8BCC-23F35C756AE8}"/>
              </a:ext>
            </a:extLst>
          </p:cNvPr>
          <p:cNvGrpSpPr/>
          <p:nvPr/>
        </p:nvGrpSpPr>
        <p:grpSpPr>
          <a:xfrm>
            <a:off x="830118" y="1432134"/>
            <a:ext cx="8923481" cy="1026322"/>
            <a:chOff x="830118" y="1432134"/>
            <a:chExt cx="8923481" cy="1026322"/>
          </a:xfrm>
        </p:grpSpPr>
        <p:sp>
          <p:nvSpPr>
            <p:cNvPr id="15" name="Rectangle: Rounded Corners 14">
              <a:extLst>
                <a:ext uri="{FF2B5EF4-FFF2-40B4-BE49-F238E27FC236}">
                  <a16:creationId xmlns:a16="http://schemas.microsoft.com/office/drawing/2014/main" id="{5959AD12-27DB-5B58-CEF2-84A9DAE047A4}"/>
                </a:ext>
              </a:extLst>
            </p:cNvPr>
            <p:cNvSpPr/>
            <p:nvPr/>
          </p:nvSpPr>
          <p:spPr>
            <a:xfrm>
              <a:off x="830118" y="1432134"/>
              <a:ext cx="1461750" cy="734746"/>
            </a:xfrm>
            <a:prstGeom prst="roundRect">
              <a:avLst/>
            </a:prstGeom>
            <a:solidFill>
              <a:schemeClr val="accent1">
                <a:lumMod val="75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00368" rtl="0" eaLnBrk="1" fontAlgn="auto" latinLnBrk="0" hangingPunct="1">
                <a:lnSpc>
                  <a:spcPct val="100000"/>
                </a:lnSpc>
                <a:spcBef>
                  <a:spcPts val="0"/>
                </a:spcBef>
                <a:spcAft>
                  <a:spcPts val="0"/>
                </a:spcAft>
                <a:buClrTx/>
                <a:buSzTx/>
                <a:buFontTx/>
                <a:buNone/>
                <a:tabLst/>
                <a:defRPr/>
              </a:pPr>
              <a:r>
                <a:rPr kumimoji="0" lang="nl-BE" sz="3600" b="0" i="0" u="none" strike="noStrike" kern="1200" cap="none" spc="0" normalizeH="0" baseline="0" noProof="0" dirty="0">
                  <a:ln>
                    <a:noFill/>
                  </a:ln>
                  <a:solidFill>
                    <a:prstClr val="white"/>
                  </a:solidFill>
                  <a:effectLst/>
                  <a:uLnTx/>
                  <a:uFillTx/>
                  <a:latin typeface="Arial"/>
                  <a:ea typeface="+mn-ea"/>
                  <a:cs typeface="+mn-cs"/>
                </a:rPr>
                <a:t>1930</a:t>
              </a:r>
              <a:endParaRPr kumimoji="0" lang="x-none" sz="3600" b="0" i="0" u="none" strike="noStrike" kern="1200" cap="none" spc="0" normalizeH="0" baseline="0" noProof="0" dirty="0">
                <a:ln>
                  <a:noFill/>
                </a:ln>
                <a:solidFill>
                  <a:prstClr val="white"/>
                </a:solidFill>
                <a:effectLst/>
                <a:uLnTx/>
                <a:uFillTx/>
                <a:latin typeface="Arial"/>
                <a:ea typeface="+mn-ea"/>
                <a:cs typeface="+mn-cs"/>
              </a:endParaRPr>
            </a:p>
          </p:txBody>
        </p:sp>
        <p:sp>
          <p:nvSpPr>
            <p:cNvPr id="20" name="Content Placeholder 2">
              <a:extLst>
                <a:ext uri="{FF2B5EF4-FFF2-40B4-BE49-F238E27FC236}">
                  <a16:creationId xmlns:a16="http://schemas.microsoft.com/office/drawing/2014/main" id="{58D2B34B-FDF8-9DF7-5F20-D93E89171CDB}"/>
                </a:ext>
              </a:extLst>
            </p:cNvPr>
            <p:cNvSpPr txBox="1">
              <a:spLocks/>
            </p:cNvSpPr>
            <p:nvPr/>
          </p:nvSpPr>
          <p:spPr>
            <a:xfrm>
              <a:off x="2660468" y="1432134"/>
              <a:ext cx="7093131" cy="1026322"/>
            </a:xfrm>
            <a:prstGeom prst="rect">
              <a:avLst/>
            </a:prstGeom>
          </p:spPr>
          <p:txBody>
            <a:bodyPr vert="horz" lIns="91440" tIns="45720" rIns="91440" bIns="45720"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marR="0" lvl="0" indent="0" algn="l" defTabSz="4572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nl-BE" sz="4000" b="0" i="0" u="none" strike="noStrike" kern="1200" cap="none" spc="0" normalizeH="0" baseline="0" noProof="0" dirty="0">
                  <a:ln>
                    <a:noFill/>
                  </a:ln>
                  <a:solidFill>
                    <a:prstClr val="black"/>
                  </a:solidFill>
                  <a:effectLst/>
                  <a:uLnTx/>
                  <a:uFillTx/>
                  <a:latin typeface="Arial"/>
                  <a:ea typeface="+mn-ea"/>
                  <a:cs typeface="+mn-cs"/>
                </a:rPr>
                <a:t>Dutch as teaching language </a:t>
              </a:r>
            </a:p>
          </p:txBody>
        </p:sp>
      </p:grpSp>
      <p:grpSp>
        <p:nvGrpSpPr>
          <p:cNvPr id="31" name="Group 30">
            <a:extLst>
              <a:ext uri="{FF2B5EF4-FFF2-40B4-BE49-F238E27FC236}">
                <a16:creationId xmlns:a16="http://schemas.microsoft.com/office/drawing/2014/main" id="{FC53CE11-B8E8-3321-E757-986A8D2A3996}"/>
              </a:ext>
            </a:extLst>
          </p:cNvPr>
          <p:cNvGrpSpPr/>
          <p:nvPr/>
        </p:nvGrpSpPr>
        <p:grpSpPr>
          <a:xfrm>
            <a:off x="830118" y="2879934"/>
            <a:ext cx="8923481" cy="1026322"/>
            <a:chOff x="830118" y="2879934"/>
            <a:chExt cx="8923481" cy="1026322"/>
          </a:xfrm>
        </p:grpSpPr>
        <p:sp>
          <p:nvSpPr>
            <p:cNvPr id="16" name="Rectangle: Rounded Corners 15">
              <a:extLst>
                <a:ext uri="{FF2B5EF4-FFF2-40B4-BE49-F238E27FC236}">
                  <a16:creationId xmlns:a16="http://schemas.microsoft.com/office/drawing/2014/main" id="{40B723A0-2684-3B65-8B76-D128E9AD9D77}"/>
                </a:ext>
              </a:extLst>
            </p:cNvPr>
            <p:cNvSpPr/>
            <p:nvPr/>
          </p:nvSpPr>
          <p:spPr>
            <a:xfrm>
              <a:off x="830118" y="2879934"/>
              <a:ext cx="1461750" cy="734746"/>
            </a:xfrm>
            <a:prstGeom prst="roundRect">
              <a:avLst/>
            </a:prstGeom>
            <a:solidFill>
              <a:schemeClr val="accent1">
                <a:lumMod val="75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00368" rtl="0" eaLnBrk="1" fontAlgn="auto" latinLnBrk="0" hangingPunct="1">
                <a:lnSpc>
                  <a:spcPct val="100000"/>
                </a:lnSpc>
                <a:spcBef>
                  <a:spcPts val="0"/>
                </a:spcBef>
                <a:spcAft>
                  <a:spcPts val="0"/>
                </a:spcAft>
                <a:buClrTx/>
                <a:buSzTx/>
                <a:buFontTx/>
                <a:buNone/>
                <a:tabLst/>
                <a:defRPr/>
              </a:pPr>
              <a:r>
                <a:rPr kumimoji="0" lang="nl-BE" sz="3600" b="0" i="0" u="none" strike="noStrike" kern="1200" cap="none" spc="0" normalizeH="0" baseline="0" noProof="0" dirty="0">
                  <a:ln>
                    <a:noFill/>
                  </a:ln>
                  <a:solidFill>
                    <a:prstClr val="white"/>
                  </a:solidFill>
                  <a:effectLst/>
                  <a:uLnTx/>
                  <a:uFillTx/>
                  <a:latin typeface="Arial"/>
                  <a:ea typeface="+mn-ea"/>
                  <a:cs typeface="+mn-cs"/>
                </a:rPr>
                <a:t>1938</a:t>
              </a:r>
              <a:endParaRPr kumimoji="0" lang="x-none" sz="3600" b="0" i="0" u="none" strike="noStrike" kern="1200" cap="none" spc="0" normalizeH="0" baseline="0" noProof="0" dirty="0">
                <a:ln>
                  <a:noFill/>
                </a:ln>
                <a:solidFill>
                  <a:prstClr val="white"/>
                </a:solidFill>
                <a:effectLst/>
                <a:uLnTx/>
                <a:uFillTx/>
                <a:latin typeface="Arial"/>
                <a:ea typeface="+mn-ea"/>
                <a:cs typeface="+mn-cs"/>
              </a:endParaRPr>
            </a:p>
          </p:txBody>
        </p:sp>
        <p:sp>
          <p:nvSpPr>
            <p:cNvPr id="21" name="Content Placeholder 2">
              <a:extLst>
                <a:ext uri="{FF2B5EF4-FFF2-40B4-BE49-F238E27FC236}">
                  <a16:creationId xmlns:a16="http://schemas.microsoft.com/office/drawing/2014/main" id="{2D788BBC-5D34-461C-EFC4-8191FDFDB499}"/>
                </a:ext>
              </a:extLst>
            </p:cNvPr>
            <p:cNvSpPr txBox="1">
              <a:spLocks/>
            </p:cNvSpPr>
            <p:nvPr/>
          </p:nvSpPr>
          <p:spPr>
            <a:xfrm>
              <a:off x="2660468" y="2879934"/>
              <a:ext cx="7093131" cy="1026322"/>
            </a:xfrm>
            <a:prstGeom prst="rect">
              <a:avLst/>
            </a:prstGeom>
          </p:spPr>
          <p:txBody>
            <a:bodyPr vert="horz" lIns="91440" tIns="45720" rIns="91440" bIns="45720"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marR="0" lvl="0" indent="0" algn="l" defTabSz="457200" rtl="0" eaLnBrk="1" fontAlgn="auto" latinLnBrk="0" hangingPunct="1">
                <a:lnSpc>
                  <a:spcPct val="120000"/>
                </a:lnSpc>
                <a:spcBef>
                  <a:spcPts val="0"/>
                </a:spcBef>
                <a:spcAft>
                  <a:spcPts val="0"/>
                </a:spcAft>
                <a:buClrTx/>
                <a:buSzTx/>
                <a:buFont typeface="Arial" panose="020B0604020202020204" pitchFamily="34" charset="0"/>
                <a:buNone/>
                <a:tabLst/>
                <a:defRPr/>
              </a:pPr>
              <a:r>
                <a:rPr lang="nl-BE" sz="4000" dirty="0">
                  <a:solidFill>
                    <a:prstClr val="black"/>
                  </a:solidFill>
                  <a:latin typeface="Arial"/>
                </a:rPr>
                <a:t>i</a:t>
              </a:r>
              <a:r>
                <a:rPr kumimoji="0" lang="nl-BE" sz="4000" b="0" i="0" u="none" strike="noStrike" kern="1200" cap="none" spc="0" normalizeH="0" baseline="0" noProof="0" dirty="0">
                  <a:ln>
                    <a:noFill/>
                  </a:ln>
                  <a:solidFill>
                    <a:prstClr val="black"/>
                  </a:solidFill>
                  <a:effectLst/>
                  <a:uLnTx/>
                  <a:uFillTx/>
                  <a:latin typeface="Arial"/>
                  <a:ea typeface="+mn-ea"/>
                  <a:cs typeface="+mn-cs"/>
                </a:rPr>
                <a:t>nauguration Technicum</a:t>
              </a:r>
            </a:p>
          </p:txBody>
        </p:sp>
      </p:grpSp>
      <p:grpSp>
        <p:nvGrpSpPr>
          <p:cNvPr id="32" name="Group 31">
            <a:extLst>
              <a:ext uri="{FF2B5EF4-FFF2-40B4-BE49-F238E27FC236}">
                <a16:creationId xmlns:a16="http://schemas.microsoft.com/office/drawing/2014/main" id="{05A72224-BC9A-69C7-02B1-ED7D7EC96659}"/>
              </a:ext>
            </a:extLst>
          </p:cNvPr>
          <p:cNvGrpSpPr/>
          <p:nvPr/>
        </p:nvGrpSpPr>
        <p:grpSpPr>
          <a:xfrm>
            <a:off x="830118" y="4327734"/>
            <a:ext cx="8923481" cy="1026322"/>
            <a:chOff x="830118" y="4327734"/>
            <a:chExt cx="8923481" cy="1026322"/>
          </a:xfrm>
        </p:grpSpPr>
        <p:sp>
          <p:nvSpPr>
            <p:cNvPr id="18" name="Rectangle: Rounded Corners 17">
              <a:extLst>
                <a:ext uri="{FF2B5EF4-FFF2-40B4-BE49-F238E27FC236}">
                  <a16:creationId xmlns:a16="http://schemas.microsoft.com/office/drawing/2014/main" id="{53FCB976-F71B-A522-1016-34DABD0D6787}"/>
                </a:ext>
              </a:extLst>
            </p:cNvPr>
            <p:cNvSpPr/>
            <p:nvPr/>
          </p:nvSpPr>
          <p:spPr>
            <a:xfrm>
              <a:off x="830118" y="4327734"/>
              <a:ext cx="1461750" cy="734746"/>
            </a:xfrm>
            <a:prstGeom prst="roundRect">
              <a:avLst/>
            </a:prstGeom>
            <a:solidFill>
              <a:schemeClr val="accent1">
                <a:lumMod val="75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00368" rtl="0" eaLnBrk="1" fontAlgn="auto" latinLnBrk="0" hangingPunct="1">
                <a:lnSpc>
                  <a:spcPct val="100000"/>
                </a:lnSpc>
                <a:spcBef>
                  <a:spcPts val="0"/>
                </a:spcBef>
                <a:spcAft>
                  <a:spcPts val="0"/>
                </a:spcAft>
                <a:buClrTx/>
                <a:buSzTx/>
                <a:buFontTx/>
                <a:buNone/>
                <a:tabLst/>
                <a:defRPr/>
              </a:pPr>
              <a:r>
                <a:rPr kumimoji="0" lang="nl-BE" sz="3600" b="0" i="0" u="none" strike="noStrike" kern="1200" cap="none" spc="0" normalizeH="0" baseline="0" noProof="0" dirty="0">
                  <a:ln>
                    <a:noFill/>
                  </a:ln>
                  <a:solidFill>
                    <a:prstClr val="white"/>
                  </a:solidFill>
                  <a:effectLst/>
                  <a:uLnTx/>
                  <a:uFillTx/>
                  <a:latin typeface="Arial"/>
                  <a:ea typeface="+mn-ea"/>
                  <a:cs typeface="+mn-cs"/>
                </a:rPr>
                <a:t>1976</a:t>
              </a:r>
              <a:endParaRPr kumimoji="0" lang="x-none" sz="3600" b="0" i="0" u="none" strike="noStrike" kern="1200" cap="none" spc="0" normalizeH="0" baseline="0" noProof="0" dirty="0">
                <a:ln>
                  <a:noFill/>
                </a:ln>
                <a:solidFill>
                  <a:prstClr val="white"/>
                </a:solidFill>
                <a:effectLst/>
                <a:uLnTx/>
                <a:uFillTx/>
                <a:latin typeface="Arial"/>
                <a:ea typeface="+mn-ea"/>
                <a:cs typeface="+mn-cs"/>
              </a:endParaRPr>
            </a:p>
          </p:txBody>
        </p:sp>
        <p:sp>
          <p:nvSpPr>
            <p:cNvPr id="22" name="Content Placeholder 2">
              <a:extLst>
                <a:ext uri="{FF2B5EF4-FFF2-40B4-BE49-F238E27FC236}">
                  <a16:creationId xmlns:a16="http://schemas.microsoft.com/office/drawing/2014/main" id="{6696FA30-C249-F355-9EBF-C64C383595EE}"/>
                </a:ext>
              </a:extLst>
            </p:cNvPr>
            <p:cNvSpPr txBox="1">
              <a:spLocks/>
            </p:cNvSpPr>
            <p:nvPr/>
          </p:nvSpPr>
          <p:spPr>
            <a:xfrm>
              <a:off x="2660468" y="4327734"/>
              <a:ext cx="7093131" cy="1026322"/>
            </a:xfrm>
            <a:prstGeom prst="rect">
              <a:avLst/>
            </a:prstGeom>
          </p:spPr>
          <p:txBody>
            <a:bodyPr vert="horz" lIns="91440" tIns="45720" rIns="91440" bIns="45720"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marR="0" lvl="0" indent="0" algn="l" defTabSz="457200" rtl="0" eaLnBrk="1" fontAlgn="auto" latinLnBrk="0" hangingPunct="1">
                <a:lnSpc>
                  <a:spcPct val="120000"/>
                </a:lnSpc>
                <a:spcBef>
                  <a:spcPts val="0"/>
                </a:spcBef>
                <a:spcAft>
                  <a:spcPts val="0"/>
                </a:spcAft>
                <a:buClrTx/>
                <a:buSzTx/>
                <a:buFont typeface="Arial" panose="020B0604020202020204" pitchFamily="34" charset="0"/>
                <a:buNone/>
                <a:tabLst/>
                <a:defRPr/>
              </a:pPr>
              <a:r>
                <a:rPr lang="nl-BE" sz="4000" dirty="0">
                  <a:solidFill>
                    <a:prstClr val="black"/>
                  </a:solidFill>
                  <a:latin typeface="Arial"/>
                </a:rPr>
                <a:t>v</a:t>
              </a:r>
              <a:r>
                <a:rPr kumimoji="0" lang="nl-BE" sz="4000" b="0" i="0" u="none" strike="noStrike" kern="1200" cap="none" spc="0" normalizeH="0" baseline="0" noProof="0" dirty="0">
                  <a:ln>
                    <a:noFill/>
                  </a:ln>
                  <a:solidFill>
                    <a:prstClr val="black"/>
                  </a:solidFill>
                  <a:effectLst/>
                  <a:uLnTx/>
                  <a:uFillTx/>
                  <a:latin typeface="Arial"/>
                  <a:ea typeface="+mn-ea"/>
                  <a:cs typeface="+mn-cs"/>
                </a:rPr>
                <a:t>isit King Boudewijn</a:t>
              </a:r>
            </a:p>
          </p:txBody>
        </p:sp>
      </p:grpSp>
      <p:grpSp>
        <p:nvGrpSpPr>
          <p:cNvPr id="33" name="Group 32">
            <a:extLst>
              <a:ext uri="{FF2B5EF4-FFF2-40B4-BE49-F238E27FC236}">
                <a16:creationId xmlns:a16="http://schemas.microsoft.com/office/drawing/2014/main" id="{90F1F44C-C71E-F372-F783-8F8602043AAA}"/>
              </a:ext>
            </a:extLst>
          </p:cNvPr>
          <p:cNvGrpSpPr/>
          <p:nvPr/>
        </p:nvGrpSpPr>
        <p:grpSpPr>
          <a:xfrm>
            <a:off x="830118" y="5775534"/>
            <a:ext cx="8923480" cy="1033645"/>
            <a:chOff x="830118" y="5775534"/>
            <a:chExt cx="8923480" cy="1033645"/>
          </a:xfrm>
        </p:grpSpPr>
        <p:sp>
          <p:nvSpPr>
            <p:cNvPr id="17" name="Rectangle: Rounded Corners 16">
              <a:extLst>
                <a:ext uri="{FF2B5EF4-FFF2-40B4-BE49-F238E27FC236}">
                  <a16:creationId xmlns:a16="http://schemas.microsoft.com/office/drawing/2014/main" id="{E4AB6CE3-AC42-2ADB-15D6-3B1558D4123B}"/>
                </a:ext>
              </a:extLst>
            </p:cNvPr>
            <p:cNvSpPr/>
            <p:nvPr/>
          </p:nvSpPr>
          <p:spPr>
            <a:xfrm>
              <a:off x="830118" y="5775534"/>
              <a:ext cx="1461750" cy="734746"/>
            </a:xfrm>
            <a:prstGeom prst="roundRect">
              <a:avLst/>
            </a:prstGeom>
            <a:solidFill>
              <a:schemeClr val="accent1">
                <a:lumMod val="75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00368" rtl="0" eaLnBrk="1" fontAlgn="auto" latinLnBrk="0" hangingPunct="1">
                <a:lnSpc>
                  <a:spcPct val="100000"/>
                </a:lnSpc>
                <a:spcBef>
                  <a:spcPts val="0"/>
                </a:spcBef>
                <a:spcAft>
                  <a:spcPts val="0"/>
                </a:spcAft>
                <a:buClrTx/>
                <a:buSzTx/>
                <a:buFontTx/>
                <a:buNone/>
                <a:tabLst/>
                <a:defRPr/>
              </a:pPr>
              <a:r>
                <a:rPr kumimoji="0" lang="nl-BE" sz="3600" b="0" i="0" u="none" strike="noStrike" kern="1200" cap="none" spc="0" normalizeH="0" baseline="0" noProof="0" dirty="0">
                  <a:ln>
                    <a:noFill/>
                  </a:ln>
                  <a:solidFill>
                    <a:prstClr val="white"/>
                  </a:solidFill>
                  <a:effectLst/>
                  <a:uLnTx/>
                  <a:uFillTx/>
                  <a:latin typeface="Arial"/>
                  <a:ea typeface="+mn-ea"/>
                  <a:cs typeface="+mn-cs"/>
                </a:rPr>
                <a:t>1979</a:t>
              </a:r>
              <a:endParaRPr kumimoji="0" lang="x-none" sz="3600" b="0" i="0" u="none" strike="noStrike" kern="1200" cap="none" spc="0" normalizeH="0" baseline="0" noProof="0" dirty="0">
                <a:ln>
                  <a:noFill/>
                </a:ln>
                <a:solidFill>
                  <a:prstClr val="white"/>
                </a:solidFill>
                <a:effectLst/>
                <a:uLnTx/>
                <a:uFillTx/>
                <a:latin typeface="Arial"/>
                <a:ea typeface="+mn-ea"/>
                <a:cs typeface="+mn-cs"/>
              </a:endParaRPr>
            </a:p>
          </p:txBody>
        </p:sp>
        <p:sp>
          <p:nvSpPr>
            <p:cNvPr id="23" name="Content Placeholder 2">
              <a:extLst>
                <a:ext uri="{FF2B5EF4-FFF2-40B4-BE49-F238E27FC236}">
                  <a16:creationId xmlns:a16="http://schemas.microsoft.com/office/drawing/2014/main" id="{6771DAA8-C981-1ED3-0DD2-ED74C8C67227}"/>
                </a:ext>
              </a:extLst>
            </p:cNvPr>
            <p:cNvSpPr txBox="1">
              <a:spLocks/>
            </p:cNvSpPr>
            <p:nvPr/>
          </p:nvSpPr>
          <p:spPr>
            <a:xfrm>
              <a:off x="2660467" y="5782857"/>
              <a:ext cx="7093131" cy="1026322"/>
            </a:xfrm>
            <a:prstGeom prst="rect">
              <a:avLst/>
            </a:prstGeom>
          </p:spPr>
          <p:txBody>
            <a:bodyPr vert="horz" lIns="91440" tIns="45720" rIns="91440" bIns="45720"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marR="0" lvl="0" indent="0" algn="l" defTabSz="457200" rtl="0" eaLnBrk="1" fontAlgn="auto" latinLnBrk="0" hangingPunct="1">
                <a:lnSpc>
                  <a:spcPct val="120000"/>
                </a:lnSpc>
                <a:spcBef>
                  <a:spcPts val="0"/>
                </a:spcBef>
                <a:spcAft>
                  <a:spcPts val="0"/>
                </a:spcAft>
                <a:buClrTx/>
                <a:buSzTx/>
                <a:buFont typeface="Arial" panose="020B0604020202020204" pitchFamily="34" charset="0"/>
                <a:buNone/>
                <a:tabLst/>
                <a:defRPr/>
              </a:pPr>
              <a:r>
                <a:rPr lang="nl-BE" sz="4000" dirty="0">
                  <a:solidFill>
                    <a:prstClr val="black"/>
                  </a:solidFill>
                  <a:latin typeface="Arial"/>
                </a:rPr>
                <a:t>i</a:t>
              </a:r>
              <a:r>
                <a:rPr kumimoji="0" lang="nl-BE" sz="4000" b="0" i="0" u="none" strike="noStrike" kern="1200" cap="none" spc="0" normalizeH="0" baseline="0" noProof="0" dirty="0">
                  <a:ln>
                    <a:noFill/>
                  </a:ln>
                  <a:solidFill>
                    <a:prstClr val="black"/>
                  </a:solidFill>
                  <a:effectLst/>
                  <a:uLnTx/>
                  <a:uFillTx/>
                  <a:latin typeface="Arial"/>
                  <a:ea typeface="+mn-ea"/>
                  <a:cs typeface="+mn-cs"/>
                </a:rPr>
                <a:t>nauguration campus Ardoyen</a:t>
              </a:r>
            </a:p>
          </p:txBody>
        </p:sp>
      </p:grpSp>
      <p:pic>
        <p:nvPicPr>
          <p:cNvPr id="27" name="Afbeelding 3">
            <a:extLst>
              <a:ext uri="{FF2B5EF4-FFF2-40B4-BE49-F238E27FC236}">
                <a16:creationId xmlns:a16="http://schemas.microsoft.com/office/drawing/2014/main" id="{68EF8FA7-151F-4B0C-703F-AAFB93CE1B5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764" t="14282" r="8119" b="14660"/>
          <a:stretch/>
        </p:blipFill>
        <p:spPr>
          <a:xfrm>
            <a:off x="10370192" y="8403321"/>
            <a:ext cx="6503753" cy="1326203"/>
          </a:xfrm>
          <a:prstGeom prst="rect">
            <a:avLst/>
          </a:prstGeom>
        </p:spPr>
      </p:pic>
      <p:pic>
        <p:nvPicPr>
          <p:cNvPr id="1026" name="Picture 2" descr="Project in de kijker: Technicum, de nieuwe faculteit politieke en sociale wetenschappen van de UGent">
            <a:extLst>
              <a:ext uri="{FF2B5EF4-FFF2-40B4-BE49-F238E27FC236}">
                <a16:creationId xmlns:a16="http://schemas.microsoft.com/office/drawing/2014/main" id="{EB0157AA-D336-C0C5-FB30-91DADFDBD8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81487" y="490832"/>
            <a:ext cx="7014035" cy="4571648"/>
          </a:xfrm>
          <a:prstGeom prst="rect">
            <a:avLst/>
          </a:prstGeom>
          <a:noFill/>
          <a:extLst>
            <a:ext uri="{909E8E84-426E-40dd-AFC4-6F175D3DCCD1}">
              <a14:hiddenFill xmlns:a14="http://schemas.microsoft.com/office/drawing/2010/main" xmlns="">
                <a:solidFill>
                  <a:srgbClr val="FFFFFF"/>
                </a:solidFill>
              </a14:hiddenFill>
            </a:ext>
          </a:extLst>
        </p:spPr>
      </p:pic>
      <p:pic>
        <p:nvPicPr>
          <p:cNvPr id="36" name="Picture 2" descr="https://www.ugent.be/img/dcom/faciliteiten/campusardoyen.jpg">
            <a:extLst>
              <a:ext uri="{FF2B5EF4-FFF2-40B4-BE49-F238E27FC236}">
                <a16:creationId xmlns:a16="http://schemas.microsoft.com/office/drawing/2014/main" id="{AED6A9EE-D969-D8B2-F288-84283B3602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87825" y="4380596"/>
            <a:ext cx="5363635" cy="402272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Rounded Corners 16">
            <a:extLst>
              <a:ext uri="{FF2B5EF4-FFF2-40B4-BE49-F238E27FC236}">
                <a16:creationId xmlns:a16="http://schemas.microsoft.com/office/drawing/2014/main" id="{77952CE7-1C9A-74E5-2160-A801A01ED9F4}"/>
              </a:ext>
            </a:extLst>
          </p:cNvPr>
          <p:cNvSpPr/>
          <p:nvPr/>
        </p:nvSpPr>
        <p:spPr>
          <a:xfrm>
            <a:off x="830118" y="7190037"/>
            <a:ext cx="1461750" cy="734746"/>
          </a:xfrm>
          <a:prstGeom prst="roundRect">
            <a:avLst/>
          </a:prstGeom>
          <a:solidFill>
            <a:schemeClr val="accent1">
              <a:lumMod val="75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00368" rtl="0" eaLnBrk="1" fontAlgn="auto" latinLnBrk="0" hangingPunct="1">
              <a:lnSpc>
                <a:spcPct val="100000"/>
              </a:lnSpc>
              <a:spcBef>
                <a:spcPts val="0"/>
              </a:spcBef>
              <a:spcAft>
                <a:spcPts val="0"/>
              </a:spcAft>
              <a:buClrTx/>
              <a:buSzTx/>
              <a:buFontTx/>
              <a:buNone/>
              <a:tabLst/>
              <a:defRPr/>
            </a:pPr>
            <a:r>
              <a:rPr kumimoji="0" lang="nl-BE" sz="3600" b="0" i="0" u="none" strike="noStrike" kern="1200" cap="none" spc="0" normalizeH="0" baseline="0" noProof="0" dirty="0">
                <a:ln>
                  <a:noFill/>
                </a:ln>
                <a:solidFill>
                  <a:prstClr val="white"/>
                </a:solidFill>
                <a:effectLst/>
                <a:uLnTx/>
                <a:uFillTx/>
                <a:latin typeface="Arial"/>
                <a:ea typeface="+mn-ea"/>
                <a:cs typeface="+mn-cs"/>
              </a:rPr>
              <a:t>2035</a:t>
            </a:r>
            <a:endParaRPr kumimoji="0" lang="x-none" sz="36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Content Placeholder 2">
            <a:extLst>
              <a:ext uri="{FF2B5EF4-FFF2-40B4-BE49-F238E27FC236}">
                <a16:creationId xmlns:a16="http://schemas.microsoft.com/office/drawing/2014/main" id="{63A8E623-783F-9615-CEFF-194F02ABFC1C}"/>
              </a:ext>
            </a:extLst>
          </p:cNvPr>
          <p:cNvSpPr txBox="1">
            <a:spLocks/>
          </p:cNvSpPr>
          <p:nvPr/>
        </p:nvSpPr>
        <p:spPr>
          <a:xfrm>
            <a:off x="2655732" y="7109200"/>
            <a:ext cx="7093131" cy="1026322"/>
          </a:xfrm>
          <a:prstGeom prst="rect">
            <a:avLst/>
          </a:prstGeom>
        </p:spPr>
        <p:txBody>
          <a:bodyPr vert="horz" lIns="91440" tIns="45720" rIns="91440" bIns="45720"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marR="0" lvl="0" indent="0" algn="l" defTabSz="4572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nl-BE" sz="4000" b="0" i="0" u="none" strike="noStrike" kern="1200" cap="none" spc="0" normalizeH="0" baseline="0" noProof="0" dirty="0">
                <a:ln>
                  <a:noFill/>
                </a:ln>
                <a:solidFill>
                  <a:prstClr val="black"/>
                </a:solidFill>
                <a:effectLst/>
                <a:uLnTx/>
                <a:uFillTx/>
                <a:latin typeface="Arial"/>
                <a:ea typeface="+mn-ea"/>
                <a:cs typeface="+mn-cs"/>
              </a:rPr>
              <a:t>FEA@Ardoyen</a:t>
            </a:r>
          </a:p>
        </p:txBody>
      </p:sp>
    </p:spTree>
    <p:extLst>
      <p:ext uri="{BB962C8B-B14F-4D97-AF65-F5344CB8AC3E}">
        <p14:creationId xmlns:p14="http://schemas.microsoft.com/office/powerpoint/2010/main" val="40134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left)">
                                      <p:cBhvr>
                                        <p:cTn id="12" dur="500"/>
                                        <p:tgtEl>
                                          <p:spTgt spid="1026"/>
                                        </p:tgtEl>
                                      </p:cBhvr>
                                    </p:animEffect>
                                  </p:childTnLst>
                                  <p:subTnLst>
                                    <p:set>
                                      <p:cBhvr override="childStyle">
                                        <p:cTn dur="1" fill="hold" display="0" masterRel="nextClick" afterEffect="1"/>
                                        <p:tgtEl>
                                          <p:spTgt spid="1026"/>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left)">
                                      <p:cBhvr>
                                        <p:cTn id="27" dur="500"/>
                                        <p:tgtEl>
                                          <p:spTgt spid="36"/>
                                        </p:tgtEl>
                                      </p:cBhvr>
                                    </p:animEffect>
                                  </p:childTnLst>
                                  <p:subTnLst>
                                    <p:set>
                                      <p:cBhvr override="childStyle">
                                        <p:cTn dur="1" fill="hold" display="0" masterRel="nextClick" afterEffect="1"/>
                                        <p:tgtEl>
                                          <p:spTgt spid="3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45364" y="0"/>
            <a:ext cx="10692406" cy="7562103"/>
          </a:xfrm>
          <a:prstGeom prst="rect">
            <a:avLst/>
          </a:prstGeom>
        </p:spPr>
      </p:pic>
      <p:sp>
        <p:nvSpPr>
          <p:cNvPr id="2" name="Titel 1"/>
          <p:cNvSpPr>
            <a:spLocks noGrp="1"/>
          </p:cNvSpPr>
          <p:nvPr>
            <p:ph type="ctrTitle"/>
          </p:nvPr>
        </p:nvSpPr>
        <p:spPr/>
        <p:txBody>
          <a:bodyPr/>
          <a:lstStyle/>
          <a:p>
            <a:r>
              <a:rPr lang="nl-BE" dirty="0"/>
              <a:t>Ugent</a:t>
            </a:r>
            <a:br>
              <a:rPr lang="nl-BE" dirty="0"/>
            </a:br>
            <a:r>
              <a:rPr lang="nl-BE" dirty="0"/>
              <a:t>In gHent</a:t>
            </a:r>
          </a:p>
        </p:txBody>
      </p:sp>
    </p:spTree>
    <p:extLst>
      <p:ext uri="{BB962C8B-B14F-4D97-AF65-F5344CB8AC3E}">
        <p14:creationId xmlns:p14="http://schemas.microsoft.com/office/powerpoint/2010/main" val="1923378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fbeelding 18"/>
          <p:cNvPicPr>
            <a:picLocks noChangeAspect="1"/>
          </p:cNvPicPr>
          <p:nvPr/>
        </p:nvPicPr>
        <p:blipFill rotWithShape="1">
          <a:blip r:embed="rId3">
            <a:extLst>
              <a:ext uri="{28A0092B-C50C-407E-A947-70E740481C1C}">
                <a14:useLocalDpi xmlns:a14="http://schemas.microsoft.com/office/drawing/2010/main" val="0"/>
              </a:ext>
            </a:extLst>
          </a:blip>
          <a:srcRect b="6805"/>
          <a:stretch/>
        </p:blipFill>
        <p:spPr>
          <a:xfrm>
            <a:off x="753405" y="2241572"/>
            <a:ext cx="8855368" cy="5895352"/>
          </a:xfrm>
          <a:prstGeom prst="rect">
            <a:avLst/>
          </a:prstGeom>
        </p:spPr>
      </p:pic>
      <p:sp>
        <p:nvSpPr>
          <p:cNvPr id="4" name="Tijdelijke aanduiding voor dianummer 3"/>
          <p:cNvSpPr>
            <a:spLocks noGrp="1"/>
          </p:cNvSpPr>
          <p:nvPr>
            <p:ph type="sldNum" sz="quarter" idx="12"/>
          </p:nvPr>
        </p:nvSpPr>
        <p:spPr/>
        <p:txBody>
          <a:bodyPr/>
          <a:lstStyle/>
          <a:p>
            <a:pPr marL="0" marR="0" lvl="0" indent="0" algn="r" defTabSz="1300368" rtl="0" eaLnBrk="1" fontAlgn="auto" latinLnBrk="0" hangingPunct="1">
              <a:lnSpc>
                <a:spcPct val="100000"/>
              </a:lnSpc>
              <a:spcBef>
                <a:spcPts val="0"/>
              </a:spcBef>
              <a:spcAft>
                <a:spcPts val="0"/>
              </a:spcAft>
              <a:buClrTx/>
              <a:buSzTx/>
              <a:buFontTx/>
              <a:buNone/>
              <a:tabLst/>
              <a:defRPr/>
            </a:pPr>
            <a:fld id="{7AE184E0-0BD4-4705-A12B-9B71DDE63301}" type="slidenum">
              <a:rPr kumimoji="0" lang="nl-BE" sz="1707" b="0" i="0" u="none" strike="noStrike" kern="1200" cap="none" spc="0" normalizeH="0" baseline="0" noProof="0" smtClean="0">
                <a:ln>
                  <a:noFill/>
                </a:ln>
                <a:solidFill>
                  <a:srgbClr val="1E64C8"/>
                </a:solidFill>
                <a:effectLst/>
                <a:uLnTx/>
                <a:uFillTx/>
                <a:latin typeface="Arial"/>
                <a:ea typeface="+mn-ea"/>
                <a:cs typeface="+mn-cs"/>
              </a:rPr>
              <a:pPr marL="0" marR="0" lvl="0" indent="0" algn="r" defTabSz="1300368" rtl="0" eaLnBrk="1" fontAlgn="auto" latinLnBrk="0" hangingPunct="1">
                <a:lnSpc>
                  <a:spcPct val="100000"/>
                </a:lnSpc>
                <a:spcBef>
                  <a:spcPts val="0"/>
                </a:spcBef>
                <a:spcAft>
                  <a:spcPts val="0"/>
                </a:spcAft>
                <a:buClrTx/>
                <a:buSzTx/>
                <a:buFontTx/>
                <a:buNone/>
                <a:tabLst/>
                <a:defRPr/>
              </a:pPr>
              <a:t>5</a:t>
            </a:fld>
            <a:endParaRPr kumimoji="0" lang="nl-BE" sz="1707" b="0" i="0" u="none" strike="noStrike" kern="1200" cap="none" spc="0" normalizeH="0" baseline="0" noProof="0" dirty="0">
              <a:ln>
                <a:noFill/>
              </a:ln>
              <a:solidFill>
                <a:srgbClr val="1E64C8"/>
              </a:solidFill>
              <a:effectLst/>
              <a:uLnTx/>
              <a:uFillTx/>
              <a:latin typeface="Arial"/>
              <a:ea typeface="+mn-ea"/>
              <a:cs typeface="+mn-cs"/>
            </a:endParaRPr>
          </a:p>
        </p:txBody>
      </p:sp>
      <p:pic>
        <p:nvPicPr>
          <p:cNvPr id="11" name="Tijdelijke aanduiding voor inhoud 10"/>
          <p:cNvPicPr>
            <a:picLocks noGrp="1" noChangeAspect="1"/>
          </p:cNvPicPr>
          <p:nvPr>
            <p:ph idx="4294967295"/>
          </p:nvPr>
        </p:nvPicPr>
        <p:blipFill>
          <a:blip r:embed="rId4" cstate="print">
            <a:extLst>
              <a:ext uri="{28A0092B-C50C-407E-A947-70E740481C1C}">
                <a14:useLocalDpi xmlns:a14="http://schemas.microsoft.com/office/drawing/2010/main" val="0"/>
              </a:ext>
            </a:extLst>
          </a:blip>
          <a:stretch>
            <a:fillRect/>
          </a:stretch>
        </p:blipFill>
        <p:spPr>
          <a:xfrm>
            <a:off x="9414852" y="4362433"/>
            <a:ext cx="7466825" cy="4976930"/>
          </a:xfrm>
          <a:ln w="254000" cap="sq">
            <a:solidFill>
              <a:schemeClr val="bg1"/>
            </a:solidFill>
            <a:miter lim="800000"/>
          </a:ln>
        </p:spPr>
      </p:pic>
      <p:pic>
        <p:nvPicPr>
          <p:cNvPr id="13" name="Afbeelding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20345" y="-17182"/>
            <a:ext cx="5937828" cy="3957585"/>
          </a:xfrm>
          <a:prstGeom prst="rect">
            <a:avLst/>
          </a:prstGeom>
        </p:spPr>
      </p:pic>
      <p:sp>
        <p:nvSpPr>
          <p:cNvPr id="14" name="Tekstvak 13"/>
          <p:cNvSpPr txBox="1"/>
          <p:nvPr/>
        </p:nvSpPr>
        <p:spPr>
          <a:xfrm>
            <a:off x="12447459" y="9467195"/>
            <a:ext cx="4868562" cy="243208"/>
          </a:xfrm>
          <a:prstGeom prst="rect">
            <a:avLst/>
          </a:prstGeom>
          <a:noFill/>
        </p:spPr>
        <p:txBody>
          <a:bodyPr wrap="square" rtlCol="0">
            <a:spAutoFit/>
          </a:bodyPr>
          <a:lstStyle/>
          <a:p>
            <a:pPr marL="0" marR="0" lvl="0" indent="0" algn="r" defTabSz="1300368" rtl="0" eaLnBrk="1" fontAlgn="auto" latinLnBrk="0" hangingPunct="1">
              <a:lnSpc>
                <a:spcPct val="120000"/>
              </a:lnSpc>
              <a:spcBef>
                <a:spcPts val="0"/>
              </a:spcBef>
              <a:spcAft>
                <a:spcPts val="0"/>
              </a:spcAft>
              <a:buClrTx/>
              <a:buSzTx/>
              <a:buFontTx/>
              <a:buNone/>
              <a:tabLst/>
              <a:defRPr/>
            </a:pPr>
            <a:r>
              <a:rPr kumimoji="0" lang="nl-BE" sz="900" b="0" i="0" u="none" strike="noStrike" kern="1200" cap="none" spc="0" normalizeH="0" baseline="0" noProof="0" dirty="0">
                <a:ln>
                  <a:noFill/>
                </a:ln>
                <a:solidFill>
                  <a:prstClr val="white"/>
                </a:solidFill>
                <a:effectLst/>
                <a:uLnTx/>
                <a:uFillTx/>
                <a:latin typeface="Arial"/>
                <a:ea typeface="+mn-ea"/>
                <a:cs typeface="+mn-cs"/>
              </a:rPr>
              <a:t>© Stad Gent - Dienst Toerisme, Bas Bogaerts</a:t>
            </a:r>
          </a:p>
        </p:txBody>
      </p:sp>
      <p:sp>
        <p:nvSpPr>
          <p:cNvPr id="21" name="Tekstvak 20"/>
          <p:cNvSpPr txBox="1"/>
          <p:nvPr/>
        </p:nvSpPr>
        <p:spPr>
          <a:xfrm>
            <a:off x="11389611" y="3669323"/>
            <a:ext cx="4868562" cy="243208"/>
          </a:xfrm>
          <a:prstGeom prst="rect">
            <a:avLst/>
          </a:prstGeom>
          <a:noFill/>
        </p:spPr>
        <p:txBody>
          <a:bodyPr wrap="square" rtlCol="0">
            <a:spAutoFit/>
          </a:bodyPr>
          <a:lstStyle/>
          <a:p>
            <a:pPr marL="0" marR="0" lvl="0" indent="0" algn="r" defTabSz="1300368" rtl="0" eaLnBrk="1" fontAlgn="auto" latinLnBrk="0" hangingPunct="1">
              <a:lnSpc>
                <a:spcPct val="120000"/>
              </a:lnSpc>
              <a:spcBef>
                <a:spcPts val="0"/>
              </a:spcBef>
              <a:spcAft>
                <a:spcPts val="0"/>
              </a:spcAft>
              <a:buClrTx/>
              <a:buSzTx/>
              <a:buFontTx/>
              <a:buNone/>
              <a:tabLst/>
              <a:defRPr/>
            </a:pPr>
            <a:r>
              <a:rPr kumimoji="0" lang="nl-BE" sz="900" b="0" i="0" u="none" strike="noStrike" kern="1200" cap="none" spc="0" normalizeH="0" baseline="0" noProof="0" dirty="0">
                <a:ln>
                  <a:noFill/>
                </a:ln>
                <a:solidFill>
                  <a:prstClr val="white"/>
                </a:solidFill>
                <a:effectLst/>
                <a:uLnTx/>
                <a:uFillTx/>
                <a:latin typeface="Arial"/>
                <a:ea typeface="+mn-ea"/>
                <a:cs typeface="+mn-cs"/>
              </a:rPr>
              <a:t>© Stad Gent - Dienst Toerisme, Bas Bogaerts</a:t>
            </a:r>
          </a:p>
        </p:txBody>
      </p:sp>
      <p:sp>
        <p:nvSpPr>
          <p:cNvPr id="10" name="Rechthoek 9"/>
          <p:cNvSpPr/>
          <p:nvPr/>
        </p:nvSpPr>
        <p:spPr>
          <a:xfrm>
            <a:off x="4839598" y="414238"/>
            <a:ext cx="5124961" cy="3255085"/>
          </a:xfrm>
          <a:prstGeom prst="rect">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300368" rtl="0" eaLnBrk="1" fontAlgn="auto" latinLnBrk="0" hangingPunct="1">
              <a:lnSpc>
                <a:spcPct val="100000"/>
              </a:lnSpc>
              <a:spcBef>
                <a:spcPts val="0"/>
              </a:spcBef>
              <a:spcAft>
                <a:spcPts val="0"/>
              </a:spcAft>
              <a:buClrTx/>
              <a:buSzTx/>
              <a:buFontTx/>
              <a:buNone/>
              <a:tabLst/>
              <a:defRPr/>
            </a:pPr>
            <a:endParaRPr kumimoji="0" lang="nl-BE" sz="2560" b="0" i="0" u="none" strike="noStrike" kern="1200" cap="none" spc="0" normalizeH="0" baseline="0" noProof="0">
              <a:ln>
                <a:noFill/>
              </a:ln>
              <a:solidFill>
                <a:prstClr val="black"/>
              </a:solidFill>
              <a:effectLst/>
              <a:uLnTx/>
              <a:uFillTx/>
              <a:latin typeface="Arial"/>
              <a:ea typeface="+mn-ea"/>
              <a:cs typeface="+mn-cs"/>
            </a:endParaRPr>
          </a:p>
        </p:txBody>
      </p:sp>
      <p:sp>
        <p:nvSpPr>
          <p:cNvPr id="12" name="Tijdelijke aanduiding voor inhoud 2"/>
          <p:cNvSpPr txBox="1">
            <a:spLocks/>
          </p:cNvSpPr>
          <p:nvPr/>
        </p:nvSpPr>
        <p:spPr>
          <a:xfrm>
            <a:off x="5374710" y="578055"/>
            <a:ext cx="4386407" cy="2983523"/>
          </a:xfrm>
          <a:prstGeom prst="rect">
            <a:avLst/>
          </a:prstGeom>
        </p:spPr>
        <p:txBody>
          <a:bodyPr vert="horz" lIns="91440" tIns="45720" rIns="91440" bIns="45720" rtlCol="0">
            <a:normAutofit fontScale="55000" lnSpcReduction="2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marR="0" lvl="0" indent="0" algn="l" defTabSz="4572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nl-BE" sz="4800" b="0" i="0" u="none" strike="noStrike" kern="1200" cap="none" spc="0" normalizeH="0" baseline="0" noProof="0" dirty="0">
                <a:ln>
                  <a:noFill/>
                </a:ln>
                <a:solidFill>
                  <a:prstClr val="black"/>
                </a:solidFill>
                <a:effectLst/>
                <a:uLnTx/>
                <a:uFillTx/>
                <a:latin typeface="Arial"/>
                <a:ea typeface="+mn-ea"/>
                <a:cs typeface="+mn-cs"/>
              </a:rPr>
              <a:t>Ghent: historical city</a:t>
            </a:r>
            <a:br>
              <a:rPr kumimoji="0" lang="nl-BE" sz="4800" b="0" i="0" u="none" strike="noStrike" kern="1200" cap="none" spc="0" normalizeH="0" baseline="0" noProof="0" dirty="0">
                <a:ln>
                  <a:noFill/>
                </a:ln>
                <a:solidFill>
                  <a:prstClr val="black"/>
                </a:solidFill>
                <a:effectLst/>
                <a:uLnTx/>
                <a:uFillTx/>
                <a:latin typeface="Arial"/>
                <a:ea typeface="+mn-ea"/>
                <a:cs typeface="+mn-cs"/>
              </a:rPr>
            </a:br>
            <a:endParaRPr lang="nl-BE" dirty="0">
              <a:solidFill>
                <a:prstClr val="black"/>
              </a:solidFill>
              <a:latin typeface="Arial"/>
            </a:endParaRPr>
          </a:p>
          <a:p>
            <a:pPr marL="85725" marR="0" lvl="0" indent="0" algn="l" defTabSz="4572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nl-BE" sz="4800" b="0" i="0" u="none" strike="noStrike" kern="1200" cap="none" spc="0" normalizeH="0" baseline="0" noProof="0" dirty="0">
                <a:ln>
                  <a:noFill/>
                </a:ln>
                <a:solidFill>
                  <a:srgbClr val="1E64C8"/>
                </a:solidFill>
                <a:effectLst/>
                <a:uLnTx/>
                <a:uFillTx/>
                <a:latin typeface="Arial"/>
                <a:ea typeface="+mn-ea"/>
                <a:cs typeface="+mn-cs"/>
              </a:rPr>
              <a:t>263.600 </a:t>
            </a:r>
            <a:r>
              <a:rPr kumimoji="0" lang="nl-BE" sz="4800" b="0" i="0" u="none" strike="noStrike" kern="1200" cap="none" spc="0" normalizeH="0" baseline="0" noProof="0" dirty="0">
                <a:ln>
                  <a:noFill/>
                </a:ln>
                <a:solidFill>
                  <a:prstClr val="black"/>
                </a:solidFill>
                <a:effectLst/>
                <a:uLnTx/>
                <a:uFillTx/>
                <a:latin typeface="Arial"/>
                <a:ea typeface="+mn-ea"/>
                <a:cs typeface="+mn-cs"/>
              </a:rPr>
              <a:t>habitants</a:t>
            </a:r>
            <a:endParaRPr lang="nl-BE" dirty="0">
              <a:solidFill>
                <a:prstClr val="black"/>
              </a:solidFill>
              <a:latin typeface="Arial"/>
            </a:endParaRPr>
          </a:p>
          <a:p>
            <a:pPr marL="85725" marR="0" lvl="0" indent="0" defTabSz="4572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nl-BE" sz="4800" b="0" i="0" u="none" strike="noStrike" kern="1200" cap="none" spc="0" normalizeH="0" baseline="0" noProof="0" dirty="0">
                <a:ln>
                  <a:noFill/>
                </a:ln>
                <a:solidFill>
                  <a:srgbClr val="1E64C8"/>
                </a:solidFill>
                <a:effectLst/>
                <a:uLnTx/>
                <a:uFillTx/>
                <a:latin typeface="Arial"/>
                <a:ea typeface="+mn-ea"/>
                <a:cs typeface="+mn-cs"/>
              </a:rPr>
              <a:t>76.500 </a:t>
            </a:r>
            <a:r>
              <a:rPr kumimoji="0" lang="nl-BE" sz="4800" b="0" i="0" u="none" strike="noStrike" kern="1200" cap="none" spc="0" normalizeH="0" baseline="0" noProof="0" dirty="0">
                <a:ln>
                  <a:noFill/>
                </a:ln>
                <a:solidFill>
                  <a:prstClr val="black"/>
                </a:solidFill>
                <a:effectLst/>
                <a:uLnTx/>
                <a:uFillTx/>
                <a:latin typeface="Arial"/>
                <a:ea typeface="+mn-ea"/>
                <a:cs typeface="+mn-cs"/>
              </a:rPr>
              <a:t>students</a:t>
            </a:r>
            <a:endParaRPr lang="nl-BE" dirty="0">
              <a:solidFill>
                <a:prstClr val="black"/>
              </a:solidFill>
              <a:latin typeface="Arial"/>
            </a:endParaRPr>
          </a:p>
          <a:p>
            <a:pPr marL="85725" marR="0" lvl="0" indent="0" defTabSz="4572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nl-BE" sz="4800" b="0" i="0" u="none" strike="noStrike" kern="1200" cap="none" spc="0" normalizeH="0" baseline="0" noProof="0" dirty="0">
                <a:ln>
                  <a:noFill/>
                </a:ln>
                <a:solidFill>
                  <a:srgbClr val="1E64C8"/>
                </a:solidFill>
                <a:effectLst/>
                <a:uLnTx/>
                <a:uFillTx/>
                <a:latin typeface="Arial"/>
                <a:ea typeface="+mn-ea"/>
                <a:cs typeface="+mn-cs"/>
              </a:rPr>
              <a:t>167 </a:t>
            </a:r>
            <a:r>
              <a:rPr kumimoji="0" lang="nl-BE" sz="4800" b="0" i="0" u="none" strike="noStrike" kern="1200" cap="none" spc="0" normalizeH="0" baseline="0" noProof="0" dirty="0">
                <a:ln>
                  <a:noFill/>
                </a:ln>
                <a:solidFill>
                  <a:prstClr val="black"/>
                </a:solidFill>
                <a:effectLst/>
                <a:uLnTx/>
                <a:uFillTx/>
                <a:latin typeface="Arial"/>
                <a:ea typeface="+mn-ea"/>
                <a:cs typeface="+mn-cs"/>
              </a:rPr>
              <a:t>nationalities</a:t>
            </a:r>
            <a:endParaRPr lang="nl-BE" dirty="0">
              <a:solidFill>
                <a:prstClr val="black"/>
              </a:solidFill>
              <a:latin typeface="Arial"/>
            </a:endParaRPr>
          </a:p>
          <a:p>
            <a:pPr marL="85725" marR="0" lvl="0" indent="0" defTabSz="4572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nl-BE" sz="4800" b="0" i="0" u="none" strike="noStrike" kern="1200" cap="none" spc="0" normalizeH="0" baseline="0" noProof="0" dirty="0">
                <a:ln>
                  <a:noFill/>
                </a:ln>
                <a:solidFill>
                  <a:srgbClr val="1E64C8"/>
                </a:solidFill>
                <a:effectLst/>
                <a:uLnTx/>
                <a:uFillTx/>
                <a:latin typeface="Arial"/>
                <a:ea typeface="+mn-ea"/>
                <a:cs typeface="+mn-cs"/>
              </a:rPr>
              <a:t>1.400 </a:t>
            </a:r>
            <a:r>
              <a:rPr kumimoji="0" lang="nl-BE" sz="4800" b="0" i="0" u="none" strike="noStrike" kern="1200" cap="none" spc="0" normalizeH="0" baseline="0" noProof="0" dirty="0">
                <a:ln>
                  <a:noFill/>
                </a:ln>
                <a:solidFill>
                  <a:prstClr val="black"/>
                </a:solidFill>
                <a:effectLst/>
                <a:uLnTx/>
                <a:uFillTx/>
                <a:latin typeface="Arial"/>
                <a:ea typeface="+mn-ea"/>
                <a:cs typeface="+mn-cs"/>
              </a:rPr>
              <a:t>restaurants/pubs</a:t>
            </a:r>
            <a:endParaRPr lang="nl-BE" dirty="0">
              <a:solidFill>
                <a:prstClr val="black"/>
              </a:solidFill>
              <a:latin typeface="Arial"/>
            </a:endParaRPr>
          </a:p>
          <a:p>
            <a:pPr marL="85725" marR="0" lvl="0" indent="0" defTabSz="4572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nl-BE" sz="4800" b="0" i="0" u="none" strike="noStrike" kern="1200" cap="none" spc="0" normalizeH="0" baseline="0" noProof="0" dirty="0">
                <a:ln>
                  <a:noFill/>
                </a:ln>
                <a:solidFill>
                  <a:srgbClr val="1E64C8"/>
                </a:solidFill>
                <a:effectLst/>
                <a:uLnTx/>
                <a:uFillTx/>
                <a:latin typeface="Arial"/>
                <a:ea typeface="+mn-ea"/>
                <a:cs typeface="+mn-cs"/>
              </a:rPr>
              <a:t>3.600 </a:t>
            </a:r>
            <a:r>
              <a:rPr kumimoji="0" lang="nl-BE" sz="4800" b="0" i="0" u="none" strike="noStrike" kern="1200" cap="none" spc="0" normalizeH="0" baseline="0" noProof="0" dirty="0">
                <a:ln>
                  <a:noFill/>
                </a:ln>
                <a:solidFill>
                  <a:prstClr val="black"/>
                </a:solidFill>
                <a:effectLst/>
                <a:uLnTx/>
                <a:uFillTx/>
                <a:latin typeface="Arial"/>
                <a:ea typeface="+mn-ea"/>
                <a:cs typeface="+mn-cs"/>
              </a:rPr>
              <a:t>starters per year</a:t>
            </a:r>
          </a:p>
          <a:p>
            <a:pPr marL="85725" marR="0" lvl="0" indent="0" algn="l" defTabSz="4572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nl-BE" sz="1700" b="0" i="0" u="none" strike="noStrike" kern="1200" cap="none" spc="0" normalizeH="0" baseline="0" noProof="0" dirty="0">
              <a:ln>
                <a:noFill/>
              </a:ln>
              <a:solidFill>
                <a:prstClr val="black"/>
              </a:solidFill>
              <a:effectLst/>
              <a:uLnTx/>
              <a:uFillTx/>
              <a:latin typeface="Arial"/>
              <a:ea typeface="+mn-ea"/>
              <a:cs typeface="+mn-cs"/>
            </a:endParaRPr>
          </a:p>
        </p:txBody>
      </p:sp>
      <p:pic>
        <p:nvPicPr>
          <p:cNvPr id="15" name="Afbeelding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1900" y="490132"/>
            <a:ext cx="1591807" cy="1126006"/>
          </a:xfrm>
          <a:prstGeom prst="rect">
            <a:avLst/>
          </a:prstGeom>
        </p:spPr>
      </p:pic>
    </p:spTree>
    <p:extLst>
      <p:ext uri="{BB962C8B-B14F-4D97-AF65-F5344CB8AC3E}">
        <p14:creationId xmlns:p14="http://schemas.microsoft.com/office/powerpoint/2010/main" val="299551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47596" y="753614"/>
            <a:ext cx="5691079" cy="3793126"/>
          </a:xfrm>
          <a:prstGeom prst="rect">
            <a:avLst/>
          </a:prstGeom>
        </p:spPr>
      </p:pic>
      <p:pic>
        <p:nvPicPr>
          <p:cNvPr id="6" name="Afbeelding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030" y="340982"/>
            <a:ext cx="7329702" cy="4887662"/>
          </a:xfrm>
          <a:prstGeom prst="rect">
            <a:avLst/>
          </a:prstGeom>
        </p:spPr>
      </p:pic>
      <p:sp>
        <p:nvSpPr>
          <p:cNvPr id="10" name="Tekstvak 9"/>
          <p:cNvSpPr txBox="1"/>
          <p:nvPr/>
        </p:nvSpPr>
        <p:spPr>
          <a:xfrm>
            <a:off x="-1" y="4361484"/>
            <a:ext cx="4885069" cy="595356"/>
          </a:xfrm>
          <a:prstGeom prst="rect">
            <a:avLst/>
          </a:prstGeom>
          <a:solidFill>
            <a:schemeClr val="bg2"/>
          </a:solidFill>
        </p:spPr>
        <p:txBody>
          <a:bodyPr wrap="square" rtlCol="0">
            <a:spAutoFit/>
          </a:bodyPr>
          <a:lstStyle/>
          <a:p>
            <a:pPr marL="0" marR="0" lvl="0" indent="0" algn="r" defTabSz="1300368" rtl="0" eaLnBrk="1" fontAlgn="auto" latinLnBrk="0" hangingPunct="1">
              <a:lnSpc>
                <a:spcPct val="120000"/>
              </a:lnSpc>
              <a:spcBef>
                <a:spcPts val="0"/>
              </a:spcBef>
              <a:spcAft>
                <a:spcPts val="0"/>
              </a:spcAft>
              <a:buClrTx/>
              <a:buSzTx/>
              <a:buFontTx/>
              <a:buNone/>
              <a:tabLst/>
              <a:defRPr/>
            </a:pPr>
            <a:r>
              <a:rPr kumimoji="0" lang="nl-BE" sz="3000" b="0" i="0" u="none" strike="noStrike" kern="1200" cap="none" spc="0" normalizeH="0" baseline="0" noProof="0" dirty="0">
                <a:ln>
                  <a:noFill/>
                </a:ln>
                <a:solidFill>
                  <a:prstClr val="black"/>
                </a:solidFill>
                <a:effectLst/>
                <a:uLnTx/>
                <a:uFillTx/>
                <a:latin typeface="Arial"/>
                <a:ea typeface="+mn-ea"/>
                <a:cs typeface="+mn-cs"/>
              </a:rPr>
              <a:t>Gentse Feesten &amp; festivals</a:t>
            </a:r>
          </a:p>
        </p:txBody>
      </p:sp>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7638" y="5568068"/>
            <a:ext cx="4624351" cy="3082148"/>
          </a:xfrm>
          <a:prstGeom prst="rect">
            <a:avLst/>
          </a:prstGeom>
        </p:spPr>
      </p:pic>
      <p:sp>
        <p:nvSpPr>
          <p:cNvPr id="14" name="Tekstvak 13"/>
          <p:cNvSpPr txBox="1"/>
          <p:nvPr/>
        </p:nvSpPr>
        <p:spPr>
          <a:xfrm>
            <a:off x="1615227" y="6036049"/>
            <a:ext cx="2179718" cy="861774"/>
          </a:xfrm>
          <a:prstGeom prst="rect">
            <a:avLst/>
          </a:prstGeom>
          <a:solidFill>
            <a:schemeClr val="bg2"/>
          </a:solidFill>
        </p:spPr>
        <p:txBody>
          <a:bodyPr wrap="square" rtlCol="0">
            <a:spAutoFit/>
          </a:bodyPr>
          <a:lstStyle/>
          <a:p>
            <a:pPr marL="0" marR="0" lvl="0" indent="0" algn="l" defTabSz="1300368" rtl="0" eaLnBrk="1" fontAlgn="auto" latinLnBrk="0" hangingPunct="1">
              <a:lnSpc>
                <a:spcPct val="100000"/>
              </a:lnSpc>
              <a:spcBef>
                <a:spcPts val="0"/>
              </a:spcBef>
              <a:spcAft>
                <a:spcPts val="0"/>
              </a:spcAft>
              <a:buClrTx/>
              <a:buSzTx/>
              <a:buFontTx/>
              <a:buNone/>
              <a:tabLst/>
              <a:defRPr/>
            </a:pPr>
            <a:r>
              <a:rPr kumimoji="0" lang="nl-BE" sz="3000" b="0" i="0" u="none" strike="noStrike" kern="1200" cap="none" spc="0" normalizeH="0" baseline="0" noProof="0" dirty="0">
                <a:ln>
                  <a:noFill/>
                </a:ln>
                <a:solidFill>
                  <a:prstClr val="black"/>
                </a:solidFill>
                <a:effectLst/>
                <a:uLnTx/>
                <a:uFillTx/>
                <a:latin typeface="Arial"/>
                <a:ea typeface="+mn-ea"/>
                <a:cs typeface="+mn-cs"/>
              </a:rPr>
              <a:t> </a:t>
            </a:r>
            <a:r>
              <a:rPr kumimoji="0" lang="nl-BE" sz="3000" b="0" i="0" u="none" strike="noStrike" kern="1200" cap="none" spc="0" normalizeH="0" baseline="0" noProof="0" dirty="0" err="1">
                <a:ln>
                  <a:noFill/>
                </a:ln>
                <a:solidFill>
                  <a:prstClr val="black"/>
                </a:solidFill>
                <a:effectLst/>
                <a:uLnTx/>
                <a:uFillTx/>
                <a:latin typeface="Arial"/>
                <a:ea typeface="+mn-ea"/>
                <a:cs typeface="+mn-cs"/>
              </a:rPr>
              <a:t>Cuberdons</a:t>
            </a:r>
            <a:br>
              <a:rPr kumimoji="0" lang="nl-BE" sz="3000" b="0" i="0" u="none" strike="noStrike" kern="1200" cap="none" spc="0" normalizeH="0" baseline="0" noProof="0" dirty="0">
                <a:ln>
                  <a:noFill/>
                </a:ln>
                <a:solidFill>
                  <a:prstClr val="black"/>
                </a:solidFill>
                <a:effectLst/>
                <a:uLnTx/>
                <a:uFillTx/>
                <a:latin typeface="Arial"/>
                <a:ea typeface="+mn-ea"/>
                <a:cs typeface="+mn-cs"/>
              </a:rPr>
            </a:br>
            <a:r>
              <a:rPr kumimoji="0" lang="nl-BE" sz="2000" b="0" i="0" u="none" strike="noStrike" kern="1200" cap="none" spc="0" normalizeH="0" baseline="0" noProof="0" dirty="0">
                <a:ln>
                  <a:noFill/>
                </a:ln>
                <a:solidFill>
                  <a:prstClr val="black"/>
                </a:solidFill>
                <a:effectLst/>
                <a:uLnTx/>
                <a:uFillTx/>
                <a:latin typeface="Arial"/>
                <a:ea typeface="+mn-ea"/>
                <a:cs typeface="+mn-cs"/>
              </a:rPr>
              <a:t> ‘</a:t>
            </a:r>
            <a:r>
              <a:rPr kumimoji="0" lang="nl-BE" sz="2000" b="0" i="0" u="none" strike="noStrike" kern="1200" cap="none" spc="0" normalizeH="0" baseline="0" noProof="0" dirty="0" err="1">
                <a:ln>
                  <a:noFill/>
                </a:ln>
                <a:solidFill>
                  <a:prstClr val="black"/>
                </a:solidFill>
                <a:effectLst/>
                <a:uLnTx/>
                <a:uFillTx/>
                <a:latin typeface="Arial"/>
                <a:ea typeface="+mn-ea"/>
                <a:cs typeface="+mn-cs"/>
              </a:rPr>
              <a:t>Neuzekes</a:t>
            </a:r>
            <a:r>
              <a:rPr kumimoji="0" lang="nl-BE" sz="2000" b="0" i="0" u="none" strike="noStrike" kern="1200" cap="none" spc="0" normalizeH="0" baseline="0" noProof="0" dirty="0">
                <a:ln>
                  <a:noFill/>
                </a:ln>
                <a:solidFill>
                  <a:prstClr val="black"/>
                </a:solidFill>
                <a:effectLst/>
                <a:uLnTx/>
                <a:uFillTx/>
                <a:latin typeface="Arial"/>
                <a:ea typeface="+mn-ea"/>
                <a:cs typeface="+mn-cs"/>
              </a:rPr>
              <a:t>’</a:t>
            </a:r>
          </a:p>
        </p:txBody>
      </p:sp>
      <p:sp>
        <p:nvSpPr>
          <p:cNvPr id="19" name="Tekstvak 18"/>
          <p:cNvSpPr txBox="1"/>
          <p:nvPr/>
        </p:nvSpPr>
        <p:spPr>
          <a:xfrm>
            <a:off x="14493135" y="3734664"/>
            <a:ext cx="2604758" cy="553998"/>
          </a:xfrm>
          <a:prstGeom prst="rect">
            <a:avLst/>
          </a:prstGeom>
          <a:solidFill>
            <a:schemeClr val="bg2"/>
          </a:solidFill>
        </p:spPr>
        <p:txBody>
          <a:bodyPr wrap="square" rtlCol="0">
            <a:spAutoFit/>
          </a:bodyPr>
          <a:lstStyle/>
          <a:p>
            <a:pPr marL="0" marR="0" lvl="0" indent="0" algn="l" defTabSz="1300368" rtl="0" eaLnBrk="1" fontAlgn="auto" latinLnBrk="0" hangingPunct="1">
              <a:lnSpc>
                <a:spcPct val="100000"/>
              </a:lnSpc>
              <a:spcBef>
                <a:spcPts val="0"/>
              </a:spcBef>
              <a:spcAft>
                <a:spcPts val="0"/>
              </a:spcAft>
              <a:buClrTx/>
              <a:buSzTx/>
              <a:buFontTx/>
              <a:buNone/>
              <a:tabLst/>
              <a:defRPr/>
            </a:pPr>
            <a:r>
              <a:rPr kumimoji="0" lang="nl-BE" sz="3000" b="0" i="0" u="none" strike="noStrike" kern="1200" cap="none" spc="0" normalizeH="0" baseline="0" noProof="0" dirty="0">
                <a:ln>
                  <a:noFill/>
                </a:ln>
                <a:solidFill>
                  <a:prstClr val="black"/>
                </a:solidFill>
                <a:effectLst/>
                <a:uLnTx/>
                <a:uFillTx/>
                <a:latin typeface="Arial"/>
                <a:ea typeface="+mn-ea"/>
                <a:cs typeface="+mn-cs"/>
              </a:rPr>
              <a:t> </a:t>
            </a:r>
            <a:r>
              <a:rPr kumimoji="0" lang="nl-BE" sz="3000" b="0" i="0" u="none" strike="noStrike" kern="1200" cap="none" spc="0" normalizeH="0" baseline="0" noProof="0" dirty="0" err="1">
                <a:ln>
                  <a:noFill/>
                </a:ln>
                <a:solidFill>
                  <a:prstClr val="black"/>
                </a:solidFill>
                <a:effectLst/>
                <a:uLnTx/>
                <a:uFillTx/>
                <a:latin typeface="Arial"/>
                <a:ea typeface="+mn-ea"/>
                <a:cs typeface="+mn-cs"/>
              </a:rPr>
              <a:t>Gravensteen</a:t>
            </a:r>
            <a:endParaRPr kumimoji="0" lang="nl-BE" sz="3000" b="0" i="0" u="none" strike="noStrike" kern="1200" cap="none" spc="0" normalizeH="0" baseline="0" noProof="0" dirty="0">
              <a:ln>
                <a:noFill/>
              </a:ln>
              <a:solidFill>
                <a:prstClr val="black"/>
              </a:solidFill>
              <a:effectLst/>
              <a:uLnTx/>
              <a:uFillTx/>
              <a:latin typeface="Arial"/>
              <a:ea typeface="+mn-ea"/>
              <a:cs typeface="+mn-cs"/>
            </a:endParaRPr>
          </a:p>
        </p:txBody>
      </p:sp>
      <p:pic>
        <p:nvPicPr>
          <p:cNvPr id="20" name="Afbeelding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1900" y="490132"/>
            <a:ext cx="1591807" cy="1126006"/>
          </a:xfrm>
          <a:prstGeom prst="rect">
            <a:avLst/>
          </a:prstGeom>
        </p:spPr>
      </p:pic>
      <p:sp>
        <p:nvSpPr>
          <p:cNvPr id="22" name="Tekstvak 21"/>
          <p:cNvSpPr txBox="1"/>
          <p:nvPr/>
        </p:nvSpPr>
        <p:spPr>
          <a:xfrm>
            <a:off x="2442533" y="5386816"/>
            <a:ext cx="4868562" cy="243208"/>
          </a:xfrm>
          <a:prstGeom prst="rect">
            <a:avLst/>
          </a:prstGeom>
          <a:noFill/>
        </p:spPr>
        <p:txBody>
          <a:bodyPr wrap="square" rtlCol="0">
            <a:spAutoFit/>
          </a:bodyPr>
          <a:lstStyle/>
          <a:p>
            <a:pPr marL="0" marR="0" lvl="0" indent="0" algn="r" defTabSz="1300368" rtl="0" eaLnBrk="1" fontAlgn="auto" latinLnBrk="0" hangingPunct="1">
              <a:lnSpc>
                <a:spcPct val="120000"/>
              </a:lnSpc>
              <a:spcBef>
                <a:spcPts val="0"/>
              </a:spcBef>
              <a:spcAft>
                <a:spcPts val="0"/>
              </a:spcAft>
              <a:buClrTx/>
              <a:buSzTx/>
              <a:buFontTx/>
              <a:buNone/>
              <a:tabLst/>
              <a:defRPr/>
            </a:pPr>
            <a:r>
              <a:rPr kumimoji="0" lang="nl-BE" sz="900" b="0" i="0" u="none" strike="noStrike" kern="1200" cap="none" spc="0" normalizeH="0" baseline="0" noProof="0" dirty="0">
                <a:ln>
                  <a:noFill/>
                </a:ln>
                <a:solidFill>
                  <a:prstClr val="white"/>
                </a:solidFill>
                <a:effectLst/>
                <a:uLnTx/>
                <a:uFillTx/>
                <a:latin typeface="Arial"/>
                <a:ea typeface="+mn-ea"/>
                <a:cs typeface="+mn-cs"/>
              </a:rPr>
              <a:t>© Stad Gent - Dienst Toerisme, Bas Bogaerts</a:t>
            </a:r>
          </a:p>
        </p:txBody>
      </p:sp>
      <p:pic>
        <p:nvPicPr>
          <p:cNvPr id="25" name="Afbeelding 24"/>
          <p:cNvPicPr>
            <a:picLocks noChangeAspect="1"/>
          </p:cNvPicPr>
          <p:nvPr/>
        </p:nvPicPr>
        <p:blipFill rotWithShape="1">
          <a:blip r:embed="rId7" cstate="print">
            <a:extLst>
              <a:ext uri="{28A0092B-C50C-407E-A947-70E740481C1C}">
                <a14:useLocalDpi xmlns:a14="http://schemas.microsoft.com/office/drawing/2010/main" val="0"/>
              </a:ext>
            </a:extLst>
          </a:blip>
          <a:srcRect l="26163" t="-513" r="22888" b="513"/>
          <a:stretch/>
        </p:blipFill>
        <p:spPr>
          <a:xfrm>
            <a:off x="8448324" y="753614"/>
            <a:ext cx="2895179" cy="3793126"/>
          </a:xfrm>
          <a:prstGeom prst="rect">
            <a:avLst/>
          </a:prstGeom>
        </p:spPr>
      </p:pic>
      <p:sp>
        <p:nvSpPr>
          <p:cNvPr id="26" name="Tekstvak 25"/>
          <p:cNvSpPr txBox="1"/>
          <p:nvPr/>
        </p:nvSpPr>
        <p:spPr>
          <a:xfrm>
            <a:off x="9026220" y="853259"/>
            <a:ext cx="2124058" cy="1015663"/>
          </a:xfrm>
          <a:prstGeom prst="rect">
            <a:avLst/>
          </a:prstGeom>
          <a:solidFill>
            <a:schemeClr val="bg2"/>
          </a:solidFill>
        </p:spPr>
        <p:txBody>
          <a:bodyPr wrap="square" rtlCol="0">
            <a:spAutoFit/>
          </a:bodyPr>
          <a:lstStyle/>
          <a:p>
            <a:pPr marL="0" marR="0" lvl="0" indent="0" algn="ctr" defTabSz="1300368" rtl="0" eaLnBrk="1" fontAlgn="auto" latinLnBrk="0" hangingPunct="1">
              <a:lnSpc>
                <a:spcPct val="100000"/>
              </a:lnSpc>
              <a:spcBef>
                <a:spcPts val="0"/>
              </a:spcBef>
              <a:spcAft>
                <a:spcPts val="0"/>
              </a:spcAft>
              <a:buClrTx/>
              <a:buSzTx/>
              <a:buFontTx/>
              <a:buNone/>
              <a:tabLst/>
              <a:defRPr/>
            </a:pPr>
            <a:r>
              <a:rPr kumimoji="0" lang="nl-BE" sz="3000" b="0" i="0" u="none" strike="noStrike" kern="1200" cap="none" spc="0" normalizeH="0" baseline="0" noProof="0" dirty="0">
                <a:ln>
                  <a:noFill/>
                </a:ln>
                <a:solidFill>
                  <a:prstClr val="black"/>
                </a:solidFill>
                <a:effectLst/>
                <a:uLnTx/>
                <a:uFillTx/>
                <a:latin typeface="Arial"/>
                <a:ea typeface="+mn-ea"/>
                <a:cs typeface="+mn-cs"/>
              </a:rPr>
              <a:t>City of bikers </a:t>
            </a:r>
          </a:p>
        </p:txBody>
      </p:sp>
      <p:pic>
        <p:nvPicPr>
          <p:cNvPr id="27" name="Afbeelding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12744" y="4819192"/>
            <a:ext cx="3133839" cy="4579900"/>
          </a:xfrm>
          <a:prstGeom prst="rect">
            <a:avLst/>
          </a:prstGeom>
        </p:spPr>
      </p:pic>
      <p:sp>
        <p:nvSpPr>
          <p:cNvPr id="28" name="Tekstvak 27"/>
          <p:cNvSpPr txBox="1"/>
          <p:nvPr/>
        </p:nvSpPr>
        <p:spPr>
          <a:xfrm>
            <a:off x="8544163" y="8286918"/>
            <a:ext cx="2669059" cy="923330"/>
          </a:xfrm>
          <a:prstGeom prst="rect">
            <a:avLst/>
          </a:prstGeom>
          <a:solidFill>
            <a:schemeClr val="bg2"/>
          </a:solidFill>
        </p:spPr>
        <p:txBody>
          <a:bodyPr wrap="square" rtlCol="0">
            <a:spAutoFit/>
          </a:bodyPr>
          <a:lstStyle/>
          <a:p>
            <a:pPr marL="0" marR="0" lvl="0" indent="0" algn="l" defTabSz="1300368" rtl="0" eaLnBrk="1" fontAlgn="auto" latinLnBrk="0" hangingPunct="1">
              <a:lnSpc>
                <a:spcPct val="100000"/>
              </a:lnSpc>
              <a:spcBef>
                <a:spcPts val="0"/>
              </a:spcBef>
              <a:spcAft>
                <a:spcPts val="0"/>
              </a:spcAft>
              <a:buClrTx/>
              <a:buSzTx/>
              <a:buFontTx/>
              <a:buNone/>
              <a:tabLst/>
              <a:defRPr/>
            </a:pPr>
            <a:r>
              <a:rPr kumimoji="0" lang="nl-BE" sz="3000" b="0" i="0" u="none" strike="noStrike" kern="1200" cap="none" spc="0" normalizeH="0" baseline="0" noProof="0" dirty="0">
                <a:ln>
                  <a:noFill/>
                </a:ln>
                <a:solidFill>
                  <a:prstClr val="black"/>
                </a:solidFill>
                <a:effectLst/>
                <a:uLnTx/>
                <a:uFillTx/>
                <a:latin typeface="Arial"/>
                <a:ea typeface="+mn-ea"/>
                <a:cs typeface="+mn-cs"/>
              </a:rPr>
              <a:t> Mystic Lamb</a:t>
            </a:r>
          </a:p>
          <a:p>
            <a:pPr marL="0" marR="0" lvl="0" indent="0" algn="l" defTabSz="1300368" rtl="0" eaLnBrk="1" fontAlgn="auto" latinLnBrk="0" hangingPunct="1">
              <a:lnSpc>
                <a:spcPct val="100000"/>
              </a:lnSpc>
              <a:spcBef>
                <a:spcPts val="0"/>
              </a:spcBef>
              <a:spcAft>
                <a:spcPts val="0"/>
              </a:spcAft>
              <a:buClrTx/>
              <a:buSzTx/>
              <a:buFontTx/>
              <a:buNone/>
              <a:tabLst/>
              <a:defRPr/>
            </a:pPr>
            <a:r>
              <a:rPr kumimoji="0" lang="nl-BE" sz="2400" b="0" i="0" u="none" strike="noStrike" kern="1200" cap="none" spc="0" normalizeH="0" baseline="0" noProof="0" dirty="0">
                <a:ln>
                  <a:noFill/>
                </a:ln>
                <a:solidFill>
                  <a:prstClr val="black"/>
                </a:solidFill>
                <a:effectLst/>
                <a:uLnTx/>
                <a:uFillTx/>
                <a:latin typeface="Arial"/>
                <a:ea typeface="+mn-ea"/>
                <a:cs typeface="+mn-cs"/>
              </a:rPr>
              <a:t> Van Eyck</a:t>
            </a:r>
          </a:p>
        </p:txBody>
      </p:sp>
      <p:sp>
        <p:nvSpPr>
          <p:cNvPr id="31" name="Tekstvak 30"/>
          <p:cNvSpPr txBox="1"/>
          <p:nvPr/>
        </p:nvSpPr>
        <p:spPr>
          <a:xfrm>
            <a:off x="2686743" y="8748583"/>
            <a:ext cx="4624351" cy="258532"/>
          </a:xfrm>
          <a:prstGeom prst="rect">
            <a:avLst/>
          </a:prstGeom>
          <a:noFill/>
        </p:spPr>
        <p:txBody>
          <a:bodyPr wrap="square" rtlCol="0">
            <a:spAutoFit/>
          </a:bodyPr>
          <a:lstStyle/>
          <a:p>
            <a:pPr marL="0" marR="0" lvl="0" indent="0" algn="r" defTabSz="1300368" rtl="0" eaLnBrk="1" fontAlgn="auto" latinLnBrk="0" hangingPunct="1">
              <a:lnSpc>
                <a:spcPct val="120000"/>
              </a:lnSpc>
              <a:spcBef>
                <a:spcPts val="0"/>
              </a:spcBef>
              <a:spcAft>
                <a:spcPts val="0"/>
              </a:spcAft>
              <a:buClrTx/>
              <a:buSzTx/>
              <a:buFontTx/>
              <a:buNone/>
              <a:tabLst/>
              <a:defRPr/>
            </a:pPr>
            <a:r>
              <a:rPr kumimoji="0" lang="nl-BE" sz="900" b="0" i="0" u="none" strike="noStrike" kern="1200" cap="none" spc="0" normalizeH="0" baseline="0" noProof="0" dirty="0">
                <a:ln>
                  <a:noFill/>
                </a:ln>
                <a:solidFill>
                  <a:prstClr val="white"/>
                </a:solidFill>
                <a:effectLst/>
                <a:uLnTx/>
                <a:uFillTx/>
                <a:latin typeface="Arial"/>
                <a:ea typeface="+mn-ea"/>
                <a:cs typeface="+mn-cs"/>
              </a:rPr>
              <a:t>© Stad Gent - Dienst Toerisme, Bas Bogaerts</a:t>
            </a:r>
          </a:p>
        </p:txBody>
      </p:sp>
      <p:sp>
        <p:nvSpPr>
          <p:cNvPr id="33" name="Tekstvak 32"/>
          <p:cNvSpPr txBox="1"/>
          <p:nvPr/>
        </p:nvSpPr>
        <p:spPr>
          <a:xfrm>
            <a:off x="6714045" y="4288662"/>
            <a:ext cx="4624351" cy="243208"/>
          </a:xfrm>
          <a:prstGeom prst="rect">
            <a:avLst/>
          </a:prstGeom>
          <a:noFill/>
        </p:spPr>
        <p:txBody>
          <a:bodyPr wrap="square" rtlCol="0">
            <a:spAutoFit/>
          </a:bodyPr>
          <a:lstStyle/>
          <a:p>
            <a:pPr marL="0" marR="0" lvl="0" indent="0" algn="r" defTabSz="1300368" rtl="0" eaLnBrk="1" fontAlgn="auto" latinLnBrk="0" hangingPunct="1">
              <a:lnSpc>
                <a:spcPct val="120000"/>
              </a:lnSpc>
              <a:spcBef>
                <a:spcPts val="0"/>
              </a:spcBef>
              <a:spcAft>
                <a:spcPts val="0"/>
              </a:spcAft>
              <a:buClrTx/>
              <a:buSzTx/>
              <a:buFontTx/>
              <a:buNone/>
              <a:tabLst/>
              <a:defRPr/>
            </a:pPr>
            <a:r>
              <a:rPr kumimoji="0" lang="nl-BE" sz="900" b="0" i="0" u="none" strike="noStrike" kern="1200" cap="none" spc="0" normalizeH="0" baseline="0" noProof="0" dirty="0">
                <a:ln>
                  <a:noFill/>
                </a:ln>
                <a:solidFill>
                  <a:prstClr val="white"/>
                </a:solidFill>
                <a:effectLst/>
                <a:uLnTx/>
                <a:uFillTx/>
                <a:latin typeface="Arial"/>
                <a:ea typeface="+mn-ea"/>
                <a:cs typeface="+mn-cs"/>
              </a:rPr>
              <a:t>© UGent – Christophe Vander </a:t>
            </a:r>
            <a:r>
              <a:rPr kumimoji="0" lang="nl-BE" sz="900" b="0" i="0" u="none" strike="noStrike" kern="1200" cap="none" spc="0" normalizeH="0" baseline="0" noProof="0" dirty="0" err="1">
                <a:ln>
                  <a:noFill/>
                </a:ln>
                <a:solidFill>
                  <a:prstClr val="white"/>
                </a:solidFill>
                <a:effectLst/>
                <a:uLnTx/>
                <a:uFillTx/>
                <a:latin typeface="Arial"/>
                <a:ea typeface="+mn-ea"/>
                <a:cs typeface="+mn-cs"/>
              </a:rPr>
              <a:t>Eecken</a:t>
            </a:r>
            <a:endParaRPr kumimoji="0" lang="nl-BE" sz="900" b="0" i="0" u="none" strike="noStrike" kern="1200" cap="none" spc="0" normalizeH="0" baseline="0" noProof="0" dirty="0">
              <a:ln>
                <a:noFill/>
              </a:ln>
              <a:solidFill>
                <a:prstClr val="white"/>
              </a:solidFill>
              <a:effectLst/>
              <a:uLnTx/>
              <a:uFillTx/>
              <a:latin typeface="Arial"/>
              <a:ea typeface="+mn-ea"/>
              <a:cs typeface="+mn-cs"/>
            </a:endParaRPr>
          </a:p>
        </p:txBody>
      </p:sp>
      <p:sp>
        <p:nvSpPr>
          <p:cNvPr id="35" name="Tekstvak 34"/>
          <p:cNvSpPr txBox="1"/>
          <p:nvPr/>
        </p:nvSpPr>
        <p:spPr>
          <a:xfrm>
            <a:off x="12470113" y="8705495"/>
            <a:ext cx="4868562" cy="243208"/>
          </a:xfrm>
          <a:prstGeom prst="rect">
            <a:avLst/>
          </a:prstGeom>
          <a:noFill/>
        </p:spPr>
        <p:txBody>
          <a:bodyPr wrap="square" rtlCol="0">
            <a:spAutoFit/>
          </a:bodyPr>
          <a:lstStyle/>
          <a:p>
            <a:pPr marL="0" marR="0" lvl="0" indent="0" algn="r" defTabSz="1300368" rtl="0" eaLnBrk="1" fontAlgn="auto" latinLnBrk="0" hangingPunct="1">
              <a:lnSpc>
                <a:spcPct val="120000"/>
              </a:lnSpc>
              <a:spcBef>
                <a:spcPts val="0"/>
              </a:spcBef>
              <a:spcAft>
                <a:spcPts val="0"/>
              </a:spcAft>
              <a:buClrTx/>
              <a:buSzTx/>
              <a:buFontTx/>
              <a:buNone/>
              <a:tabLst/>
              <a:defRPr/>
            </a:pPr>
            <a:r>
              <a:rPr kumimoji="0" lang="nl-BE" sz="900" b="0" i="0" u="none" strike="noStrike" kern="1200" cap="none" spc="0" normalizeH="0" baseline="0" noProof="0" dirty="0">
                <a:ln>
                  <a:noFill/>
                </a:ln>
                <a:solidFill>
                  <a:prstClr val="white"/>
                </a:solidFill>
                <a:effectLst/>
                <a:uLnTx/>
                <a:uFillTx/>
                <a:latin typeface="Arial"/>
                <a:ea typeface="+mn-ea"/>
                <a:cs typeface="+mn-cs"/>
              </a:rPr>
              <a:t>© Stad Gent - Dienst Toerisme, Bas Bogaerts</a:t>
            </a:r>
          </a:p>
        </p:txBody>
      </p:sp>
      <p:sp>
        <p:nvSpPr>
          <p:cNvPr id="23" name="Tekstvak 22"/>
          <p:cNvSpPr txBox="1"/>
          <p:nvPr/>
        </p:nvSpPr>
        <p:spPr>
          <a:xfrm>
            <a:off x="3981766" y="8008113"/>
            <a:ext cx="3378804" cy="1015663"/>
          </a:xfrm>
          <a:prstGeom prst="rect">
            <a:avLst/>
          </a:prstGeom>
          <a:solidFill>
            <a:schemeClr val="bg2"/>
          </a:solidFill>
        </p:spPr>
        <p:txBody>
          <a:bodyPr wrap="square" rtlCol="0">
            <a:spAutoFit/>
          </a:bodyPr>
          <a:lstStyle/>
          <a:p>
            <a:pPr marL="0" marR="0" lvl="0" indent="0" algn="l" defTabSz="1300368" rtl="0" eaLnBrk="1" fontAlgn="auto" latinLnBrk="0" hangingPunct="1">
              <a:lnSpc>
                <a:spcPct val="100000"/>
              </a:lnSpc>
              <a:spcBef>
                <a:spcPts val="0"/>
              </a:spcBef>
              <a:spcAft>
                <a:spcPts val="0"/>
              </a:spcAft>
              <a:buClrTx/>
              <a:buSzTx/>
              <a:buFontTx/>
              <a:buNone/>
              <a:tabLst/>
              <a:defRPr/>
            </a:pPr>
            <a:r>
              <a:rPr kumimoji="0" lang="nl-BE" sz="3000" b="0" i="0" u="none" strike="noStrike" kern="1200" cap="none" spc="0" normalizeH="0" baseline="0" noProof="0" dirty="0">
                <a:ln>
                  <a:noFill/>
                </a:ln>
                <a:solidFill>
                  <a:prstClr val="black"/>
                </a:solidFill>
                <a:effectLst/>
                <a:uLnTx/>
                <a:uFillTx/>
                <a:latin typeface="Arial"/>
                <a:ea typeface="+mn-ea"/>
                <a:cs typeface="+mn-cs"/>
              </a:rPr>
              <a:t> Veggie capital</a:t>
            </a:r>
          </a:p>
          <a:p>
            <a:pPr marL="0" marR="0" lvl="0" indent="0" algn="l" defTabSz="1300368" rtl="0" eaLnBrk="1" fontAlgn="auto" latinLnBrk="0" hangingPunct="1">
              <a:lnSpc>
                <a:spcPct val="100000"/>
              </a:lnSpc>
              <a:spcBef>
                <a:spcPts val="0"/>
              </a:spcBef>
              <a:spcAft>
                <a:spcPts val="0"/>
              </a:spcAft>
              <a:buClrTx/>
              <a:buSzTx/>
              <a:buFontTx/>
              <a:buNone/>
              <a:tabLst/>
              <a:defRPr/>
            </a:pPr>
            <a:r>
              <a:rPr kumimoji="0" lang="nl-BE" sz="3000" b="0" i="0" u="none" strike="noStrike" kern="1200" cap="none" spc="0" normalizeH="0" baseline="0" noProof="0" dirty="0">
                <a:ln>
                  <a:noFill/>
                </a:ln>
                <a:solidFill>
                  <a:prstClr val="black"/>
                </a:solidFill>
                <a:effectLst/>
                <a:uLnTx/>
                <a:uFillTx/>
                <a:latin typeface="Arial"/>
                <a:ea typeface="+mn-ea"/>
                <a:cs typeface="+mn-cs"/>
              </a:rPr>
              <a:t> of Europe</a:t>
            </a:r>
            <a:endParaRPr kumimoji="0" lang="nl-BE" sz="2000" b="0" i="0" u="none" strike="noStrike" kern="1200" cap="none" spc="0" normalizeH="0" baseline="0" noProof="0" dirty="0">
              <a:ln>
                <a:noFill/>
              </a:ln>
              <a:solidFill>
                <a:prstClr val="black"/>
              </a:solidFill>
              <a:effectLst/>
              <a:uLnTx/>
              <a:uFillTx/>
              <a:latin typeface="Arial"/>
              <a:ea typeface="+mn-ea"/>
              <a:cs typeface="+mn-cs"/>
            </a:endParaRPr>
          </a:p>
        </p:txBody>
      </p:sp>
      <p:pic>
        <p:nvPicPr>
          <p:cNvPr id="38" name="Tijdelijke aanduiding voor afbeelding 5"/>
          <p:cNvPicPr>
            <a:picLocks noChangeAspect="1"/>
          </p:cNvPicPr>
          <p:nvPr/>
        </p:nvPicPr>
        <p:blipFill>
          <a:blip r:embed="rId9" cstate="print">
            <a:extLst>
              <a:ext uri="{28A0092B-C50C-407E-A947-70E740481C1C}">
                <a14:useLocalDpi xmlns:a14="http://schemas.microsoft.com/office/drawing/2010/main" val="0"/>
              </a:ext>
            </a:extLst>
          </a:blip>
          <a:srcRect l="8" r="8"/>
          <a:stretch>
            <a:fillRect/>
          </a:stretch>
        </p:blipFill>
        <p:spPr>
          <a:xfrm>
            <a:off x="11839131" y="5608401"/>
            <a:ext cx="5258762" cy="2958418"/>
          </a:xfrm>
          <a:prstGeom prst="rect">
            <a:avLst/>
          </a:prstGeom>
        </p:spPr>
      </p:pic>
    </p:spTree>
    <p:extLst>
      <p:ext uri="{BB962C8B-B14F-4D97-AF65-F5344CB8AC3E}">
        <p14:creationId xmlns:p14="http://schemas.microsoft.com/office/powerpoint/2010/main" val="1994943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3F913C67-57F3-BDF7-E6E5-C5721219AD63}"/>
              </a:ext>
            </a:extLst>
          </p:cNvPr>
          <p:cNvSpPr/>
          <p:nvPr/>
        </p:nvSpPr>
        <p:spPr>
          <a:xfrm>
            <a:off x="7455877" y="0"/>
            <a:ext cx="9231923" cy="9753600"/>
          </a:xfrm>
          <a:prstGeom prst="rect">
            <a:avLst/>
          </a:prstGeom>
          <a:solidFill>
            <a:schemeClr val="bg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300368" rtl="0" eaLnBrk="1" fontAlgn="auto" latinLnBrk="0" hangingPunct="1">
              <a:lnSpc>
                <a:spcPct val="100000"/>
              </a:lnSpc>
              <a:spcBef>
                <a:spcPts val="0"/>
              </a:spcBef>
              <a:spcAft>
                <a:spcPts val="0"/>
              </a:spcAft>
              <a:buClrTx/>
              <a:buSzTx/>
              <a:buFontTx/>
              <a:buNone/>
              <a:tabLst/>
              <a:defRPr/>
            </a:pPr>
            <a:endParaRPr kumimoji="0" lang="nl-BE" sz="2560" b="0" i="0" u="none" strike="noStrike" kern="1200" cap="none" spc="0" normalizeH="0" baseline="0" noProof="0">
              <a:ln>
                <a:noFill/>
              </a:ln>
              <a:solidFill>
                <a:prstClr val="black"/>
              </a:solidFill>
              <a:effectLst/>
              <a:uLnTx/>
              <a:uFillTx/>
              <a:latin typeface="Arial"/>
              <a:ea typeface="+mn-ea"/>
              <a:cs typeface="+mn-cs"/>
            </a:endParaRPr>
          </a:p>
        </p:txBody>
      </p:sp>
      <p:sp>
        <p:nvSpPr>
          <p:cNvPr id="10" name="Tekstvak 9"/>
          <p:cNvSpPr txBox="1"/>
          <p:nvPr/>
        </p:nvSpPr>
        <p:spPr>
          <a:xfrm>
            <a:off x="984737" y="448807"/>
            <a:ext cx="5890847" cy="595356"/>
          </a:xfrm>
          <a:prstGeom prst="rect">
            <a:avLst/>
          </a:prstGeom>
          <a:solidFill>
            <a:schemeClr val="bg2"/>
          </a:solidFill>
        </p:spPr>
        <p:txBody>
          <a:bodyPr wrap="square" rtlCol="0">
            <a:spAutoFit/>
          </a:bodyPr>
          <a:lstStyle/>
          <a:p>
            <a:pPr marL="0" marR="0" lvl="0" indent="0" defTabSz="1300368" rtl="0" eaLnBrk="1" fontAlgn="auto" latinLnBrk="0" hangingPunct="1">
              <a:lnSpc>
                <a:spcPct val="120000"/>
              </a:lnSpc>
              <a:spcBef>
                <a:spcPts val="0"/>
              </a:spcBef>
              <a:spcAft>
                <a:spcPts val="0"/>
              </a:spcAft>
              <a:buClrTx/>
              <a:buSzTx/>
              <a:buFontTx/>
              <a:buNone/>
              <a:tabLst/>
              <a:defRPr/>
            </a:pPr>
            <a:r>
              <a:rPr kumimoji="0" lang="nl-BE" sz="3000" b="0" i="0" u="none" strike="noStrike" kern="1200" cap="none" spc="0" normalizeH="0" baseline="0" noProof="0" dirty="0">
                <a:ln>
                  <a:noFill/>
                </a:ln>
                <a:solidFill>
                  <a:prstClr val="black"/>
                </a:solidFill>
                <a:effectLst/>
                <a:uLnTx/>
                <a:uFillTx/>
                <a:latin typeface="Arial"/>
                <a:ea typeface="+mn-ea"/>
                <a:cs typeface="+mn-cs"/>
              </a:rPr>
              <a:t>What does ChatGPT say about…</a:t>
            </a:r>
          </a:p>
        </p:txBody>
      </p:sp>
      <p:sp>
        <p:nvSpPr>
          <p:cNvPr id="22" name="Tekstvak 21"/>
          <p:cNvSpPr txBox="1"/>
          <p:nvPr/>
        </p:nvSpPr>
        <p:spPr>
          <a:xfrm>
            <a:off x="2442533" y="5386816"/>
            <a:ext cx="4868562" cy="243208"/>
          </a:xfrm>
          <a:prstGeom prst="rect">
            <a:avLst/>
          </a:prstGeom>
          <a:noFill/>
        </p:spPr>
        <p:txBody>
          <a:bodyPr wrap="square" rtlCol="0">
            <a:spAutoFit/>
          </a:bodyPr>
          <a:lstStyle/>
          <a:p>
            <a:pPr marL="0" marR="0" lvl="0" indent="0" algn="r" defTabSz="1300368" rtl="0" eaLnBrk="1" fontAlgn="auto" latinLnBrk="0" hangingPunct="1">
              <a:lnSpc>
                <a:spcPct val="120000"/>
              </a:lnSpc>
              <a:spcBef>
                <a:spcPts val="0"/>
              </a:spcBef>
              <a:spcAft>
                <a:spcPts val="0"/>
              </a:spcAft>
              <a:buClrTx/>
              <a:buSzTx/>
              <a:buFontTx/>
              <a:buNone/>
              <a:tabLst/>
              <a:defRPr/>
            </a:pPr>
            <a:r>
              <a:rPr kumimoji="0" lang="nl-BE" sz="900" b="0" i="0" u="none" strike="noStrike" kern="1200" cap="none" spc="0" normalizeH="0" baseline="0" noProof="0" dirty="0">
                <a:ln>
                  <a:noFill/>
                </a:ln>
                <a:solidFill>
                  <a:prstClr val="white"/>
                </a:solidFill>
                <a:effectLst/>
                <a:uLnTx/>
                <a:uFillTx/>
                <a:latin typeface="Arial"/>
                <a:ea typeface="+mn-ea"/>
                <a:cs typeface="+mn-cs"/>
              </a:rPr>
              <a:t>© Stad Gent - Dienst Toerisme, Bas Bogaerts</a:t>
            </a:r>
          </a:p>
        </p:txBody>
      </p:sp>
      <p:sp>
        <p:nvSpPr>
          <p:cNvPr id="31" name="Tekstvak 30"/>
          <p:cNvSpPr txBox="1"/>
          <p:nvPr/>
        </p:nvSpPr>
        <p:spPr>
          <a:xfrm>
            <a:off x="2686743" y="8748583"/>
            <a:ext cx="4624351" cy="258532"/>
          </a:xfrm>
          <a:prstGeom prst="rect">
            <a:avLst/>
          </a:prstGeom>
          <a:noFill/>
        </p:spPr>
        <p:txBody>
          <a:bodyPr wrap="square" rtlCol="0">
            <a:spAutoFit/>
          </a:bodyPr>
          <a:lstStyle/>
          <a:p>
            <a:pPr marL="0" marR="0" lvl="0" indent="0" algn="r" defTabSz="1300368" rtl="0" eaLnBrk="1" fontAlgn="auto" latinLnBrk="0" hangingPunct="1">
              <a:lnSpc>
                <a:spcPct val="120000"/>
              </a:lnSpc>
              <a:spcBef>
                <a:spcPts val="0"/>
              </a:spcBef>
              <a:spcAft>
                <a:spcPts val="0"/>
              </a:spcAft>
              <a:buClrTx/>
              <a:buSzTx/>
              <a:buFontTx/>
              <a:buNone/>
              <a:tabLst/>
              <a:defRPr/>
            </a:pPr>
            <a:r>
              <a:rPr kumimoji="0" lang="nl-BE" sz="900" b="0" i="0" u="none" strike="noStrike" kern="1200" cap="none" spc="0" normalizeH="0" baseline="0" noProof="0" dirty="0">
                <a:ln>
                  <a:noFill/>
                </a:ln>
                <a:solidFill>
                  <a:prstClr val="white"/>
                </a:solidFill>
                <a:effectLst/>
                <a:uLnTx/>
                <a:uFillTx/>
                <a:latin typeface="Arial"/>
                <a:ea typeface="+mn-ea"/>
                <a:cs typeface="+mn-cs"/>
              </a:rPr>
              <a:t>© Stad Gent - Dienst Toerisme, Bas Bogaerts</a:t>
            </a:r>
          </a:p>
        </p:txBody>
      </p:sp>
      <p:sp>
        <p:nvSpPr>
          <p:cNvPr id="33" name="Tekstvak 32"/>
          <p:cNvSpPr txBox="1"/>
          <p:nvPr/>
        </p:nvSpPr>
        <p:spPr>
          <a:xfrm>
            <a:off x="6714045" y="4288662"/>
            <a:ext cx="4624351" cy="243208"/>
          </a:xfrm>
          <a:prstGeom prst="rect">
            <a:avLst/>
          </a:prstGeom>
          <a:noFill/>
        </p:spPr>
        <p:txBody>
          <a:bodyPr wrap="square" rtlCol="0">
            <a:spAutoFit/>
          </a:bodyPr>
          <a:lstStyle/>
          <a:p>
            <a:pPr marL="0" marR="0" lvl="0" indent="0" algn="r" defTabSz="1300368" rtl="0" eaLnBrk="1" fontAlgn="auto" latinLnBrk="0" hangingPunct="1">
              <a:lnSpc>
                <a:spcPct val="120000"/>
              </a:lnSpc>
              <a:spcBef>
                <a:spcPts val="0"/>
              </a:spcBef>
              <a:spcAft>
                <a:spcPts val="0"/>
              </a:spcAft>
              <a:buClrTx/>
              <a:buSzTx/>
              <a:buFontTx/>
              <a:buNone/>
              <a:tabLst/>
              <a:defRPr/>
            </a:pPr>
            <a:r>
              <a:rPr kumimoji="0" lang="nl-BE" sz="900" b="0" i="0" u="none" strike="noStrike" kern="1200" cap="none" spc="0" normalizeH="0" baseline="0" noProof="0" dirty="0">
                <a:ln>
                  <a:noFill/>
                </a:ln>
                <a:solidFill>
                  <a:prstClr val="white"/>
                </a:solidFill>
                <a:effectLst/>
                <a:uLnTx/>
                <a:uFillTx/>
                <a:latin typeface="Arial"/>
                <a:ea typeface="+mn-ea"/>
                <a:cs typeface="+mn-cs"/>
              </a:rPr>
              <a:t>© UGent – Christophe Vander </a:t>
            </a:r>
            <a:r>
              <a:rPr kumimoji="0" lang="nl-BE" sz="900" b="0" i="0" u="none" strike="noStrike" kern="1200" cap="none" spc="0" normalizeH="0" baseline="0" noProof="0" dirty="0" err="1">
                <a:ln>
                  <a:noFill/>
                </a:ln>
                <a:solidFill>
                  <a:prstClr val="white"/>
                </a:solidFill>
                <a:effectLst/>
                <a:uLnTx/>
                <a:uFillTx/>
                <a:latin typeface="Arial"/>
                <a:ea typeface="+mn-ea"/>
                <a:cs typeface="+mn-cs"/>
              </a:rPr>
              <a:t>Eecken</a:t>
            </a:r>
            <a:endParaRPr kumimoji="0" lang="nl-BE" sz="900" b="0" i="0" u="none" strike="noStrike" kern="1200" cap="none" spc="0" normalizeH="0" baseline="0" noProof="0" dirty="0">
              <a:ln>
                <a:noFill/>
              </a:ln>
              <a:solidFill>
                <a:prstClr val="white"/>
              </a:solidFill>
              <a:effectLst/>
              <a:uLnTx/>
              <a:uFillTx/>
              <a:latin typeface="Arial"/>
              <a:ea typeface="+mn-ea"/>
              <a:cs typeface="+mn-cs"/>
            </a:endParaRPr>
          </a:p>
        </p:txBody>
      </p:sp>
      <p:sp>
        <p:nvSpPr>
          <p:cNvPr id="35" name="Tekstvak 34"/>
          <p:cNvSpPr txBox="1"/>
          <p:nvPr/>
        </p:nvSpPr>
        <p:spPr>
          <a:xfrm>
            <a:off x="12470113" y="8705495"/>
            <a:ext cx="4868562" cy="243208"/>
          </a:xfrm>
          <a:prstGeom prst="rect">
            <a:avLst/>
          </a:prstGeom>
          <a:noFill/>
        </p:spPr>
        <p:txBody>
          <a:bodyPr wrap="square" rtlCol="0">
            <a:spAutoFit/>
          </a:bodyPr>
          <a:lstStyle/>
          <a:p>
            <a:pPr marL="0" marR="0" lvl="0" indent="0" algn="r" defTabSz="1300368" rtl="0" eaLnBrk="1" fontAlgn="auto" latinLnBrk="0" hangingPunct="1">
              <a:lnSpc>
                <a:spcPct val="120000"/>
              </a:lnSpc>
              <a:spcBef>
                <a:spcPts val="0"/>
              </a:spcBef>
              <a:spcAft>
                <a:spcPts val="0"/>
              </a:spcAft>
              <a:buClrTx/>
              <a:buSzTx/>
              <a:buFontTx/>
              <a:buNone/>
              <a:tabLst/>
              <a:defRPr/>
            </a:pPr>
            <a:r>
              <a:rPr kumimoji="0" lang="nl-BE" sz="900" b="0" i="0" u="none" strike="noStrike" kern="1200" cap="none" spc="0" normalizeH="0" baseline="0" noProof="0" dirty="0">
                <a:ln>
                  <a:noFill/>
                </a:ln>
                <a:solidFill>
                  <a:prstClr val="white"/>
                </a:solidFill>
                <a:effectLst/>
                <a:uLnTx/>
                <a:uFillTx/>
                <a:latin typeface="Arial"/>
                <a:ea typeface="+mn-ea"/>
                <a:cs typeface="+mn-cs"/>
              </a:rPr>
              <a:t>© Stad Gent - Dienst Toerisme, Bas Bogaerts</a:t>
            </a:r>
          </a:p>
        </p:txBody>
      </p:sp>
      <p:sp>
        <p:nvSpPr>
          <p:cNvPr id="5" name="Tekstvak 4">
            <a:extLst>
              <a:ext uri="{FF2B5EF4-FFF2-40B4-BE49-F238E27FC236}">
                <a16:creationId xmlns:a16="http://schemas.microsoft.com/office/drawing/2014/main" id="{DC784CA7-51CD-416C-7852-C8FB3AB5A868}"/>
              </a:ext>
            </a:extLst>
          </p:cNvPr>
          <p:cNvSpPr txBox="1"/>
          <p:nvPr/>
        </p:nvSpPr>
        <p:spPr>
          <a:xfrm>
            <a:off x="984737" y="1441277"/>
            <a:ext cx="5890847" cy="595356"/>
          </a:xfrm>
          <a:prstGeom prst="rect">
            <a:avLst/>
          </a:prstGeom>
          <a:solidFill>
            <a:schemeClr val="bg2"/>
          </a:solidFill>
        </p:spPr>
        <p:txBody>
          <a:bodyPr wrap="square" rtlCol="0">
            <a:spAutoFit/>
          </a:bodyPr>
          <a:lstStyle/>
          <a:p>
            <a:pPr marL="0" marR="0" lvl="0" indent="0" defTabSz="1300368" rtl="0" eaLnBrk="1" fontAlgn="auto" latinLnBrk="0" hangingPunct="1">
              <a:lnSpc>
                <a:spcPct val="120000"/>
              </a:lnSpc>
              <a:spcBef>
                <a:spcPts val="0"/>
              </a:spcBef>
              <a:spcAft>
                <a:spcPts val="0"/>
              </a:spcAft>
              <a:buClrTx/>
              <a:buSzTx/>
              <a:buFontTx/>
              <a:buNone/>
              <a:tabLst/>
              <a:defRPr/>
            </a:pPr>
            <a:r>
              <a:rPr lang="nl-BE" sz="3000" dirty="0">
                <a:solidFill>
                  <a:prstClr val="black"/>
                </a:solidFill>
                <a:latin typeface="Arial"/>
              </a:rPr>
              <a:t>the DANGERS of</a:t>
            </a:r>
            <a:r>
              <a:rPr kumimoji="0" lang="nl-BE" sz="3000" b="0" i="0" u="none" strike="noStrike" kern="1200" cap="none" spc="0" normalizeH="0" baseline="0" noProof="0" dirty="0">
                <a:ln>
                  <a:noFill/>
                </a:ln>
                <a:solidFill>
                  <a:prstClr val="black"/>
                </a:solidFill>
                <a:effectLst/>
                <a:uLnTx/>
                <a:uFillTx/>
                <a:latin typeface="Arial"/>
                <a:ea typeface="+mn-ea"/>
                <a:cs typeface="+mn-cs"/>
              </a:rPr>
              <a:t> Ghent…</a:t>
            </a:r>
          </a:p>
        </p:txBody>
      </p:sp>
      <p:pic>
        <p:nvPicPr>
          <p:cNvPr id="3" name="Afbeelding 2" descr="Afbeelding met kleding, gebouw, wiel, Landvoertuig&#10;&#10;Automatisch gegenereerde beschrijving">
            <a:extLst>
              <a:ext uri="{FF2B5EF4-FFF2-40B4-BE49-F238E27FC236}">
                <a16:creationId xmlns:a16="http://schemas.microsoft.com/office/drawing/2014/main" id="{C987E79F-C445-3E42-486D-B383316D75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2644" y="1"/>
            <a:ext cx="5611660" cy="9753600"/>
          </a:xfrm>
          <a:prstGeom prst="rect">
            <a:avLst/>
          </a:prstGeom>
        </p:spPr>
      </p:pic>
    </p:spTree>
    <p:extLst>
      <p:ext uri="{BB962C8B-B14F-4D97-AF65-F5344CB8AC3E}">
        <p14:creationId xmlns:p14="http://schemas.microsoft.com/office/powerpoint/2010/main" val="284158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291074" y="3246120"/>
            <a:ext cx="11739126" cy="4436316"/>
          </a:xfrm>
        </p:spPr>
        <p:txBody>
          <a:bodyPr/>
          <a:lstStyle/>
          <a:p>
            <a:r>
              <a:rPr lang="nl-NL" dirty="0"/>
              <a:t>STUDIES@FEA</a:t>
            </a:r>
            <a:br>
              <a:rPr lang="nl-NL" dirty="0"/>
            </a:br>
            <a:endParaRPr lang="nl-BE" sz="3600" u="none" dirty="0">
              <a:solidFill>
                <a:srgbClr val="FFC000"/>
              </a:solidFill>
            </a:endParaRPr>
          </a:p>
        </p:txBody>
      </p:sp>
      <p:sp>
        <p:nvSpPr>
          <p:cNvPr id="3" name="Tijdelijke aanduiding voor dianummer 2"/>
          <p:cNvSpPr>
            <a:spLocks noGrp="1"/>
          </p:cNvSpPr>
          <p:nvPr>
            <p:ph type="sldNum" sz="quarter" idx="4"/>
          </p:nvPr>
        </p:nvSpPr>
        <p:spPr/>
        <p:txBody>
          <a:bodyPr/>
          <a:lstStyle/>
          <a:p>
            <a:pPr marL="0" marR="0" lvl="0" indent="0" algn="r" defTabSz="1300368" rtl="0" eaLnBrk="1" fontAlgn="auto" latinLnBrk="0" hangingPunct="1">
              <a:lnSpc>
                <a:spcPct val="100000"/>
              </a:lnSpc>
              <a:spcBef>
                <a:spcPts val="0"/>
              </a:spcBef>
              <a:spcAft>
                <a:spcPts val="0"/>
              </a:spcAft>
              <a:buClrTx/>
              <a:buSzTx/>
              <a:buFontTx/>
              <a:buNone/>
              <a:tabLst/>
              <a:defRPr/>
            </a:pPr>
            <a:fld id="{7AE184E0-0BD4-4705-A12B-9B71DDE63301}" type="slidenum">
              <a:rPr kumimoji="0" lang="nl-BE" sz="1707" b="0" i="0" u="none" strike="noStrike" kern="1200" cap="none" spc="0" normalizeH="0" baseline="0" noProof="0" smtClean="0">
                <a:ln>
                  <a:noFill/>
                </a:ln>
                <a:solidFill>
                  <a:srgbClr val="1E64C8"/>
                </a:solidFill>
                <a:effectLst/>
                <a:uLnTx/>
                <a:uFillTx/>
                <a:latin typeface="Arial"/>
                <a:ea typeface="+mn-ea"/>
                <a:cs typeface="+mn-cs"/>
              </a:rPr>
              <a:pPr marL="0" marR="0" lvl="0" indent="0" algn="r" defTabSz="1300368" rtl="0" eaLnBrk="1" fontAlgn="auto" latinLnBrk="0" hangingPunct="1">
                <a:lnSpc>
                  <a:spcPct val="100000"/>
                </a:lnSpc>
                <a:spcBef>
                  <a:spcPts val="0"/>
                </a:spcBef>
                <a:spcAft>
                  <a:spcPts val="0"/>
                </a:spcAft>
                <a:buClrTx/>
                <a:buSzTx/>
                <a:buFontTx/>
                <a:buNone/>
                <a:tabLst/>
                <a:defRPr/>
              </a:pPr>
              <a:t>8</a:t>
            </a:fld>
            <a:endParaRPr kumimoji="0" lang="nl-BE" sz="1707" b="0" i="0" u="none" strike="noStrike" kern="1200" cap="none" spc="0" normalizeH="0" baseline="0" noProof="0" dirty="0">
              <a:ln>
                <a:noFill/>
              </a:ln>
              <a:solidFill>
                <a:srgbClr val="1E64C8"/>
              </a:solidFill>
              <a:effectLst/>
              <a:uLnTx/>
              <a:uFillTx/>
              <a:latin typeface="Arial"/>
              <a:ea typeface="+mn-ea"/>
              <a:cs typeface="+mn-cs"/>
            </a:endParaRPr>
          </a:p>
        </p:txBody>
      </p:sp>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40427" y="-2699"/>
            <a:ext cx="3898247" cy="2594290"/>
          </a:xfrm>
          <a:prstGeom prst="rect">
            <a:avLst/>
          </a:prstGeom>
        </p:spPr>
      </p:pic>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40426" y="2656208"/>
            <a:ext cx="3898247" cy="2594290"/>
          </a:xfrm>
          <a:prstGeom prst="rect">
            <a:avLst/>
          </a:prstGeom>
        </p:spPr>
      </p:pic>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40425" y="5321184"/>
            <a:ext cx="3898247" cy="2595333"/>
          </a:xfrm>
          <a:prstGeom prst="rect">
            <a:avLst/>
          </a:prstGeom>
        </p:spPr>
      </p:pic>
    </p:spTree>
    <p:extLst>
      <p:ext uri="{BB962C8B-B14F-4D97-AF65-F5344CB8AC3E}">
        <p14:creationId xmlns:p14="http://schemas.microsoft.com/office/powerpoint/2010/main" val="1336122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0119" y="206988"/>
            <a:ext cx="15705281" cy="863640"/>
          </a:xfrm>
        </p:spPr>
        <p:txBody>
          <a:bodyPr/>
          <a:lstStyle/>
          <a:p>
            <a:r>
              <a:rPr lang="nl-NL" dirty="0"/>
              <a:t>OUR MISSION &amp; VISION</a:t>
            </a:r>
            <a:endParaRPr lang="nl-BE" dirty="0"/>
          </a:p>
        </p:txBody>
      </p:sp>
      <p:sp>
        <p:nvSpPr>
          <p:cNvPr id="5" name="Tijdelijke aanduiding voor inhoud 4"/>
          <p:cNvSpPr>
            <a:spLocks noGrp="1"/>
          </p:cNvSpPr>
          <p:nvPr>
            <p:ph idx="1"/>
          </p:nvPr>
        </p:nvSpPr>
        <p:spPr>
          <a:xfrm>
            <a:off x="836303" y="1482953"/>
            <a:ext cx="15698617" cy="6695591"/>
          </a:xfrm>
        </p:spPr>
        <p:txBody>
          <a:bodyPr>
            <a:normAutofit fontScale="62500" lnSpcReduction="20000"/>
          </a:bodyPr>
          <a:lstStyle/>
          <a:p>
            <a:pPr marL="85714" indent="0">
              <a:buNone/>
            </a:pPr>
            <a:r>
              <a:rPr lang="nl-BE" dirty="0"/>
              <a:t>excerpt from the faculty’s educational mission statement:</a:t>
            </a:r>
            <a:br>
              <a:rPr lang="nl-BE" dirty="0"/>
            </a:br>
            <a:br>
              <a:rPr lang="nl-BE" dirty="0"/>
            </a:br>
            <a:r>
              <a:rPr lang="nl-BE" dirty="0"/>
              <a:t>“</a:t>
            </a:r>
            <a:r>
              <a:rPr lang="nl-BE" i="1" dirty="0"/>
              <a:t>The faculty of Engineering and Architecture is committed to training excellent engineers and architects, who are able to apply their technical and applied scientific skills and knowledge in any professional context, both in Belgium and abroad. </a:t>
            </a:r>
          </a:p>
          <a:p>
            <a:pPr marL="85714" indent="0">
              <a:buNone/>
            </a:pPr>
            <a:endParaRPr lang="nl-BE" i="1" dirty="0"/>
          </a:p>
          <a:p>
            <a:pPr marL="85714" indent="0">
              <a:buNone/>
            </a:pPr>
            <a:r>
              <a:rPr lang="nl-BE" i="1" dirty="0"/>
              <a:t>It seeks to do so by providing all of its students with a high-quality and state-of-the-art research-based education. Our engineering, engineering technology, and architectural engineering programmes meet international standards and fulfill the requirements of the work field and industry. </a:t>
            </a:r>
          </a:p>
          <a:p>
            <a:pPr marL="85714" indent="0">
              <a:buNone/>
            </a:pPr>
            <a:endParaRPr lang="nl-BE" i="1" dirty="0"/>
          </a:p>
          <a:p>
            <a:pPr marL="85714" indent="0">
              <a:buNone/>
            </a:pPr>
            <a:r>
              <a:rPr lang="nl-BE" i="1" dirty="0"/>
              <a:t>Our skilled graduates are able to adapt rapidly to global technological and economic changes, and contribute substantially to the socio-economic development.”</a:t>
            </a:r>
            <a:endParaRPr lang="nl-BE" i="1" dirty="0">
              <a:solidFill>
                <a:schemeClr val="tx2">
                  <a:lumMod val="60000"/>
                  <a:lumOff val="40000"/>
                </a:schemeClr>
              </a:solidFill>
            </a:endParaRPr>
          </a:p>
        </p:txBody>
      </p:sp>
      <p:sp>
        <p:nvSpPr>
          <p:cNvPr id="3" name="Tijdelijke aanduiding voor dianummer 2"/>
          <p:cNvSpPr>
            <a:spLocks noGrp="1"/>
          </p:cNvSpPr>
          <p:nvPr>
            <p:ph type="sldNum" sz="quarter" idx="12"/>
          </p:nvPr>
        </p:nvSpPr>
        <p:spPr/>
        <p:txBody>
          <a:bodyPr/>
          <a:lstStyle/>
          <a:p>
            <a:pPr marL="0" marR="0" lvl="0" indent="0" algn="r" defTabSz="1300210" rtl="0" eaLnBrk="1" fontAlgn="auto" latinLnBrk="0" hangingPunct="1">
              <a:lnSpc>
                <a:spcPct val="100000"/>
              </a:lnSpc>
              <a:spcBef>
                <a:spcPts val="0"/>
              </a:spcBef>
              <a:spcAft>
                <a:spcPts val="0"/>
              </a:spcAft>
              <a:buClrTx/>
              <a:buSzTx/>
              <a:buFontTx/>
              <a:buNone/>
              <a:tabLst/>
              <a:defRPr/>
            </a:pPr>
            <a:fld id="{7AE184E0-0BD4-4705-A12B-9B71DDE63301}" type="slidenum">
              <a:rPr kumimoji="0" lang="nl-BE" sz="1707" b="0" i="0" u="none" strike="noStrike" kern="1200" cap="none" spc="0" normalizeH="0" baseline="0" noProof="0">
                <a:ln>
                  <a:noFill/>
                </a:ln>
                <a:solidFill>
                  <a:srgbClr val="1E64C8"/>
                </a:solidFill>
                <a:effectLst/>
                <a:uLnTx/>
                <a:uFillTx/>
                <a:latin typeface="Arial"/>
                <a:ea typeface="+mn-ea"/>
                <a:cs typeface="+mn-cs"/>
              </a:rPr>
              <a:pPr marL="0" marR="0" lvl="0" indent="0" algn="r" defTabSz="1300210" rtl="0" eaLnBrk="1" fontAlgn="auto" latinLnBrk="0" hangingPunct="1">
                <a:lnSpc>
                  <a:spcPct val="100000"/>
                </a:lnSpc>
                <a:spcBef>
                  <a:spcPts val="0"/>
                </a:spcBef>
                <a:spcAft>
                  <a:spcPts val="0"/>
                </a:spcAft>
                <a:buClrTx/>
                <a:buSzTx/>
                <a:buFontTx/>
                <a:buNone/>
                <a:tabLst/>
                <a:defRPr/>
              </a:pPr>
              <a:t>9</a:t>
            </a:fld>
            <a:endParaRPr kumimoji="0" lang="nl-BE" sz="1707" b="0" i="0" u="none" strike="noStrike" kern="1200" cap="none" spc="0" normalizeH="0" baseline="0" noProof="0" dirty="0">
              <a:ln>
                <a:noFill/>
              </a:ln>
              <a:solidFill>
                <a:srgbClr val="1E64C8"/>
              </a:solidFill>
              <a:effectLst/>
              <a:uLnTx/>
              <a:uFillTx/>
              <a:latin typeface="Arial"/>
              <a:ea typeface="+mn-ea"/>
              <a:cs typeface="+mn-cs"/>
            </a:endParaRPr>
          </a:p>
        </p:txBody>
      </p:sp>
    </p:spTree>
    <p:extLst>
      <p:ext uri="{BB962C8B-B14F-4D97-AF65-F5344CB8AC3E}">
        <p14:creationId xmlns:p14="http://schemas.microsoft.com/office/powerpoint/2010/main" val="1741771929"/>
      </p:ext>
    </p:extLst>
  </p:cSld>
  <p:clrMapOvr>
    <a:masterClrMapping/>
  </p:clrMapOvr>
</p:sld>
</file>

<file path=ppt/theme/theme1.xml><?xml version="1.0" encoding="utf-8"?>
<a:theme xmlns:a="http://schemas.openxmlformats.org/drawingml/2006/main" name="Kantoorthema">
  <a:themeElements>
    <a:clrScheme name="Aangepast 3">
      <a:dk1>
        <a:sysClr val="windowText" lastClr="000000"/>
      </a:dk1>
      <a:lt1>
        <a:sysClr val="window" lastClr="FFFFFF"/>
      </a:lt1>
      <a:dk2>
        <a:srgbClr val="1E64C8"/>
      </a:dk2>
      <a:lt2>
        <a:srgbClr val="E9F0FA"/>
      </a:lt2>
      <a:accent1>
        <a:srgbClr val="8BBEE8"/>
      </a:accent1>
      <a:accent2>
        <a:srgbClr val="99CCEF"/>
      </a:accent2>
      <a:accent3>
        <a:srgbClr val="A7DAF6"/>
      </a:accent3>
      <a:accent4>
        <a:srgbClr val="B5E8FD"/>
      </a:accent4>
      <a:accent5>
        <a:srgbClr val="C3F6FF"/>
      </a:accent5>
      <a:accent6>
        <a:srgbClr val="D1FFFF"/>
      </a:accent6>
      <a:hlink>
        <a:srgbClr val="1E64C8"/>
      </a:hlink>
      <a:folHlink>
        <a:srgbClr val="1E64C8"/>
      </a:folHlink>
    </a:clrScheme>
    <a:fontScheme name="Universiteit Gen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1750">
          <a:solidFill>
            <a:srgbClr val="1E64C8"/>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0">
          <a:headEnd type="none" w="lg" len="lg"/>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342900" indent="-342900" algn="l">
          <a:lnSpc>
            <a:spcPct val="120000"/>
          </a:lnSpc>
          <a:buFont typeface="Arial" panose="020B0604020202020204" pitchFamily="34" charset="0"/>
          <a:buChar char="–"/>
          <a:defRPr sz="2500" smtClean="0"/>
        </a:defPPr>
      </a:lstStyle>
    </a:txDef>
  </a:objectDefaults>
  <a:extraClrSchemeLst/>
  <a:extLst>
    <a:ext uri="{05A4C25C-085E-4340-85A3-A5531E510DB2}">
      <thm15:themeFamily xmlns:thm15="http://schemas.microsoft.com/office/thememl/2012/main" name="Presentatie1" id="{CA0DE25D-17B6-4B3D-9161-FC53E358E1A5}" vid="{E831615B-72EE-40F0-8720-38224612E9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PowerPoint_UGent_NL_EA</Template>
  <TotalTime>1322</TotalTime>
  <Words>501</Words>
  <Application>Microsoft Office PowerPoint</Application>
  <PresentationFormat>Custom</PresentationFormat>
  <Paragraphs>89</Paragraphs>
  <Slides>11</Slides>
  <Notes>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Calibri</vt:lpstr>
      <vt:lpstr>Kantoorthema</vt:lpstr>
      <vt:lpstr>PowerPoint Presentation</vt:lpstr>
      <vt:lpstr>ENGINEERING@FEA</vt:lpstr>
      <vt:lpstr>ENGINEERING@FEA</vt:lpstr>
      <vt:lpstr>Ugent In gHent</vt:lpstr>
      <vt:lpstr>PowerPoint Presentation</vt:lpstr>
      <vt:lpstr>PowerPoint Presentation</vt:lpstr>
      <vt:lpstr>PowerPoint Presentation</vt:lpstr>
      <vt:lpstr>STUDIES@FEA </vt:lpstr>
      <vt:lpstr>OUR MISSION &amp; VISION</vt:lpstr>
      <vt:lpstr>PowerPoint Presentation</vt:lpstr>
      <vt:lpstr>WE ARE THErE TO SUPPORT YOU!</vt:lpstr>
    </vt:vector>
  </TitlesOfParts>
  <Manager/>
  <Company>UGent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Infodag  burgerlijk ingenieur- architect</dc:title>
  <dc:subject/>
  <dc:creator>Marijke De Keyser</dc:creator>
  <cp:keywords/>
  <dc:description/>
  <cp:lastModifiedBy>Fien Porrez</cp:lastModifiedBy>
  <cp:revision>79</cp:revision>
  <dcterms:created xsi:type="dcterms:W3CDTF">2022-03-09T09:14:41Z</dcterms:created>
  <dcterms:modified xsi:type="dcterms:W3CDTF">2024-02-09T15:33:39Z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icensed to">
    <vt:lpwstr>Ghent University</vt:lpwstr>
  </property>
  <property fmtid="{D5CDD505-2E9C-101B-9397-08002B2CF9AE}" pid="3" name="Version">
    <vt:lpwstr>1.1</vt:lpwstr>
  </property>
  <property fmtid="{D5CDD505-2E9C-101B-9397-08002B2CF9AE}" pid="4" name="Date">
    <vt:filetime>2019-05-23T22:00:00Z</vt:filetime>
  </property>
  <property fmtid="{D5CDD505-2E9C-101B-9397-08002B2CF9AE}" pid="5" name="Build">
    <vt:lpwstr>20</vt:lpwstr>
  </property>
</Properties>
</file>