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6" r:id="rId3"/>
    <p:sldId id="267" r:id="rId4"/>
    <p:sldId id="265" r:id="rId5"/>
    <p:sldId id="268" r:id="rId6"/>
    <p:sldId id="269" r:id="rId7"/>
    <p:sldId id="264" r:id="rId8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64C8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94" autoAdjust="0"/>
  </p:normalViewPr>
  <p:slideViewPr>
    <p:cSldViewPr snapToGrid="0" showGuides="1">
      <p:cViewPr varScale="1">
        <p:scale>
          <a:sx n="57" d="100"/>
          <a:sy n="57" d="100"/>
        </p:scale>
        <p:origin x="-586" y="-96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7-2-2017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‹nr.›</a:t>
            </a:fld>
            <a:endParaRPr lang="en-GB"/>
          </a:p>
        </p:txBody>
      </p:sp>
      <p:pic>
        <p:nvPicPr>
          <p:cNvPr id="6" name="Logo Campus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586" y="2275280"/>
            <a:ext cx="7799848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 smtClean="0"/>
              <a:t>Klik om de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rgbClr val="FFD200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 smtClean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5572798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smtClean="0"/>
              <a:t>Klik om de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7/02/2017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smtClean="0"/>
              <a:t>Klik om de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7/02/2017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smtClean="0"/>
              <a:t>Klik om de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7/02/2017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7-2-2017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1717969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5572798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136025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7/02/2017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ositoning box" hidden="1"/>
          <p:cNvSpPr/>
          <p:nvPr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Logo Campus Small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0" y="7905600"/>
            <a:ext cx="2770638" cy="184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6" r:id="rId8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5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Buitenlandse studiereizen</a:t>
            </a:r>
            <a:endParaRPr lang="nl-NL" dirty="0"/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Johan Beke	7 feb 2017</a:t>
            </a:r>
            <a:endParaRPr lang="nl-NL" dirty="0"/>
          </a:p>
        </p:txBody>
      </p:sp>
      <p:sp>
        <p:nvSpPr>
          <p:cNvPr id="6" name="Text Placeholder Organsation L1/L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 smtClean="0"/>
              <a:t>vakgroep </a:t>
            </a:r>
            <a:r>
              <a:rPr lang="nl-BE" dirty="0"/>
              <a:t>Electronics </a:t>
            </a:r>
            <a:r>
              <a:rPr lang="nl-BE" dirty="0" err="1"/>
              <a:t>and</a:t>
            </a:r>
            <a:r>
              <a:rPr lang="nl-BE" dirty="0"/>
              <a:t> Information Systems </a:t>
            </a:r>
            <a:r>
              <a:rPr lang="nl-BE" dirty="0" err="1"/>
              <a:t>department</a:t>
            </a:r>
            <a:r>
              <a:rPr lang="nl-BE" dirty="0"/>
              <a:t> </a:t>
            </a:r>
            <a:r>
              <a:rPr lang="nl-BE" dirty="0" smtClean="0"/>
              <a:t>onderzoeksgroep Hardware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embedded</a:t>
            </a:r>
            <a:r>
              <a:rPr lang="nl-BE" dirty="0" smtClean="0"/>
              <a:t> systems</a:t>
            </a:r>
          </a:p>
        </p:txBody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Europese studiereis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4000" dirty="0" smtClean="0"/>
              <a:t>Wie: alle 3</a:t>
            </a:r>
            <a:r>
              <a:rPr lang="nl-NL" sz="4000" baseline="30000" dirty="0" smtClean="0"/>
              <a:t>de</a:t>
            </a:r>
            <a:r>
              <a:rPr lang="nl-NL" sz="4000" dirty="0" smtClean="0"/>
              <a:t> </a:t>
            </a:r>
            <a:r>
              <a:rPr lang="nl-NL" sz="4000" dirty="0" err="1" smtClean="0"/>
              <a:t>jaarsstudenten</a:t>
            </a:r>
            <a:r>
              <a:rPr lang="nl-NL" sz="4000" dirty="0" smtClean="0"/>
              <a:t> elektronica-ICT (geen schakels) alsook 4</a:t>
            </a:r>
            <a:r>
              <a:rPr lang="nl-NL" sz="4000" baseline="30000" dirty="0" smtClean="0"/>
              <a:t>de</a:t>
            </a:r>
            <a:r>
              <a:rPr lang="nl-NL" sz="4000" dirty="0" smtClean="0"/>
              <a:t> </a:t>
            </a:r>
            <a:r>
              <a:rPr lang="nl-NL" sz="4000" dirty="0" err="1" smtClean="0"/>
              <a:t>jaarsstudenten</a:t>
            </a:r>
            <a:r>
              <a:rPr lang="nl-NL" sz="4000" dirty="0" smtClean="0"/>
              <a:t> die niet naar China meegaan</a:t>
            </a:r>
          </a:p>
          <a:p>
            <a:r>
              <a:rPr lang="nl-NL" sz="4000" dirty="0" smtClean="0"/>
              <a:t>Geen </a:t>
            </a:r>
            <a:r>
              <a:rPr lang="nl-NL" sz="4000" dirty="0"/>
              <a:t>studiepunten te verdienen</a:t>
            </a:r>
          </a:p>
          <a:p>
            <a:r>
              <a:rPr lang="nl-NL" sz="4000" dirty="0" smtClean="0"/>
              <a:t>Wanneer: vastgelegde week voor alle opleidingen</a:t>
            </a:r>
          </a:p>
          <a:p>
            <a:r>
              <a:rPr lang="nl-NL" sz="4000" dirty="0" smtClean="0"/>
              <a:t>Duur: 5 dagen - 4 nachten</a:t>
            </a:r>
          </a:p>
          <a:p>
            <a:r>
              <a:rPr lang="nl-NL" sz="4000" dirty="0" smtClean="0"/>
              <a:t>Bestemming: Europees land</a:t>
            </a:r>
          </a:p>
          <a:p>
            <a:r>
              <a:rPr lang="nl-NL" sz="4000" dirty="0" smtClean="0"/>
              <a:t>Vervoer: bus (gedeelde bus met opleiding EM)</a:t>
            </a:r>
          </a:p>
          <a:p>
            <a:r>
              <a:rPr lang="nl-NL" sz="4000" dirty="0" smtClean="0"/>
              <a:t>Programma: bedrijfsbezoek, universiteit, </a:t>
            </a:r>
            <a:r>
              <a:rPr lang="nl-NL" sz="4000" dirty="0" err="1" smtClean="0"/>
              <a:t>onderzoekslabo</a:t>
            </a:r>
            <a:r>
              <a:rPr lang="nl-NL" sz="4000" dirty="0" smtClean="0"/>
              <a:t> en cultureel/museum</a:t>
            </a:r>
          </a:p>
          <a:p>
            <a:r>
              <a:rPr lang="nl-NL" sz="4000" dirty="0" smtClean="0"/>
              <a:t>Kostprijs: ongeveer €300 (bijdrage faculteit: €50)</a:t>
            </a:r>
            <a:endParaRPr lang="nl-NL" dirty="0" smtClean="0"/>
          </a:p>
          <a:p>
            <a:pPr marL="85725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3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426711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Europese studiereis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nl-NL" sz="4000" b="1" dirty="0" smtClean="0">
                <a:solidFill>
                  <a:srgbClr val="C00000"/>
                </a:solidFill>
              </a:rPr>
              <a:t>Studiereis 2016: </a:t>
            </a:r>
            <a:r>
              <a:rPr lang="nl-NL" sz="4000" b="1" dirty="0" err="1" smtClean="0">
                <a:solidFill>
                  <a:srgbClr val="C00000"/>
                </a:solidFill>
              </a:rPr>
              <a:t>Munchen</a:t>
            </a:r>
            <a:endParaRPr lang="nl-NL" sz="4000" b="1" dirty="0" smtClean="0">
              <a:solidFill>
                <a:srgbClr val="C00000"/>
              </a:solidFill>
            </a:endParaRPr>
          </a:p>
          <a:p>
            <a:pPr marL="85725" indent="0">
              <a:buNone/>
            </a:pPr>
            <a:r>
              <a:rPr lang="nl-NL" sz="4000" u="sng" dirty="0" smtClean="0"/>
              <a:t>Programma:</a:t>
            </a:r>
          </a:p>
          <a:p>
            <a:pPr marL="85725" indent="0">
              <a:buNone/>
            </a:pPr>
            <a:r>
              <a:rPr lang="nl-NL" sz="4000" dirty="0"/>
              <a:t>	</a:t>
            </a:r>
            <a:r>
              <a:rPr lang="nl-NL" sz="4000" dirty="0" smtClean="0"/>
              <a:t>- Concentratiekamp </a:t>
            </a:r>
            <a:r>
              <a:rPr lang="nl-NL" sz="4000" dirty="0" err="1" smtClean="0"/>
              <a:t>Dachau</a:t>
            </a:r>
            <a:endParaRPr lang="nl-NL" sz="4000" dirty="0" smtClean="0"/>
          </a:p>
          <a:p>
            <a:pPr marL="85725" indent="0">
              <a:buNone/>
            </a:pPr>
            <a:r>
              <a:rPr lang="nl-NL" sz="4000" dirty="0"/>
              <a:t>	</a:t>
            </a:r>
            <a:r>
              <a:rPr lang="nl-NL" sz="4000" dirty="0" smtClean="0"/>
              <a:t>- Universiteit </a:t>
            </a:r>
            <a:r>
              <a:rPr lang="nl-NL" sz="4000" dirty="0" err="1" smtClean="0"/>
              <a:t>Munchen</a:t>
            </a:r>
            <a:endParaRPr lang="nl-NL" sz="4000" dirty="0" smtClean="0"/>
          </a:p>
          <a:p>
            <a:pPr marL="85725" indent="0">
              <a:buNone/>
            </a:pPr>
            <a:r>
              <a:rPr lang="nl-NL" sz="4000" dirty="0"/>
              <a:t>	</a:t>
            </a:r>
            <a:r>
              <a:rPr lang="nl-NL" sz="4000" dirty="0" smtClean="0"/>
              <a:t>- </a:t>
            </a:r>
            <a:r>
              <a:rPr lang="de-DE" sz="4000" dirty="0"/>
              <a:t>Deutschen Zentrums für Luft- und Raumfahrt (</a:t>
            </a:r>
            <a:r>
              <a:rPr lang="de-DE" sz="4000" b="1" dirty="0"/>
              <a:t>DLR</a:t>
            </a:r>
            <a:r>
              <a:rPr lang="de-DE" sz="4000" dirty="0" smtClean="0"/>
              <a:t>)</a:t>
            </a:r>
          </a:p>
          <a:p>
            <a:pPr marL="85725" indent="0">
              <a:buNone/>
            </a:pPr>
            <a:r>
              <a:rPr lang="de-DE" sz="4000" dirty="0"/>
              <a:t>	</a:t>
            </a:r>
            <a:r>
              <a:rPr lang="de-DE" sz="4000" dirty="0" smtClean="0"/>
              <a:t>- Airbus </a:t>
            </a:r>
            <a:r>
              <a:rPr lang="de-DE" sz="4000" dirty="0" err="1" smtClean="0"/>
              <a:t>helicopters</a:t>
            </a:r>
            <a:endParaRPr lang="de-DE" sz="4000" dirty="0" smtClean="0"/>
          </a:p>
          <a:p>
            <a:pPr marL="85725" indent="0">
              <a:buNone/>
            </a:pPr>
            <a:r>
              <a:rPr lang="de-DE" sz="4000" dirty="0"/>
              <a:t>	</a:t>
            </a:r>
            <a:r>
              <a:rPr lang="de-DE" sz="4000" dirty="0" smtClean="0"/>
              <a:t>- </a:t>
            </a:r>
            <a:r>
              <a:rPr lang="nl-BE" sz="4000" dirty="0" err="1"/>
              <a:t>Deutsches</a:t>
            </a:r>
            <a:r>
              <a:rPr lang="nl-BE" sz="4000" dirty="0"/>
              <a:t> Museum </a:t>
            </a:r>
            <a:r>
              <a:rPr lang="nl-BE" sz="4000" dirty="0" err="1" smtClean="0"/>
              <a:t>Munchen</a:t>
            </a:r>
            <a:endParaRPr lang="nl-BE" sz="4000" dirty="0" smtClean="0"/>
          </a:p>
          <a:p>
            <a:pPr marL="85725" indent="0">
              <a:buNone/>
            </a:pPr>
            <a:r>
              <a:rPr lang="nl-BE" sz="4000" dirty="0" smtClean="0"/>
              <a:t>	- BMW </a:t>
            </a:r>
            <a:r>
              <a:rPr lang="nl-BE" sz="4000" dirty="0" err="1" smtClean="0"/>
              <a:t>production</a:t>
            </a:r>
            <a:r>
              <a:rPr lang="nl-BE" sz="4000" dirty="0" smtClean="0"/>
              <a:t> plant </a:t>
            </a:r>
            <a:r>
              <a:rPr lang="nl-BE" sz="4000" dirty="0" err="1" smtClean="0"/>
              <a:t>Munchen</a:t>
            </a:r>
            <a:r>
              <a:rPr lang="nl-NL" sz="4000" dirty="0" smtClean="0"/>
              <a:t> </a:t>
            </a:r>
          </a:p>
          <a:p>
            <a:pPr marL="85725" indent="0">
              <a:buNone/>
            </a:pPr>
            <a:r>
              <a:rPr lang="nl-NL" sz="4000" dirty="0"/>
              <a:t>	</a:t>
            </a:r>
            <a:r>
              <a:rPr lang="nl-NL" sz="4000" dirty="0" smtClean="0"/>
              <a:t>- Olympia park</a:t>
            </a:r>
            <a:endParaRPr lang="nl-NL" sz="4000" dirty="0"/>
          </a:p>
          <a:p>
            <a:pPr marL="85725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88828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Europese studiereis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nl-NL" sz="4000" b="1" dirty="0" smtClean="0">
                <a:solidFill>
                  <a:srgbClr val="C00000"/>
                </a:solidFill>
              </a:rPr>
              <a:t>Studiereis 2017: Nürnberg</a:t>
            </a:r>
          </a:p>
          <a:p>
            <a:pPr marL="85725" indent="0">
              <a:buNone/>
            </a:pPr>
            <a:r>
              <a:rPr lang="nl-NL" sz="4000" u="sng" dirty="0" smtClean="0"/>
              <a:t>Programma:</a:t>
            </a:r>
          </a:p>
          <a:p>
            <a:pPr marL="85725" indent="0">
              <a:buNone/>
            </a:pPr>
            <a:r>
              <a:rPr lang="nl-NL" sz="4000" dirty="0"/>
              <a:t>	</a:t>
            </a:r>
            <a:r>
              <a:rPr lang="nl-NL" sz="4000" dirty="0" smtClean="0"/>
              <a:t>- BMW </a:t>
            </a:r>
            <a:r>
              <a:rPr lang="nl-NL" sz="4000" dirty="0" err="1" smtClean="0"/>
              <a:t>production</a:t>
            </a:r>
            <a:r>
              <a:rPr lang="nl-NL" sz="4000" dirty="0" smtClean="0"/>
              <a:t> plant Regensburg</a:t>
            </a:r>
          </a:p>
          <a:p>
            <a:pPr marL="85725" indent="0">
              <a:buNone/>
            </a:pPr>
            <a:r>
              <a:rPr lang="nl-NL" sz="4000" dirty="0"/>
              <a:t>	</a:t>
            </a:r>
            <a:r>
              <a:rPr lang="nl-NL" sz="4000" dirty="0" smtClean="0"/>
              <a:t>- Universiteit Erlangen</a:t>
            </a:r>
          </a:p>
          <a:p>
            <a:pPr marL="85725" indent="0">
              <a:buNone/>
            </a:pPr>
            <a:r>
              <a:rPr lang="nl-NL" sz="4000" dirty="0"/>
              <a:t>	</a:t>
            </a:r>
            <a:r>
              <a:rPr lang="nl-NL" sz="4000" dirty="0" smtClean="0"/>
              <a:t>- </a:t>
            </a:r>
            <a:r>
              <a:rPr lang="de-DE" sz="4000" dirty="0" smtClean="0"/>
              <a:t>Suse</a:t>
            </a:r>
          </a:p>
          <a:p>
            <a:pPr marL="85725" indent="0">
              <a:buNone/>
            </a:pPr>
            <a:r>
              <a:rPr lang="de-DE" sz="4000" dirty="0"/>
              <a:t>	</a:t>
            </a:r>
            <a:r>
              <a:rPr lang="de-DE" sz="4000" dirty="0" smtClean="0"/>
              <a:t>- Hoffman Leiter Platten (PCBs)</a:t>
            </a:r>
          </a:p>
          <a:p>
            <a:pPr marL="85725" indent="0">
              <a:buNone/>
            </a:pPr>
            <a:r>
              <a:rPr lang="de-DE" sz="4000" dirty="0"/>
              <a:t>	</a:t>
            </a:r>
            <a:r>
              <a:rPr lang="de-DE" sz="4000" dirty="0" smtClean="0"/>
              <a:t>- </a:t>
            </a:r>
            <a:r>
              <a:rPr lang="nl-NL" sz="4000" dirty="0" err="1" smtClean="0"/>
              <a:t>Cinecity</a:t>
            </a:r>
            <a:r>
              <a:rPr lang="nl-NL" sz="4000" dirty="0" smtClean="0"/>
              <a:t> Nürnberg</a:t>
            </a:r>
          </a:p>
          <a:p>
            <a:pPr marL="85725" indent="0">
              <a:buNone/>
            </a:pPr>
            <a:r>
              <a:rPr lang="nl-NL" sz="4000" dirty="0"/>
              <a:t>	</a:t>
            </a:r>
            <a:r>
              <a:rPr lang="nl-NL" sz="4000" dirty="0" smtClean="0"/>
              <a:t>- …</a:t>
            </a:r>
            <a:endParaRPr lang="nl-NL" sz="4000" dirty="0"/>
          </a:p>
          <a:p>
            <a:pPr marL="85725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2040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China studiereis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Wie: alle </a:t>
            </a:r>
            <a:r>
              <a:rPr lang="nl-NL" sz="4000" dirty="0" smtClean="0"/>
              <a:t>4</a:t>
            </a:r>
            <a:r>
              <a:rPr lang="nl-NL" sz="4000" baseline="30000" dirty="0" smtClean="0"/>
              <a:t>de</a:t>
            </a:r>
            <a:r>
              <a:rPr lang="nl-NL" sz="4000" dirty="0" smtClean="0"/>
              <a:t> </a:t>
            </a:r>
            <a:r>
              <a:rPr lang="nl-NL" sz="4000" dirty="0" err="1"/>
              <a:t>jaarsstudenten</a:t>
            </a:r>
            <a:r>
              <a:rPr lang="nl-NL" sz="4000" dirty="0"/>
              <a:t> </a:t>
            </a:r>
            <a:r>
              <a:rPr lang="nl-NL" sz="4000" dirty="0" smtClean="0"/>
              <a:t>elektronica-ICT, IO en EM</a:t>
            </a:r>
          </a:p>
          <a:p>
            <a:r>
              <a:rPr lang="nl-NL" sz="4000" dirty="0" smtClean="0"/>
              <a:t>Geen </a:t>
            </a:r>
            <a:r>
              <a:rPr lang="nl-NL" sz="4000" dirty="0"/>
              <a:t>studiepunten te verdienen</a:t>
            </a:r>
          </a:p>
          <a:p>
            <a:r>
              <a:rPr lang="nl-NL" sz="4000" dirty="0"/>
              <a:t>Wanneer: vastgelegde week voor alle opleidingen</a:t>
            </a:r>
          </a:p>
          <a:p>
            <a:r>
              <a:rPr lang="nl-NL" sz="4000" dirty="0"/>
              <a:t>Duur: </a:t>
            </a:r>
            <a:r>
              <a:rPr lang="nl-NL" sz="4000" dirty="0" smtClean="0"/>
              <a:t>10 dagen</a:t>
            </a:r>
          </a:p>
          <a:p>
            <a:r>
              <a:rPr lang="nl-NL" sz="4000" dirty="0" smtClean="0"/>
              <a:t>Programma: </a:t>
            </a:r>
          </a:p>
          <a:p>
            <a:pPr lvl="1"/>
            <a:r>
              <a:rPr lang="nl-NL" sz="4000" dirty="0" smtClean="0"/>
              <a:t>Steden</a:t>
            </a:r>
            <a:r>
              <a:rPr lang="nl-NL" sz="4000" dirty="0" smtClean="0"/>
              <a:t>: </a:t>
            </a:r>
            <a:r>
              <a:rPr lang="nl-BE" sz="4000" smtClean="0"/>
              <a:t>Beijing</a:t>
            </a:r>
            <a:r>
              <a:rPr lang="nl-NL" sz="4000" smtClean="0"/>
              <a:t>, </a:t>
            </a:r>
            <a:r>
              <a:rPr lang="nl-NL" sz="4000" dirty="0" smtClean="0"/>
              <a:t>Shanghai, </a:t>
            </a:r>
            <a:r>
              <a:rPr lang="nl-NL" sz="4000" dirty="0" err="1" smtClean="0"/>
              <a:t>Suzhou</a:t>
            </a:r>
            <a:r>
              <a:rPr lang="nl-NL" sz="4000" dirty="0" smtClean="0"/>
              <a:t>, Hangzhou</a:t>
            </a:r>
          </a:p>
          <a:p>
            <a:pPr lvl="1"/>
            <a:r>
              <a:rPr lang="nl-NL" sz="4000" dirty="0" smtClean="0"/>
              <a:t>Bedrijven: </a:t>
            </a:r>
            <a:r>
              <a:rPr lang="nl-NL" sz="4000" dirty="0" err="1" smtClean="0"/>
              <a:t>Barco</a:t>
            </a:r>
            <a:r>
              <a:rPr lang="nl-NL" sz="4000" dirty="0" smtClean="0"/>
              <a:t>, </a:t>
            </a:r>
            <a:r>
              <a:rPr lang="nl-NL" sz="4000" dirty="0" err="1" smtClean="0"/>
              <a:t>Picanol</a:t>
            </a:r>
            <a:r>
              <a:rPr lang="nl-NL" sz="4000" dirty="0" smtClean="0"/>
              <a:t>, </a:t>
            </a:r>
            <a:r>
              <a:rPr lang="nl-NL" sz="4000" dirty="0" err="1" smtClean="0"/>
              <a:t>Trislot</a:t>
            </a:r>
            <a:r>
              <a:rPr lang="nl-NL" sz="4000" dirty="0" smtClean="0"/>
              <a:t>, </a:t>
            </a:r>
            <a:r>
              <a:rPr lang="nl-NL" sz="4000" dirty="0" err="1" smtClean="0"/>
              <a:t>Packo</a:t>
            </a:r>
            <a:r>
              <a:rPr lang="nl-NL" sz="4000" dirty="0" smtClean="0"/>
              <a:t>, </a:t>
            </a:r>
            <a:r>
              <a:rPr lang="nl-NL" sz="4000" dirty="0" err="1" smtClean="0"/>
              <a:t>Allocacoc</a:t>
            </a:r>
            <a:endParaRPr lang="nl-NL" sz="4000" dirty="0" smtClean="0"/>
          </a:p>
          <a:p>
            <a:r>
              <a:rPr lang="nl-NL" sz="4000" dirty="0" smtClean="0"/>
              <a:t>Kostprijs: ongeveer €1500 </a:t>
            </a:r>
            <a:r>
              <a:rPr lang="nl-NL" sz="4000" dirty="0"/>
              <a:t>(bijdrage faculteit: €50</a:t>
            </a:r>
            <a:r>
              <a:rPr lang="nl-NL" sz="4000" dirty="0" smtClean="0"/>
              <a:t>)</a:t>
            </a:r>
          </a:p>
          <a:p>
            <a:r>
              <a:rPr lang="nl-NL" sz="4000" dirty="0" smtClean="0"/>
              <a:t>Organisatie: extern reisbureau</a:t>
            </a:r>
          </a:p>
          <a:p>
            <a:endParaRPr lang="nl-NL" sz="4000" dirty="0"/>
          </a:p>
          <a:p>
            <a:endParaRPr lang="nl-NL" sz="4000" dirty="0"/>
          </a:p>
          <a:p>
            <a:pPr marL="85725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37255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9861455" y="3095999"/>
            <a:ext cx="7257600" cy="1717969"/>
          </a:xfrm>
        </p:spPr>
        <p:txBody>
          <a:bodyPr>
            <a:normAutofit/>
          </a:bodyPr>
          <a:lstStyle/>
          <a:p>
            <a:pPr marL="85725" indent="0">
              <a:buNone/>
            </a:pPr>
            <a:r>
              <a:rPr lang="nl-NL" sz="2400" dirty="0" err="1"/>
              <a:t>Ghent</a:t>
            </a:r>
            <a:r>
              <a:rPr lang="nl-NL" sz="2400" dirty="0"/>
              <a:t> University</a:t>
            </a:r>
            <a:br>
              <a:rPr lang="nl-NL" sz="2400" dirty="0"/>
            </a:br>
            <a:r>
              <a:rPr lang="nl-NL" sz="2400" dirty="0"/>
              <a:t>@</a:t>
            </a:r>
            <a:r>
              <a:rPr lang="nl-NL" sz="2400" dirty="0" err="1"/>
              <a:t>ugent</a:t>
            </a:r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 err="1"/>
              <a:t>Ghent</a:t>
            </a:r>
            <a:r>
              <a:rPr lang="nl-NL" sz="2400" dirty="0"/>
              <a:t> University</a:t>
            </a:r>
          </a:p>
          <a:p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73" y="1743240"/>
            <a:ext cx="8538727" cy="5769600"/>
          </a:xfrm>
        </p:spPr>
        <p:txBody>
          <a:bodyPr/>
          <a:lstStyle/>
          <a:p>
            <a:r>
              <a:rPr lang="nl-BE" sz="3500" dirty="0" smtClean="0"/>
              <a:t>Johan Beke</a:t>
            </a: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Hoofdlector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 err="1" smtClean="0"/>
              <a:t>Faculty</a:t>
            </a:r>
            <a:r>
              <a:rPr lang="nl-BE" dirty="0" smtClean="0"/>
              <a:t> </a:t>
            </a:r>
            <a:r>
              <a:rPr lang="nl-BE" dirty="0"/>
              <a:t>of Engineering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 smtClean="0"/>
              <a:t>architecture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>E	</a:t>
            </a:r>
            <a:r>
              <a:rPr lang="nl-BE" dirty="0" smtClean="0"/>
              <a:t>johan.beke@ugent.be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>T	+32 </a:t>
            </a:r>
            <a:r>
              <a:rPr lang="nl-BE" dirty="0" smtClean="0"/>
              <a:t>56 241272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>www.ugent.be</a:t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pic>
        <p:nvPicPr>
          <p:cNvPr id="5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75" y="3175459"/>
            <a:ext cx="280417" cy="335281"/>
          </a:xfrm>
          <a:prstGeom prst="rect">
            <a:avLst/>
          </a:prstGeom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74" y="3592583"/>
            <a:ext cx="280417" cy="356617"/>
          </a:xfrm>
          <a:prstGeom prst="rect">
            <a:avLst/>
          </a:prstGeom>
        </p:spPr>
      </p:pic>
      <p:pic>
        <p:nvPicPr>
          <p:cNvPr id="7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75" y="4117291"/>
            <a:ext cx="280417" cy="28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6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UGent_CampusKortrijk_EA_NL">
  <a:themeElements>
    <a:clrScheme name="Universiteit Gent">
      <a:dk1>
        <a:sysClr val="windowText" lastClr="000000"/>
      </a:dk1>
      <a:lt1>
        <a:sysClr val="window" lastClr="FFFFFF"/>
      </a:lt1>
      <a:dk2>
        <a:srgbClr val="1E64C8"/>
      </a:dk2>
      <a:lt2>
        <a:srgbClr val="FFD200"/>
      </a:lt2>
      <a:accent1>
        <a:srgbClr val="1E64C8"/>
      </a:accent1>
      <a:accent2>
        <a:srgbClr val="FFD2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triangle" w="lg" len="lg"/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e-NL-EA_1_0_13.potx" id="{7B36C82B-89CD-479A-BBA6-52C927F254D0}" vid="{CF49E7F6-1F9F-4DC8-ADCF-9F09C67F84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Powerpoint_UGent_CampusKortrijk_EA_NL</Template>
  <TotalTime>59</TotalTime>
  <Words>177</Words>
  <Application>Microsoft Office PowerPoint</Application>
  <PresentationFormat>Aangepast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Powerpoint_UGent_CampusKortrijk_EA_NL</vt:lpstr>
      <vt:lpstr>PowerPoint-presentatie</vt:lpstr>
      <vt:lpstr>Buitenlandse studiereizen</vt:lpstr>
      <vt:lpstr>Europese studiereis</vt:lpstr>
      <vt:lpstr>Europese studiereis</vt:lpstr>
      <vt:lpstr>Europese studiereis</vt:lpstr>
      <vt:lpstr>China studiereis</vt:lpstr>
      <vt:lpstr>Johan Beke Hoofdlector  Faculty of Engineering and architecture  E johan.beke@ugent.be T +32 56 241272   www.ugent.be  </vt:lpstr>
    </vt:vector>
  </TitlesOfParts>
  <Company>UGent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Johan Beke</dc:creator>
  <cp:lastModifiedBy>Johan Beke</cp:lastModifiedBy>
  <cp:revision>13</cp:revision>
  <dcterms:created xsi:type="dcterms:W3CDTF">2017-02-06T15:25:35Z</dcterms:created>
  <dcterms:modified xsi:type="dcterms:W3CDTF">2017-02-07T13:47:19Z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1.0</vt:lpwstr>
  </property>
  <property fmtid="{D5CDD505-2E9C-101B-9397-08002B2CF9AE}" pid="4" name="Date">
    <vt:filetime>2016-09-20T22:00:00Z</vt:filetime>
  </property>
  <property fmtid="{D5CDD505-2E9C-101B-9397-08002B2CF9AE}" pid="5" name="Build">
    <vt:lpwstr>13</vt:lpwstr>
  </property>
  <property fmtid="{D5CDD505-2E9C-101B-9397-08002B2CF9AE}" pid="6" name="Cmt 1">
    <vt:lpwstr>create</vt:lpwstr>
  </property>
  <property fmtid="{D5CDD505-2E9C-101B-9397-08002B2CF9AE}" pid="7" name="Cmt 2">
    <vt:lpwstr>1st draft</vt:lpwstr>
  </property>
  <property fmtid="{D5CDD505-2E9C-101B-9397-08002B2CF9AE}" pid="8" name="Cmt 3">
    <vt:lpwstr>Corporate splitt off</vt:lpwstr>
  </property>
  <property fmtid="{D5CDD505-2E9C-101B-9397-08002B2CF9AE}" pid="9" name="Cmt 4">
    <vt:lpwstr>2nd draft</vt:lpwstr>
  </property>
  <property fmtid="{D5CDD505-2E9C-101B-9397-08002B2CF9AE}" pid="10" name="Cmt 4A">
    <vt:lpwstr>copy of UK version translated to NL</vt:lpwstr>
  </property>
  <property fmtid="{D5CDD505-2E9C-101B-9397-08002B2CF9AE}" pid="11" name="Cmt 5">
    <vt:lpwstr>set text box and shape defaults</vt:lpwstr>
  </property>
  <property fmtid="{D5CDD505-2E9C-101B-9397-08002B2CF9AE}" pid="12" name="Cmt 6">
    <vt:lpwstr>closing slide acc. to letter</vt:lpwstr>
  </property>
  <property fmtid="{D5CDD505-2E9C-101B-9397-08002B2CF9AE}" pid="13" name="Cmt 7">
    <vt:lpwstr>logo opening slide sharpened</vt:lpwstr>
  </property>
  <property fmtid="{D5CDD505-2E9C-101B-9397-08002B2CF9AE}" pid="14" name="Cmt 8">
    <vt:lpwstr>split variable and fixed data in contact data; lang to NL-BE</vt:lpwstr>
  </property>
  <property fmtid="{D5CDD505-2E9C-101B-9397-08002B2CF9AE}" pid="15" name="Cmt 9">
    <vt:lpwstr>comments 19-9-2016</vt:lpwstr>
  </property>
  <property fmtid="{D5CDD505-2E9C-101B-9397-08002B2CF9AE}" pid="16" name="Cmt 10">
    <vt:lpwstr>social media redesigned</vt:lpwstr>
  </property>
  <property fmtid="{D5CDD505-2E9C-101B-9397-08002B2CF9AE}" pid="17" name="Cmt 11">
    <vt:lpwstr>Title Slide renamed to TitleSlide</vt:lpwstr>
  </property>
  <property fmtid="{D5CDD505-2E9C-101B-9397-08002B2CF9AE}" pid="18" name="Cmt 12">
    <vt:lpwstr>Title and text size</vt:lpwstr>
  </property>
  <property fmtid="{D5CDD505-2E9C-101B-9397-08002B2CF9AE}" pid="19" name="Cmt 13">
    <vt:lpwstr>socmed pictos &gt; normal view</vt:lpwstr>
  </property>
</Properties>
</file>