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75" r:id="rId4"/>
    <p:sldId id="273" r:id="rId5"/>
    <p:sldId id="267" r:id="rId6"/>
    <p:sldId id="265" r:id="rId7"/>
    <p:sldId id="269" r:id="rId8"/>
    <p:sldId id="270" r:id="rId9"/>
    <p:sldId id="271" r:id="rId10"/>
    <p:sldId id="272" r:id="rId11"/>
    <p:sldId id="262" r:id="rId12"/>
    <p:sldId id="276" r:id="rId13"/>
    <p:sldId id="263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7316" autoAdjust="0"/>
  </p:normalViewPr>
  <p:slideViewPr>
    <p:cSldViewPr>
      <p:cViewPr varScale="1">
        <p:scale>
          <a:sx n="70" d="100"/>
          <a:sy n="70" d="100"/>
        </p:scale>
        <p:origin x="125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99AA-0E59-4C60-A56A-FDC8999977C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5F9D0-1438-422C-9889-6F169BC6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1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9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1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F9D0-1438-422C-9889-6F169BC61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6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247D-52B5-4673-B2CD-BFBB683311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30FD-EA49-4F79-8551-1840EB6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2017.summerofcode.b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vimeo.com/188284459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ent.be/ea/nl/faculteit/raden/opleidingscommissies/ocindwei/website_ocindwei/summerschoo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wDFa8Kylw4" TargetMode="External"/><Relationship Id="rId5" Type="http://schemas.openxmlformats.org/officeDocument/2006/relationships/hyperlink" Target="https://www.youtube.com/watch?v=BLuouNkcjao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3010272"/>
            <a:ext cx="8673465" cy="350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57200"/>
            <a:ext cx="6781800" cy="1752600"/>
          </a:xfrm>
        </p:spPr>
        <p:txBody>
          <a:bodyPr>
            <a:normAutofit/>
          </a:bodyPr>
          <a:lstStyle/>
          <a:p>
            <a:pPr algn="l"/>
            <a:r>
              <a:rPr lang="nl-BE" sz="1400" dirty="0"/>
              <a:t>Jo </a:t>
            </a:r>
            <a:r>
              <a:rPr lang="nl-BE" sz="1400" dirty="0" err="1"/>
              <a:t>Verhaevert</a:t>
            </a:r>
            <a:r>
              <a:rPr lang="nl-BE" sz="1400" dirty="0"/>
              <a:t>, Sofie Van </a:t>
            </a:r>
            <a:r>
              <a:rPr lang="nl-BE" sz="1400" dirty="0" err="1" smtClean="0"/>
              <a:t>Hoecke</a:t>
            </a:r>
            <a:r>
              <a:rPr lang="nl-BE" sz="1400" dirty="0"/>
              <a:t>,</a:t>
            </a:r>
            <a:r>
              <a:rPr lang="nl-BE" sz="1400" dirty="0" smtClean="0"/>
              <a:t> </a:t>
            </a:r>
            <a:r>
              <a:rPr lang="nl-BE" sz="1400" dirty="0"/>
              <a:t>Steven </a:t>
            </a:r>
            <a:r>
              <a:rPr lang="nl-BE" sz="1400" dirty="0" smtClean="0"/>
              <a:t>Verstockt           </a:t>
            </a:r>
            <a:r>
              <a:rPr lang="en-US" sz="1400" i="1" dirty="0" smtClean="0"/>
              <a:t>                       Florian Vandecasteele</a:t>
            </a:r>
            <a:endParaRPr lang="en-US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762000"/>
            <a:ext cx="8839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22188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!! NIEUW </a:t>
            </a:r>
            <a:r>
              <a:rPr lang="en-US" sz="900" b="1" dirty="0" err="1"/>
              <a:t>vanaf</a:t>
            </a:r>
            <a:r>
              <a:rPr lang="en-US" sz="900" b="1" dirty="0"/>
              <a:t> </a:t>
            </a:r>
            <a:r>
              <a:rPr lang="en-US" sz="900" b="1" dirty="0" err="1"/>
              <a:t>academiejaar</a:t>
            </a:r>
            <a:r>
              <a:rPr lang="en-US" sz="900" b="1" dirty="0"/>
              <a:t> 2017-2018 !!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55626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</a:rPr>
              <a:t>www.bristoluniversity.edu/Content/uploads/international-students.jpg </a:t>
            </a:r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600" dirty="0" smtClean="0"/>
              <a:t>focus:</a:t>
            </a:r>
            <a:r>
              <a:rPr lang="en-US" sz="1600" dirty="0" smtClean="0"/>
              <a:t>front- </a:t>
            </a:r>
            <a:r>
              <a:rPr lang="en-US" sz="1600" dirty="0"/>
              <a:t>or back-end developing, </a:t>
            </a:r>
            <a:r>
              <a:rPr lang="en-US" sz="1600" dirty="0" smtClean="0"/>
              <a:t>design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://2017.summerofcode.be/images/squarelogo-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62158"/>
            <a:ext cx="8381999" cy="11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30617" y="4950023"/>
            <a:ext cx="2484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vimeo.com/188284459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58" y="2590800"/>
            <a:ext cx="422124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166878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…. </a:t>
            </a:r>
            <a:r>
              <a:rPr lang="en-US" i="1" dirty="0"/>
              <a:t>y</a:t>
            </a:r>
            <a:r>
              <a:rPr lang="en-US" i="1" dirty="0" smtClean="0"/>
              <a:t>ou’re </a:t>
            </a:r>
            <a:r>
              <a:rPr lang="en-US" i="1" dirty="0"/>
              <a:t>a Belgian student eligible to work under a student contract for 16 full days. Second, you study or have experience in front- or back-end developing, </a:t>
            </a:r>
            <a:r>
              <a:rPr lang="en-US" i="1" dirty="0" smtClean="0"/>
              <a:t>design, </a:t>
            </a:r>
            <a:r>
              <a:rPr lang="en-US" i="1" dirty="0"/>
              <a:t>communication or business modelling. Third, you should be able to express yourself in English. Do you meet these requirements? Congratulations, you could be an oSoc17-student!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956" y="1676400"/>
            <a:ext cx="319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http://2017.summerofcode.be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2017-2018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Suggesties, feedback, opmerkingen, voorstellen?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sz="2000" dirty="0" smtClean="0"/>
              <a:t>Locaties: IMEC</a:t>
            </a:r>
            <a:r>
              <a:rPr lang="nl-NL" sz="2000" dirty="0"/>
              <a:t>, Utrecht, Twente</a:t>
            </a:r>
            <a:r>
              <a:rPr lang="nl-NL" sz="2000" dirty="0" smtClean="0"/>
              <a:t>, Kortrijk, … ?</a:t>
            </a:r>
            <a:br>
              <a:rPr lang="nl-NL" sz="2000" dirty="0" smtClean="0"/>
            </a:br>
            <a:r>
              <a:rPr lang="nl-NL" sz="2000" i="1" dirty="0" smtClean="0"/>
              <a:t>&gt;&gt; kostprijs voor studenten / bereikbaarheid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 </a:t>
            </a:r>
            <a:endParaRPr lang="nl-NL" sz="2000" dirty="0"/>
          </a:p>
          <a:p>
            <a:r>
              <a:rPr lang="nl-BE" sz="2000" dirty="0" smtClean="0"/>
              <a:t>Topics: eerste </a:t>
            </a:r>
            <a:r>
              <a:rPr lang="nl-BE" sz="2000" dirty="0"/>
              <a:t>jaar zo breed </a:t>
            </a:r>
            <a:r>
              <a:rPr lang="nl-BE" sz="2000" dirty="0" smtClean="0"/>
              <a:t>mogelijk</a:t>
            </a:r>
            <a:br>
              <a:rPr lang="nl-BE" sz="2000" dirty="0" smtClean="0"/>
            </a:br>
            <a:r>
              <a:rPr lang="nl-BE" sz="2000" i="1" dirty="0" smtClean="0"/>
              <a:t>&gt;&gt; volgende jaren </a:t>
            </a:r>
            <a:r>
              <a:rPr lang="nl-BE" sz="2000" i="1" dirty="0"/>
              <a:t>verfijnen op basis van binnengekomen </a:t>
            </a:r>
            <a:r>
              <a:rPr lang="nl-BE" sz="2000" i="1" dirty="0" smtClean="0"/>
              <a:t>feedback</a:t>
            </a:r>
          </a:p>
          <a:p>
            <a:endParaRPr lang="nl-BE" sz="2000" i="1" dirty="0"/>
          </a:p>
          <a:p>
            <a:r>
              <a:rPr lang="nl-BE" sz="2000" i="1" dirty="0" smtClean="0"/>
              <a:t>…</a:t>
            </a:r>
            <a:endParaRPr lang="nl-BE" sz="2000" i="1" dirty="0"/>
          </a:p>
          <a:p>
            <a:endParaRPr lang="nl-BE" sz="2000" dirty="0" smtClean="0"/>
          </a:p>
          <a:p>
            <a:pPr marL="0" indent="0">
              <a:buNone/>
            </a:pPr>
            <a:r>
              <a:rPr lang="nl-BE" sz="2000" i="1" dirty="0" smtClean="0"/>
              <a:t>Docenten/assistenten zullen enkele </a:t>
            </a:r>
            <a:r>
              <a:rPr lang="nl-BE" sz="2000" i="1" dirty="0" err="1" smtClean="0"/>
              <a:t>summer</a:t>
            </a:r>
            <a:r>
              <a:rPr lang="nl-BE" sz="2000" i="1" dirty="0" smtClean="0"/>
              <a:t> schools ook bezoeken </a:t>
            </a:r>
            <a:br>
              <a:rPr lang="nl-BE" sz="2000" i="1" dirty="0" smtClean="0"/>
            </a:br>
            <a:r>
              <a:rPr lang="nl-BE" sz="2000" i="1" dirty="0" smtClean="0"/>
              <a:t>(als er studenten van ons aan deelnemen), om een goed idee te krijgen </a:t>
            </a:r>
            <a:br>
              <a:rPr lang="nl-BE" sz="2000" i="1" dirty="0" smtClean="0"/>
            </a:br>
            <a:r>
              <a:rPr lang="nl-BE" sz="2000" i="1" dirty="0" smtClean="0"/>
              <a:t>van de kwaliteit, organisatie, …</a:t>
            </a:r>
          </a:p>
          <a:p>
            <a:pPr marL="0" indent="0">
              <a:buNone/>
            </a:pPr>
            <a:endParaRPr lang="nl-BE" sz="2000" i="1" dirty="0"/>
          </a:p>
          <a:p>
            <a:pPr marL="0" indent="0">
              <a:buNone/>
            </a:pPr>
            <a:r>
              <a:rPr lang="nl-NL" sz="1900" dirty="0"/>
              <a:t>Als student ben je zelf verantwoordelijk voor de registratie en kosten verbonden aan de </a:t>
            </a:r>
            <a:r>
              <a:rPr lang="nl-NL" sz="1900" dirty="0" err="1"/>
              <a:t>summer</a:t>
            </a:r>
            <a:r>
              <a:rPr lang="nl-NL" sz="1900" dirty="0"/>
              <a:t> schools/courses. Gezien bijna alle </a:t>
            </a:r>
            <a:r>
              <a:rPr lang="nl-NL" sz="1900" dirty="0" err="1"/>
              <a:t>summer</a:t>
            </a:r>
            <a:r>
              <a:rPr lang="nl-NL" sz="1900" dirty="0"/>
              <a:t> courses tijdens de zomermaanden plaatsvinden, zullen </a:t>
            </a:r>
            <a:r>
              <a:rPr lang="nl-NL" sz="1900" dirty="0" smtClean="0"/>
              <a:t>de studenten hiervoor </a:t>
            </a:r>
            <a:r>
              <a:rPr lang="nl-NL" sz="1900" dirty="0"/>
              <a:t>komend semester al actie dienen te ondernemen. Gelieve ons steeds hiervan op de hoogte te houden. </a:t>
            </a:r>
            <a:r>
              <a:rPr lang="nl-NL" sz="2000" dirty="0"/>
              <a:t/>
            </a:r>
            <a:br>
              <a:rPr lang="nl-NL" sz="2000" dirty="0"/>
            </a:br>
            <a:endParaRPr lang="nl-BE" sz="2000" i="1" dirty="0" smtClean="0"/>
          </a:p>
          <a:p>
            <a:pPr marL="0" indent="0">
              <a:buNone/>
            </a:pPr>
            <a:endParaRPr lang="nl-BE" sz="2000" i="1" dirty="0" smtClean="0"/>
          </a:p>
          <a:p>
            <a:endParaRPr lang="nl-BE" sz="2000" dirty="0"/>
          </a:p>
          <a:p>
            <a:endParaRPr lang="nl-NL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4 a 6tal pagina’s (latex template wordt voorzien door de opleiding)</a:t>
            </a:r>
          </a:p>
          <a:p>
            <a:endParaRPr lang="nl-NL" sz="1000" dirty="0" smtClean="0"/>
          </a:p>
          <a:p>
            <a:r>
              <a:rPr lang="nl-NL" sz="2000" dirty="0" smtClean="0"/>
              <a:t>“Topic </a:t>
            </a:r>
            <a:r>
              <a:rPr lang="nl-NL" sz="2000" dirty="0"/>
              <a:t>of interest” dat </a:t>
            </a:r>
            <a:r>
              <a:rPr lang="nl-NL" sz="2000" dirty="0" smtClean="0"/>
              <a:t>aansluit op de gevolgde Summer School</a:t>
            </a:r>
            <a:br>
              <a:rPr lang="nl-NL" sz="2000" dirty="0" smtClean="0"/>
            </a:br>
            <a:r>
              <a:rPr lang="nl-NL" sz="2000" dirty="0" smtClean="0"/>
              <a:t>&gt;&gt; overzichtspaper (state-of-the-art studie) + suggesties omtrent vernieuwend onderzoek binnen dit domein  </a:t>
            </a:r>
            <a:endParaRPr lang="nl-NL" sz="2000" dirty="0"/>
          </a:p>
          <a:p>
            <a:endParaRPr lang="nl-NL" sz="1000" dirty="0" smtClean="0"/>
          </a:p>
          <a:p>
            <a:r>
              <a:rPr lang="nl-NL" sz="2000" dirty="0" smtClean="0"/>
              <a:t>Presentatie aan medestudenten/docenten </a:t>
            </a:r>
            <a:br>
              <a:rPr lang="nl-NL" sz="2000" dirty="0" smtClean="0"/>
            </a:br>
            <a:r>
              <a:rPr lang="nl-NL" sz="2000" dirty="0" smtClean="0"/>
              <a:t>op </a:t>
            </a:r>
            <a:r>
              <a:rPr lang="nl-NL" sz="2000" dirty="0" err="1" smtClean="0"/>
              <a:t>summer</a:t>
            </a:r>
            <a:r>
              <a:rPr lang="nl-NL" sz="2000" dirty="0" smtClean="0"/>
              <a:t> course event bij aanvang semester 2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i="1" dirty="0" smtClean="0"/>
              <a:t>Suggesties/opmerkingen/…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128358" cy="2289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69223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www.ugent.be/ea/nl/faculteit/raden/opleidingscommissies/ocindwei/website_ocindwei/summerschool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49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5638800"/>
            <a:ext cx="563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i="1" dirty="0"/>
              <a:t>Een </a:t>
            </a:r>
            <a:r>
              <a:rPr lang="nl-NL" sz="1050" i="1" dirty="0" err="1"/>
              <a:t>summer</a:t>
            </a:r>
            <a:r>
              <a:rPr lang="nl-NL" sz="1050" i="1" dirty="0"/>
              <a:t> course/school kan slechts eenmalig worden opgenomen </a:t>
            </a:r>
            <a:r>
              <a:rPr lang="nl-NL" sz="1050" i="1" dirty="0" smtClean="0"/>
              <a:t/>
            </a:r>
            <a:br>
              <a:rPr lang="nl-NL" sz="1050" i="1" dirty="0" smtClean="0"/>
            </a:br>
            <a:r>
              <a:rPr lang="nl-NL" sz="1050" i="1" dirty="0" smtClean="0"/>
              <a:t>als </a:t>
            </a:r>
            <a:r>
              <a:rPr lang="nl-NL" sz="1050" i="1" dirty="0"/>
              <a:t>opleidingsonderdeel in het curriculum.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941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46820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why what 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4418"/>
            <a:ext cx="3510915" cy="26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Schools &amp; Summer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Introductie</a:t>
            </a:r>
            <a:r>
              <a:rPr lang="en-US" sz="2400" dirty="0" smtClean="0"/>
              <a:t>: </a:t>
            </a:r>
            <a:r>
              <a:rPr lang="en-US" sz="2400" dirty="0" err="1" smtClean="0"/>
              <a:t>waarom</a:t>
            </a:r>
            <a:r>
              <a:rPr lang="en-US" sz="2400" dirty="0" smtClean="0"/>
              <a:t>? </a:t>
            </a:r>
            <a:r>
              <a:rPr lang="en-US" sz="2400" dirty="0" err="1"/>
              <a:t>v</a:t>
            </a:r>
            <a:r>
              <a:rPr lang="en-US" sz="2400" dirty="0" err="1" smtClean="0"/>
              <a:t>oor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? </a:t>
            </a:r>
            <a:r>
              <a:rPr lang="en-US" sz="2400" dirty="0"/>
              <a:t>h</a:t>
            </a:r>
            <a:r>
              <a:rPr lang="en-US" sz="2400" dirty="0" smtClean="0"/>
              <a:t>oe?</a:t>
            </a:r>
          </a:p>
          <a:p>
            <a:r>
              <a:rPr lang="en-US" sz="2400" dirty="0" err="1" smtClean="0"/>
              <a:t>Studiefiche</a:t>
            </a:r>
            <a:r>
              <a:rPr lang="en-US" sz="2400" dirty="0" smtClean="0"/>
              <a:t>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nl-NL" sz="1100" dirty="0"/>
              <a:t>O</a:t>
            </a:r>
            <a:r>
              <a:rPr lang="nl-NL" sz="1100" dirty="0" smtClean="0"/>
              <a:t>nder </a:t>
            </a:r>
            <a:r>
              <a:rPr lang="nl-NL" sz="1100" dirty="0"/>
              <a:t>voorbehoud van goedkeuring door de commissie </a:t>
            </a:r>
            <a:r>
              <a:rPr lang="nl-NL" sz="1100" dirty="0" smtClean="0"/>
              <a:t>programmawijzigingen!</a:t>
            </a:r>
            <a:r>
              <a:rPr lang="en-US" sz="1100" dirty="0" smtClean="0"/>
              <a:t> </a:t>
            </a:r>
          </a:p>
          <a:p>
            <a:r>
              <a:rPr lang="en-US" sz="2400" dirty="0" err="1" smtClean="0"/>
              <a:t>Overzicht</a:t>
            </a:r>
            <a:r>
              <a:rPr lang="en-US" sz="2400" dirty="0" smtClean="0"/>
              <a:t> 2017-2018: </a:t>
            </a:r>
            <a:r>
              <a:rPr lang="en-US" sz="2400" dirty="0" err="1" smtClean="0"/>
              <a:t>locaties</a:t>
            </a:r>
            <a:r>
              <a:rPr lang="en-US" sz="2400" dirty="0" smtClean="0"/>
              <a:t> / topics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-&gt; Feedback / </a:t>
            </a:r>
            <a:r>
              <a:rPr lang="en-US" sz="2400" i="1" dirty="0" err="1" smtClean="0"/>
              <a:t>suggesties</a:t>
            </a:r>
            <a:r>
              <a:rPr lang="en-US" sz="2400" i="1" dirty="0" smtClean="0"/>
              <a:t> / </a:t>
            </a:r>
            <a:r>
              <a:rPr lang="en-US" sz="2400" i="1" dirty="0" err="1" smtClean="0"/>
              <a:t>opvolging</a:t>
            </a:r>
            <a:endParaRPr lang="en-US" sz="2400" i="1" dirty="0" smtClean="0"/>
          </a:p>
          <a:p>
            <a:r>
              <a:rPr lang="en-US" sz="2400" dirty="0" smtClean="0"/>
              <a:t>Overview paper</a:t>
            </a:r>
          </a:p>
          <a:p>
            <a:r>
              <a:rPr lang="en-US" sz="2400" dirty="0" smtClean="0"/>
              <a:t>Website</a:t>
            </a:r>
          </a:p>
          <a:p>
            <a:r>
              <a:rPr lang="en-US" sz="2400" dirty="0" err="1" smtClean="0"/>
              <a:t>Vragen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62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?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? Hoe?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Vanaf </a:t>
            </a:r>
            <a:r>
              <a:rPr lang="nl-NL" b="1" dirty="0"/>
              <a:t>academiejaar 2017-2018 </a:t>
            </a:r>
            <a:r>
              <a:rPr lang="nl-NL" dirty="0"/>
              <a:t>kunnen onze studenten het opleidingsonderdeel “Summer Course” als </a:t>
            </a:r>
            <a:r>
              <a:rPr lang="nl-NL" b="1" dirty="0"/>
              <a:t>keuzevak</a:t>
            </a:r>
            <a:r>
              <a:rPr lang="nl-NL" dirty="0"/>
              <a:t> opnemen binnen de Master of </a:t>
            </a:r>
            <a:r>
              <a:rPr lang="nl-NL" dirty="0" err="1"/>
              <a:t>Science</a:t>
            </a:r>
            <a:r>
              <a:rPr lang="nl-NL" dirty="0"/>
              <a:t> in de industriële wetenschappen: </a:t>
            </a:r>
            <a:r>
              <a:rPr lang="nl-NL" dirty="0" smtClean="0"/>
              <a:t>elektronica-ICT. </a:t>
            </a:r>
          </a:p>
          <a:p>
            <a:endParaRPr lang="nl-NL" dirty="0"/>
          </a:p>
          <a:p>
            <a:r>
              <a:rPr lang="nl-NL" dirty="0" smtClean="0"/>
              <a:t>Deze </a:t>
            </a:r>
            <a:r>
              <a:rPr lang="nl-NL" dirty="0"/>
              <a:t>module (</a:t>
            </a:r>
            <a:r>
              <a:rPr lang="nl-NL" b="1" dirty="0"/>
              <a:t>3 studiepunten</a:t>
            </a:r>
            <a:r>
              <a:rPr lang="nl-NL" dirty="0"/>
              <a:t>), vereist een </a:t>
            </a:r>
            <a:r>
              <a:rPr lang="nl-NL" b="1" dirty="0"/>
              <a:t>actieve participatie </a:t>
            </a:r>
            <a:r>
              <a:rPr lang="nl-NL" dirty="0"/>
              <a:t>aan een Summer School (duur +- 1 week / 30u). Tevens dient </a:t>
            </a:r>
            <a:r>
              <a:rPr lang="nl-NL" dirty="0" smtClean="0"/>
              <a:t>een </a:t>
            </a:r>
            <a:r>
              <a:rPr lang="nl-NL" b="1" dirty="0" err="1"/>
              <a:t>overview</a:t>
            </a:r>
            <a:r>
              <a:rPr lang="nl-NL" b="1" dirty="0"/>
              <a:t> paper </a:t>
            </a:r>
            <a:r>
              <a:rPr lang="nl-NL" dirty="0"/>
              <a:t>te worden geschreven en gepresenteerd over een “topic of interest” dat op deze Summer School besproken werd (of er op aansluit). 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Het doel van de </a:t>
            </a:r>
            <a:r>
              <a:rPr lang="nl-NL" dirty="0" err="1"/>
              <a:t>summer</a:t>
            </a:r>
            <a:r>
              <a:rPr lang="nl-NL" dirty="0"/>
              <a:t> course is </a:t>
            </a:r>
            <a:r>
              <a:rPr lang="nl-NL" dirty="0" smtClean="0"/>
              <a:t>onze studenten </a:t>
            </a:r>
            <a:r>
              <a:rPr lang="nl-NL" b="1" dirty="0" smtClean="0"/>
              <a:t>kennis </a:t>
            </a:r>
            <a:r>
              <a:rPr lang="nl-NL" b="1" dirty="0"/>
              <a:t>te laten vergaren in een multidisciplinaire context</a:t>
            </a:r>
            <a:r>
              <a:rPr lang="nl-NL" dirty="0"/>
              <a:t> (i.e., met studenten van andere disciplines en andere nationaliteiten), waarbij talentontwikkeling van de </a:t>
            </a:r>
            <a:r>
              <a:rPr lang="nl-NL" dirty="0" smtClean="0"/>
              <a:t>studenten </a:t>
            </a:r>
            <a:r>
              <a:rPr lang="nl-NL" dirty="0"/>
              <a:t>centraal staat en waarbij jullie leren om elektronica-</a:t>
            </a:r>
            <a:r>
              <a:rPr lang="nl-NL" dirty="0" err="1"/>
              <a:t>ict</a:t>
            </a:r>
            <a:r>
              <a:rPr lang="nl-NL" dirty="0"/>
              <a:t> onderzoek te presenteren en te kaderen binnen de state-of-the-art.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Studiefiche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800224"/>
            <a:ext cx="6122661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247001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Onder voorbehoud van goedkeuring door de commissie programmawijzigingen!</a:t>
            </a:r>
            <a:r>
              <a:rPr lang="en-US" sz="1200" dirty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3276600"/>
            <a:ext cx="5910263" cy="3276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1"/>
            <a:ext cx="6172200" cy="367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5257800" cy="14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077200" cy="3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fbeeldingsresultaat voor imec leu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524000"/>
            <a:ext cx="2247900" cy="13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 </a:t>
            </a:r>
            <a:r>
              <a:rPr lang="en-US" sz="1600" dirty="0" smtClean="0"/>
              <a:t>focus</a:t>
            </a:r>
            <a:r>
              <a:rPr lang="en-US" sz="1600" dirty="0"/>
              <a:t>: GEO-ICT - </a:t>
            </a:r>
            <a:r>
              <a:rPr lang="en-US" sz="1600" dirty="0" err="1"/>
              <a:t>kostprijs</a:t>
            </a:r>
            <a:r>
              <a:rPr lang="en-US" sz="1600" dirty="0"/>
              <a:t>: 500 euro </a:t>
            </a:r>
            <a:r>
              <a:rPr lang="en-US" sz="1600" dirty="0" smtClean="0"/>
              <a:t>all-in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913211"/>
            <a:ext cx="7038975" cy="35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20" y="5105400"/>
            <a:ext cx="6222080" cy="1472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34375" cy="71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689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nl-NL" sz="1600" dirty="0" smtClean="0"/>
              <a:t>focus: MULTIMEDIA/GAMING – kostprijs: 500€ all-in / 300€ zonder </a:t>
            </a:r>
            <a:r>
              <a:rPr lang="nl-NL" sz="1600" dirty="0" err="1" smtClean="0"/>
              <a:t>housing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34375" cy="71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96258"/>
            <a:ext cx="8410575" cy="32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50" y="4724400"/>
            <a:ext cx="5276695" cy="17907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0" y="2438400"/>
            <a:ext cx="4781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600" dirty="0" smtClean="0"/>
              <a:t>focus: IOT/ data </a:t>
            </a:r>
            <a:r>
              <a:rPr lang="nl-NL" sz="1600" dirty="0" err="1" smtClean="0"/>
              <a:t>mining</a:t>
            </a:r>
            <a:r>
              <a:rPr lang="nl-NL" sz="1600" dirty="0" smtClean="0"/>
              <a:t> / </a:t>
            </a:r>
            <a:r>
              <a:rPr lang="nl-NL" sz="1600" dirty="0" err="1" smtClean="0"/>
              <a:t>mechatronica</a:t>
            </a:r>
            <a:r>
              <a:rPr lang="nl-NL" sz="1600" dirty="0" smtClean="0"/>
              <a:t> / </a:t>
            </a:r>
            <a:r>
              <a:rPr lang="nl-NL" sz="1600" dirty="0" err="1" smtClean="0"/>
              <a:t>gaming</a:t>
            </a:r>
            <a:r>
              <a:rPr lang="nl-NL" sz="1600" dirty="0" smtClean="0"/>
              <a:t> / … – kostprijs: 555 euro all-in</a:t>
            </a:r>
            <a:br>
              <a:rPr lang="nl-NL" sz="1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4052"/>
            <a:ext cx="6864766" cy="258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scontent-lht6-1.xx.fbcdn.net/v/t1.0-1/14517350_719514614903255_6332347844957469525_n.png?oh=f590291625fad970ffc28a583816bf5f&amp;oe=591C34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07468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 dirty="0" smtClean="0"/>
              <a:t>Studenten kunnen in dezelfde week verschillende topics volgen</a:t>
            </a:r>
            <a:r>
              <a:rPr lang="nl-BE" dirty="0"/>
              <a:t>!</a:t>
            </a:r>
            <a:r>
              <a:rPr lang="nl-BE" dirty="0" smtClean="0"/>
              <a:t> </a:t>
            </a:r>
          </a:p>
          <a:p>
            <a:r>
              <a:rPr lang="nl-BE" sz="1400" b="1" dirty="0" smtClean="0"/>
              <a:t>S. Verstockt zal aanwezig zijn te Twente!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7239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www.youtube.com/watch?v=BLuouNkcjao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Design the future</a:t>
            </a:r>
          </a:p>
          <a:p>
            <a:endParaRPr lang="en-US" sz="1000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www.youtube.com/watch?v=GwDFa8Kylw4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Smart Cities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36" y="2362200"/>
            <a:ext cx="1762764" cy="2158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029200" y="3352800"/>
            <a:ext cx="1971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3" y="4986395"/>
            <a:ext cx="2876397" cy="16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78193" y="4522856"/>
            <a:ext cx="1737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 Embedded prototyping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4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Overzicht</a:t>
            </a:r>
            <a:r>
              <a:rPr lang="en-US" dirty="0" smtClean="0"/>
              <a:t>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600" dirty="0" smtClean="0"/>
              <a:t>focus</a:t>
            </a:r>
            <a:r>
              <a:rPr lang="nl-NL" sz="1600" dirty="0"/>
              <a:t>: Game Development – </a:t>
            </a:r>
            <a:r>
              <a:rPr lang="nl-NL" sz="1600" b="1" i="1" dirty="0"/>
              <a:t>enkel voor niet ex-DAE studenten </a:t>
            </a:r>
            <a:r>
              <a:rPr lang="nl-NL" sz="1400" dirty="0"/>
              <a:t>– kostprijs 345 </a:t>
            </a:r>
            <a:r>
              <a:rPr lang="nl-NL" sz="1400" dirty="0" smtClean="0"/>
              <a:t>euro all-in  –Kortrijk!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4237"/>
            <a:ext cx="8077200" cy="432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35" y="2956933"/>
            <a:ext cx="3644265" cy="2758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395</Words>
  <Application>Microsoft Office PowerPoint</Application>
  <PresentationFormat>On-screen Show (4:3)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Summer Schools &amp; Summer Courses</vt:lpstr>
      <vt:lpstr>Waarom? Voor wie? Hoe?</vt:lpstr>
      <vt:lpstr>Studiefiche</vt:lpstr>
      <vt:lpstr>Overzicht 2017-2018</vt:lpstr>
      <vt:lpstr>Overzicht 2017-2018</vt:lpstr>
      <vt:lpstr>Overzicht 2017-2018</vt:lpstr>
      <vt:lpstr>Overzicht 2017-2018</vt:lpstr>
      <vt:lpstr>Overzicht 2017-2018</vt:lpstr>
      <vt:lpstr>Overzicht 2017-2018</vt:lpstr>
      <vt:lpstr>Overzicht 2017-2018</vt:lpstr>
      <vt:lpstr>Overview paper</vt:lpstr>
      <vt:lpstr>Website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StevenVerstockt</dc:creator>
  <cp:lastModifiedBy>flvdcast</cp:lastModifiedBy>
  <cp:revision>56</cp:revision>
  <dcterms:created xsi:type="dcterms:W3CDTF">2017-01-29T10:20:30Z</dcterms:created>
  <dcterms:modified xsi:type="dcterms:W3CDTF">2017-02-08T14:49:38Z</dcterms:modified>
</cp:coreProperties>
</file>