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theme/theme3.xml" ContentType="application/vnd.openxmlformats-officedocument.theme+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theme/themeOverride1.xml" ContentType="application/vnd.openxmlformats-officedocument.themeOverr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theme/themeOverride2.xml" ContentType="application/vnd.openxmlformats-officedocument.themeOverr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0" r:id="rId4"/>
    <p:sldMasterId id="2147483682" r:id="rId5"/>
    <p:sldMasterId id="2147483693" r:id="rId6"/>
    <p:sldMasterId id="2147483704" r:id="rId7"/>
  </p:sldMasterIdLst>
  <p:notesMasterIdLst>
    <p:notesMasterId r:id="rId68"/>
  </p:notesMasterIdLst>
  <p:sldIdLst>
    <p:sldId id="256" r:id="rId8"/>
    <p:sldId id="853" r:id="rId9"/>
    <p:sldId id="884" r:id="rId10"/>
    <p:sldId id="540" r:id="rId11"/>
    <p:sldId id="797" r:id="rId12"/>
    <p:sldId id="891" r:id="rId13"/>
    <p:sldId id="892" r:id="rId14"/>
    <p:sldId id="1200" r:id="rId15"/>
    <p:sldId id="1179" r:id="rId16"/>
    <p:sldId id="854" r:id="rId17"/>
    <p:sldId id="856" r:id="rId18"/>
    <p:sldId id="1213" r:id="rId19"/>
    <p:sldId id="869" r:id="rId20"/>
    <p:sldId id="855" r:id="rId21"/>
    <p:sldId id="1219" r:id="rId22"/>
    <p:sldId id="915" r:id="rId23"/>
    <p:sldId id="269" r:id="rId24"/>
    <p:sldId id="843" r:id="rId25"/>
    <p:sldId id="1218" r:id="rId26"/>
    <p:sldId id="1217" r:id="rId27"/>
    <p:sldId id="1202" r:id="rId28"/>
    <p:sldId id="814" r:id="rId29"/>
    <p:sldId id="916" r:id="rId30"/>
    <p:sldId id="917" r:id="rId31"/>
    <p:sldId id="918" r:id="rId32"/>
    <p:sldId id="1203" r:id="rId33"/>
    <p:sldId id="826" r:id="rId34"/>
    <p:sldId id="1199" r:id="rId35"/>
    <p:sldId id="1214" r:id="rId36"/>
    <p:sldId id="920" r:id="rId37"/>
    <p:sldId id="1195" r:id="rId38"/>
    <p:sldId id="724" r:id="rId39"/>
    <p:sldId id="1210" r:id="rId40"/>
    <p:sldId id="1209" r:id="rId41"/>
    <p:sldId id="1211" r:id="rId42"/>
    <p:sldId id="669" r:id="rId43"/>
    <p:sldId id="921" r:id="rId44"/>
    <p:sldId id="950" r:id="rId45"/>
    <p:sldId id="1212" r:id="rId46"/>
    <p:sldId id="953" r:id="rId47"/>
    <p:sldId id="1166" r:id="rId48"/>
    <p:sldId id="962" r:id="rId49"/>
    <p:sldId id="973" r:id="rId50"/>
    <p:sldId id="827" r:id="rId51"/>
    <p:sldId id="829" r:id="rId52"/>
    <p:sldId id="922" r:id="rId53"/>
    <p:sldId id="844" r:id="rId54"/>
    <p:sldId id="1167" r:id="rId55"/>
    <p:sldId id="926" r:id="rId56"/>
    <p:sldId id="851" r:id="rId57"/>
    <p:sldId id="532" r:id="rId58"/>
    <p:sldId id="459" r:id="rId59"/>
    <p:sldId id="1168" r:id="rId60"/>
    <p:sldId id="463" r:id="rId61"/>
    <p:sldId id="466" r:id="rId62"/>
    <p:sldId id="1201" r:id="rId63"/>
    <p:sldId id="1216" r:id="rId64"/>
    <p:sldId id="1215" r:id="rId65"/>
    <p:sldId id="858" r:id="rId66"/>
    <p:sldId id="266" r:id="rId67"/>
  </p:sldIdLst>
  <p:sldSz cx="17338675" cy="9753600"/>
  <p:notesSz cx="6858000" cy="9144000"/>
  <p:defaultTextStyle>
    <a:defPPr>
      <a:defRPr lang="en-US"/>
    </a:defPPr>
    <a:lvl1pPr marL="0" algn="l" defTabSz="1300368" rtl="0" eaLnBrk="1" latinLnBrk="0" hangingPunct="1">
      <a:defRPr sz="2560" kern="1200">
        <a:solidFill>
          <a:schemeClr val="tx1"/>
        </a:solidFill>
        <a:latin typeface="+mn-lt"/>
        <a:ea typeface="+mn-ea"/>
        <a:cs typeface="+mn-cs"/>
      </a:defRPr>
    </a:lvl1pPr>
    <a:lvl2pPr marL="650184" algn="l" defTabSz="1300368" rtl="0" eaLnBrk="1" latinLnBrk="0" hangingPunct="1">
      <a:defRPr sz="2560" kern="1200">
        <a:solidFill>
          <a:schemeClr val="tx1"/>
        </a:solidFill>
        <a:latin typeface="+mn-lt"/>
        <a:ea typeface="+mn-ea"/>
        <a:cs typeface="+mn-cs"/>
      </a:defRPr>
    </a:lvl2pPr>
    <a:lvl3pPr marL="1300368" algn="l" defTabSz="1300368" rtl="0" eaLnBrk="1" latinLnBrk="0" hangingPunct="1">
      <a:defRPr sz="2560" kern="1200">
        <a:solidFill>
          <a:schemeClr val="tx1"/>
        </a:solidFill>
        <a:latin typeface="+mn-lt"/>
        <a:ea typeface="+mn-ea"/>
        <a:cs typeface="+mn-cs"/>
      </a:defRPr>
    </a:lvl3pPr>
    <a:lvl4pPr marL="1950552" algn="l" defTabSz="1300368" rtl="0" eaLnBrk="1" latinLnBrk="0" hangingPunct="1">
      <a:defRPr sz="2560" kern="1200">
        <a:solidFill>
          <a:schemeClr val="tx1"/>
        </a:solidFill>
        <a:latin typeface="+mn-lt"/>
        <a:ea typeface="+mn-ea"/>
        <a:cs typeface="+mn-cs"/>
      </a:defRPr>
    </a:lvl4pPr>
    <a:lvl5pPr marL="2600736" algn="l" defTabSz="1300368" rtl="0" eaLnBrk="1" latinLnBrk="0" hangingPunct="1">
      <a:defRPr sz="2560" kern="1200">
        <a:solidFill>
          <a:schemeClr val="tx1"/>
        </a:solidFill>
        <a:latin typeface="+mn-lt"/>
        <a:ea typeface="+mn-ea"/>
        <a:cs typeface="+mn-cs"/>
      </a:defRPr>
    </a:lvl5pPr>
    <a:lvl6pPr marL="3250921" algn="l" defTabSz="1300368" rtl="0" eaLnBrk="1" latinLnBrk="0" hangingPunct="1">
      <a:defRPr sz="2560" kern="1200">
        <a:solidFill>
          <a:schemeClr val="tx1"/>
        </a:solidFill>
        <a:latin typeface="+mn-lt"/>
        <a:ea typeface="+mn-ea"/>
        <a:cs typeface="+mn-cs"/>
      </a:defRPr>
    </a:lvl6pPr>
    <a:lvl7pPr marL="3901105" algn="l" defTabSz="1300368" rtl="0" eaLnBrk="1" latinLnBrk="0" hangingPunct="1">
      <a:defRPr sz="2560" kern="1200">
        <a:solidFill>
          <a:schemeClr val="tx1"/>
        </a:solidFill>
        <a:latin typeface="+mn-lt"/>
        <a:ea typeface="+mn-ea"/>
        <a:cs typeface="+mn-cs"/>
      </a:defRPr>
    </a:lvl7pPr>
    <a:lvl8pPr marL="4551289" algn="l" defTabSz="1300368" rtl="0" eaLnBrk="1" latinLnBrk="0" hangingPunct="1">
      <a:defRPr sz="2560" kern="1200">
        <a:solidFill>
          <a:schemeClr val="tx1"/>
        </a:solidFill>
        <a:latin typeface="+mn-lt"/>
        <a:ea typeface="+mn-ea"/>
        <a:cs typeface="+mn-cs"/>
      </a:defRPr>
    </a:lvl8pPr>
    <a:lvl9pPr marL="5201473" algn="l" defTabSz="1300368" rtl="0" eaLnBrk="1" latinLnBrk="0" hangingPunct="1">
      <a:defRPr sz="256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072" userDrawn="1">
          <p15:clr>
            <a:srgbClr val="A4A3A4"/>
          </p15:clr>
        </p15:guide>
        <p15:guide id="2" pos="5461" userDrawn="1">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A779C7F1-F72B-DC8A-E5D3-555974410EAE}" name="Ziad Choueiki" initials="ZC" userId="S::Ziad.Choueiki@UGent.be::3d45b754-a99d-4ba6-9a38-5a076b09e3f7"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Stefanie De Bodt" initials="SDB" lastIdx="1" clrIdx="0">
    <p:extLst>
      <p:ext uri="{19B8F6BF-5375-455C-9EA6-DF929625EA0E}">
        <p15:presenceInfo xmlns:p15="http://schemas.microsoft.com/office/powerpoint/2012/main" userId="S-1-5-21-4030456262-320625612-449655040-311337"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E64C8"/>
    <a:srgbClr val="FFD2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DB1D9517-31BF-46D2-B0F3-57F4F0091CF6}" v="19" dt="2023-11-13T12:34:05.629"/>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E8034E78-7F5D-4C2E-B375-FC64B27BC917}" styleName="Dark Style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left>
            <a:ln w="25400" cmpd="sng">
              <a:solidFill>
                <a:schemeClr val="lt1"/>
              </a:solidFill>
            </a:ln>
          </a:left>
        </a:tcBdr>
        <a:fill>
          <a:solidFill>
            <a:schemeClr val="dk1">
              <a:tint val="60000"/>
            </a:schemeClr>
          </a:solidFill>
        </a:fill>
      </a:tcStyle>
    </a:lastCol>
    <a:firstCol>
      <a:tcTxStyle b="on"/>
      <a:tcStyle>
        <a:tcBdr>
          <a:right>
            <a:ln w="25400" cmpd="sng">
              <a:solidFill>
                <a:schemeClr val="lt1"/>
              </a:solidFill>
            </a:ln>
          </a:right>
        </a:tcBdr>
        <a:fill>
          <a:solidFill>
            <a:schemeClr val="dk1">
              <a:tint val="60000"/>
            </a:schemeClr>
          </a:solidFill>
        </a:fill>
      </a:tcStyle>
    </a:firstCol>
    <a:lastRow>
      <a:tcTxStyle b="on"/>
      <a:tcStyle>
        <a:tcBdr>
          <a:top>
            <a:ln w="25400" cmpd="sng">
              <a:solidFill>
                <a:schemeClr val="lt1"/>
              </a:solidFill>
            </a:ln>
          </a:top>
        </a:tcBdr>
        <a:fill>
          <a:solidFill>
            <a:schemeClr val="dk1">
              <a:tint val="6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65432" autoAdjust="0"/>
  </p:normalViewPr>
  <p:slideViewPr>
    <p:cSldViewPr snapToGrid="0">
      <p:cViewPr varScale="1">
        <p:scale>
          <a:sx n="50" d="100"/>
          <a:sy n="50" d="100"/>
        </p:scale>
        <p:origin x="2064" y="54"/>
      </p:cViewPr>
      <p:guideLst>
        <p:guide orient="horz" pos="3072"/>
        <p:guide pos="5461"/>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19.xml"/><Relationship Id="rId21" Type="http://schemas.openxmlformats.org/officeDocument/2006/relationships/slide" Target="slides/slide14.xml"/><Relationship Id="rId42" Type="http://schemas.openxmlformats.org/officeDocument/2006/relationships/slide" Target="slides/slide35.xml"/><Relationship Id="rId47" Type="http://schemas.openxmlformats.org/officeDocument/2006/relationships/slide" Target="slides/slide40.xml"/><Relationship Id="rId63" Type="http://schemas.openxmlformats.org/officeDocument/2006/relationships/slide" Target="slides/slide56.xml"/><Relationship Id="rId68"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9.xml"/><Relationship Id="rId29" Type="http://schemas.openxmlformats.org/officeDocument/2006/relationships/slide" Target="slides/slide22.xml"/><Relationship Id="rId11" Type="http://schemas.openxmlformats.org/officeDocument/2006/relationships/slide" Target="slides/slide4.xml"/><Relationship Id="rId24" Type="http://schemas.openxmlformats.org/officeDocument/2006/relationships/slide" Target="slides/slide17.xml"/><Relationship Id="rId32" Type="http://schemas.openxmlformats.org/officeDocument/2006/relationships/slide" Target="slides/slide25.xml"/><Relationship Id="rId37" Type="http://schemas.openxmlformats.org/officeDocument/2006/relationships/slide" Target="slides/slide30.xml"/><Relationship Id="rId40" Type="http://schemas.openxmlformats.org/officeDocument/2006/relationships/slide" Target="slides/slide33.xml"/><Relationship Id="rId45" Type="http://schemas.openxmlformats.org/officeDocument/2006/relationships/slide" Target="slides/slide38.xml"/><Relationship Id="rId53" Type="http://schemas.openxmlformats.org/officeDocument/2006/relationships/slide" Target="slides/slide46.xml"/><Relationship Id="rId58" Type="http://schemas.openxmlformats.org/officeDocument/2006/relationships/slide" Target="slides/slide51.xml"/><Relationship Id="rId66" Type="http://schemas.openxmlformats.org/officeDocument/2006/relationships/slide" Target="slides/slide59.xml"/><Relationship Id="rId74" Type="http://schemas.microsoft.com/office/2015/10/relationships/revisionInfo" Target="revisionInfo.xml"/><Relationship Id="rId5" Type="http://schemas.openxmlformats.org/officeDocument/2006/relationships/slideMaster" Target="slideMasters/slideMaster2.xml"/><Relationship Id="rId61" Type="http://schemas.openxmlformats.org/officeDocument/2006/relationships/slide" Target="slides/slide54.xml"/><Relationship Id="rId19" Type="http://schemas.openxmlformats.org/officeDocument/2006/relationships/slide" Target="slides/slide1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slide" Target="slides/slide20.xml"/><Relationship Id="rId30" Type="http://schemas.openxmlformats.org/officeDocument/2006/relationships/slide" Target="slides/slide23.xml"/><Relationship Id="rId35" Type="http://schemas.openxmlformats.org/officeDocument/2006/relationships/slide" Target="slides/slide28.xml"/><Relationship Id="rId43" Type="http://schemas.openxmlformats.org/officeDocument/2006/relationships/slide" Target="slides/slide36.xml"/><Relationship Id="rId48" Type="http://schemas.openxmlformats.org/officeDocument/2006/relationships/slide" Target="slides/slide41.xml"/><Relationship Id="rId56" Type="http://schemas.openxmlformats.org/officeDocument/2006/relationships/slide" Target="slides/slide49.xml"/><Relationship Id="rId64" Type="http://schemas.openxmlformats.org/officeDocument/2006/relationships/slide" Target="slides/slide57.xml"/><Relationship Id="rId69" Type="http://schemas.openxmlformats.org/officeDocument/2006/relationships/commentAuthors" Target="commentAuthors.xml"/><Relationship Id="rId8" Type="http://schemas.openxmlformats.org/officeDocument/2006/relationships/slide" Target="slides/slide1.xml"/><Relationship Id="rId51" Type="http://schemas.openxmlformats.org/officeDocument/2006/relationships/slide" Target="slides/slide44.xml"/><Relationship Id="rId72" Type="http://schemas.openxmlformats.org/officeDocument/2006/relationships/theme" Target="theme/theme1.xml"/><Relationship Id="rId3" Type="http://schemas.openxmlformats.org/officeDocument/2006/relationships/customXml" Target="../customXml/item3.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33" Type="http://schemas.openxmlformats.org/officeDocument/2006/relationships/slide" Target="slides/slide26.xml"/><Relationship Id="rId38" Type="http://schemas.openxmlformats.org/officeDocument/2006/relationships/slide" Target="slides/slide31.xml"/><Relationship Id="rId46" Type="http://schemas.openxmlformats.org/officeDocument/2006/relationships/slide" Target="slides/slide39.xml"/><Relationship Id="rId59" Type="http://schemas.openxmlformats.org/officeDocument/2006/relationships/slide" Target="slides/slide52.xml"/><Relationship Id="rId67" Type="http://schemas.openxmlformats.org/officeDocument/2006/relationships/slide" Target="slides/slide60.xml"/><Relationship Id="rId20" Type="http://schemas.openxmlformats.org/officeDocument/2006/relationships/slide" Target="slides/slide13.xml"/><Relationship Id="rId41" Type="http://schemas.openxmlformats.org/officeDocument/2006/relationships/slide" Target="slides/slide34.xml"/><Relationship Id="rId54" Type="http://schemas.openxmlformats.org/officeDocument/2006/relationships/slide" Target="slides/slide47.xml"/><Relationship Id="rId62" Type="http://schemas.openxmlformats.org/officeDocument/2006/relationships/slide" Target="slides/slide55.xml"/><Relationship Id="rId70" Type="http://schemas.openxmlformats.org/officeDocument/2006/relationships/presProps" Target="presProps.xml"/><Relationship Id="rId75" Type="http://schemas.microsoft.com/office/2018/10/relationships/authors" Target="authors.xml"/><Relationship Id="rId1" Type="http://schemas.openxmlformats.org/officeDocument/2006/relationships/customXml" Target="../customXml/item1.xml"/><Relationship Id="rId6" Type="http://schemas.openxmlformats.org/officeDocument/2006/relationships/slideMaster" Target="slideMasters/slideMaster3.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slide" Target="slides/slide21.xml"/><Relationship Id="rId36" Type="http://schemas.openxmlformats.org/officeDocument/2006/relationships/slide" Target="slides/slide29.xml"/><Relationship Id="rId49" Type="http://schemas.openxmlformats.org/officeDocument/2006/relationships/slide" Target="slides/slide42.xml"/><Relationship Id="rId57" Type="http://schemas.openxmlformats.org/officeDocument/2006/relationships/slide" Target="slides/slide50.xml"/><Relationship Id="rId10" Type="http://schemas.openxmlformats.org/officeDocument/2006/relationships/slide" Target="slides/slide3.xml"/><Relationship Id="rId31" Type="http://schemas.openxmlformats.org/officeDocument/2006/relationships/slide" Target="slides/slide24.xml"/><Relationship Id="rId44" Type="http://schemas.openxmlformats.org/officeDocument/2006/relationships/slide" Target="slides/slide37.xml"/><Relationship Id="rId52" Type="http://schemas.openxmlformats.org/officeDocument/2006/relationships/slide" Target="slides/slide45.xml"/><Relationship Id="rId60" Type="http://schemas.openxmlformats.org/officeDocument/2006/relationships/slide" Target="slides/slide53.xml"/><Relationship Id="rId65" Type="http://schemas.openxmlformats.org/officeDocument/2006/relationships/slide" Target="slides/slide58.xml"/><Relationship Id="rId73"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2.xml"/><Relationship Id="rId13" Type="http://schemas.openxmlformats.org/officeDocument/2006/relationships/slide" Target="slides/slide6.xml"/><Relationship Id="rId18" Type="http://schemas.openxmlformats.org/officeDocument/2006/relationships/slide" Target="slides/slide11.xml"/><Relationship Id="rId39" Type="http://schemas.openxmlformats.org/officeDocument/2006/relationships/slide" Target="slides/slide32.xml"/><Relationship Id="rId34" Type="http://schemas.openxmlformats.org/officeDocument/2006/relationships/slide" Target="slides/slide27.xml"/><Relationship Id="rId50" Type="http://schemas.openxmlformats.org/officeDocument/2006/relationships/slide" Target="slides/slide43.xml"/><Relationship Id="rId55" Type="http://schemas.openxmlformats.org/officeDocument/2006/relationships/slide" Target="slides/slide48.xml"/><Relationship Id="rId7" Type="http://schemas.openxmlformats.org/officeDocument/2006/relationships/slideMaster" Target="slideMasters/slideMaster4.xml"/><Relationship Id="rId71"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29F47C9-5482-4661-9F26-5A36EC2B2957}" type="doc">
      <dgm:prSet loTypeId="urn:microsoft.com/office/officeart/2005/8/layout/cycle2" loCatId="cycle" qsTypeId="urn:microsoft.com/office/officeart/2005/8/quickstyle/simple1" qsCatId="simple" csTypeId="urn:microsoft.com/office/officeart/2005/8/colors/accent1_2" csCatId="accent1" phldr="1"/>
      <dgm:spPr/>
      <dgm:t>
        <a:bodyPr/>
        <a:lstStyle/>
        <a:p>
          <a:endParaRPr lang="en-US"/>
        </a:p>
      </dgm:t>
    </dgm:pt>
    <dgm:pt modelId="{06060F7D-C1B0-4916-B3A3-073D0A890B95}">
      <dgm:prSet phldrT="[Text]"/>
      <dgm:spPr>
        <a:solidFill>
          <a:schemeClr val="bg2">
            <a:lumMod val="90000"/>
          </a:schemeClr>
        </a:solidFill>
        <a:ln>
          <a:noFill/>
        </a:ln>
      </dgm:spPr>
      <dgm:t>
        <a:bodyPr/>
        <a:lstStyle/>
        <a:p>
          <a:pPr>
            <a:spcAft>
              <a:spcPts val="0"/>
            </a:spcAft>
          </a:pPr>
          <a:r>
            <a:rPr lang="en-US" dirty="0">
              <a:solidFill>
                <a:schemeClr val="tx1"/>
              </a:solidFill>
              <a:latin typeface="UGent Panno Text" panose="02000506040000040003" pitchFamily="50" charset="0"/>
            </a:rPr>
            <a:t>Data collection</a:t>
          </a:r>
        </a:p>
      </dgm:t>
    </dgm:pt>
    <dgm:pt modelId="{6D4EF647-26D1-412F-863E-9A42997DBCFE}" type="parTrans" cxnId="{800C54B4-D9D1-4E14-A4C1-324253CE623D}">
      <dgm:prSet/>
      <dgm:spPr/>
      <dgm:t>
        <a:bodyPr/>
        <a:lstStyle/>
        <a:p>
          <a:endParaRPr lang="en-US">
            <a:latin typeface="UGent Panno Text" panose="02000506040000040003" pitchFamily="50" charset="0"/>
          </a:endParaRPr>
        </a:p>
      </dgm:t>
    </dgm:pt>
    <dgm:pt modelId="{F9284BD3-18BF-43B0-8750-52ADA25C1FE6}" type="sibTrans" cxnId="{800C54B4-D9D1-4E14-A4C1-324253CE623D}">
      <dgm:prSet/>
      <dgm:spPr>
        <a:solidFill>
          <a:schemeClr val="bg2">
            <a:lumMod val="90000"/>
          </a:schemeClr>
        </a:solidFill>
      </dgm:spPr>
      <dgm:t>
        <a:bodyPr/>
        <a:lstStyle/>
        <a:p>
          <a:endParaRPr lang="en-US">
            <a:latin typeface="UGent Panno Text" panose="02000506040000040003" pitchFamily="50" charset="0"/>
          </a:endParaRPr>
        </a:p>
      </dgm:t>
    </dgm:pt>
    <dgm:pt modelId="{9AFE1A2A-07A0-4E76-A96C-4DE2FBC35415}">
      <dgm:prSet phldrT="[Text]"/>
      <dgm:spPr>
        <a:solidFill>
          <a:schemeClr val="bg2">
            <a:lumMod val="90000"/>
          </a:schemeClr>
        </a:solidFill>
        <a:ln>
          <a:noFill/>
        </a:ln>
      </dgm:spPr>
      <dgm:t>
        <a:bodyPr/>
        <a:lstStyle/>
        <a:p>
          <a:r>
            <a:rPr lang="en-US">
              <a:solidFill>
                <a:schemeClr val="tx1"/>
              </a:solidFill>
              <a:latin typeface="UGent Panno Text" panose="02000506040000040003" pitchFamily="50" charset="0"/>
            </a:rPr>
            <a:t>Data processing &amp; analysis</a:t>
          </a:r>
        </a:p>
      </dgm:t>
    </dgm:pt>
    <dgm:pt modelId="{2924B928-1044-4FBD-A66F-7897028D0BE5}" type="parTrans" cxnId="{C5F86C94-A584-402D-AB31-34C808821A9E}">
      <dgm:prSet/>
      <dgm:spPr/>
      <dgm:t>
        <a:bodyPr/>
        <a:lstStyle/>
        <a:p>
          <a:endParaRPr lang="en-US">
            <a:latin typeface="UGent Panno Text" panose="02000506040000040003" pitchFamily="50" charset="0"/>
          </a:endParaRPr>
        </a:p>
      </dgm:t>
    </dgm:pt>
    <dgm:pt modelId="{3CDAEDDE-E865-4940-AF98-DC051D68C5E4}" type="sibTrans" cxnId="{C5F86C94-A584-402D-AB31-34C808821A9E}">
      <dgm:prSet/>
      <dgm:spPr>
        <a:solidFill>
          <a:schemeClr val="bg2">
            <a:lumMod val="90000"/>
          </a:schemeClr>
        </a:solidFill>
      </dgm:spPr>
      <dgm:t>
        <a:bodyPr/>
        <a:lstStyle/>
        <a:p>
          <a:endParaRPr lang="en-US">
            <a:latin typeface="UGent Panno Text" panose="02000506040000040003" pitchFamily="50" charset="0"/>
          </a:endParaRPr>
        </a:p>
      </dgm:t>
    </dgm:pt>
    <dgm:pt modelId="{21D93AE4-7306-43A8-90B3-A5EAABB0A2CE}">
      <dgm:prSet phldrT="[Text]"/>
      <dgm:spPr>
        <a:solidFill>
          <a:schemeClr val="accent2">
            <a:lumMod val="40000"/>
            <a:lumOff val="60000"/>
          </a:schemeClr>
        </a:solidFill>
        <a:ln>
          <a:noFill/>
        </a:ln>
      </dgm:spPr>
      <dgm:t>
        <a:bodyPr/>
        <a:lstStyle/>
        <a:p>
          <a:pPr algn="ctr">
            <a:lnSpc>
              <a:spcPct val="100000"/>
            </a:lnSpc>
            <a:spcAft>
              <a:spcPts val="0"/>
            </a:spcAft>
          </a:pPr>
          <a:r>
            <a:rPr lang="en-US">
              <a:solidFill>
                <a:schemeClr val="tx1"/>
              </a:solidFill>
              <a:latin typeface="UGent Panno Text" panose="02000506040000040003" pitchFamily="50" charset="0"/>
            </a:rPr>
            <a:t>Publication &amp; data sharing</a:t>
          </a:r>
        </a:p>
      </dgm:t>
    </dgm:pt>
    <dgm:pt modelId="{90E9A97D-3D73-432F-9CD0-67F2EE77B1E4}" type="parTrans" cxnId="{D8392756-C33D-40AC-8AC2-3B5181A2FB17}">
      <dgm:prSet/>
      <dgm:spPr/>
      <dgm:t>
        <a:bodyPr/>
        <a:lstStyle/>
        <a:p>
          <a:endParaRPr lang="en-US">
            <a:latin typeface="UGent Panno Text" panose="02000506040000040003" pitchFamily="50" charset="0"/>
          </a:endParaRPr>
        </a:p>
      </dgm:t>
    </dgm:pt>
    <dgm:pt modelId="{681F1194-3D6B-43AC-9EC4-47DF98DEE527}" type="sibTrans" cxnId="{D8392756-C33D-40AC-8AC2-3B5181A2FB17}">
      <dgm:prSet/>
      <dgm:spPr>
        <a:solidFill>
          <a:schemeClr val="accent2">
            <a:lumMod val="40000"/>
            <a:lumOff val="60000"/>
          </a:schemeClr>
        </a:solidFill>
      </dgm:spPr>
      <dgm:t>
        <a:bodyPr/>
        <a:lstStyle/>
        <a:p>
          <a:endParaRPr lang="en-US">
            <a:latin typeface="UGent Panno Text" panose="02000506040000040003" pitchFamily="50" charset="0"/>
          </a:endParaRPr>
        </a:p>
      </dgm:t>
    </dgm:pt>
    <dgm:pt modelId="{DDBA3F43-6568-4E77-A1E0-60EFCDBF8DA8}">
      <dgm:prSet phldrT="[Text]"/>
      <dgm:spPr>
        <a:solidFill>
          <a:schemeClr val="accent2">
            <a:lumMod val="40000"/>
            <a:lumOff val="60000"/>
          </a:schemeClr>
        </a:solidFill>
        <a:ln>
          <a:noFill/>
        </a:ln>
      </dgm:spPr>
      <dgm:t>
        <a:bodyPr/>
        <a:lstStyle/>
        <a:p>
          <a:pPr>
            <a:spcAft>
              <a:spcPts val="0"/>
            </a:spcAft>
          </a:pPr>
          <a:r>
            <a:rPr lang="en-US">
              <a:solidFill>
                <a:schemeClr val="tx1"/>
              </a:solidFill>
              <a:latin typeface="UGent Panno Text" panose="02000506040000040003" pitchFamily="50" charset="0"/>
            </a:rPr>
            <a:t>Data preservation</a:t>
          </a:r>
        </a:p>
      </dgm:t>
    </dgm:pt>
    <dgm:pt modelId="{A95AC55F-9A9F-4FA2-B45C-DD6E85B6010E}" type="parTrans" cxnId="{B75A5F90-D7C9-477F-AD43-E243E9DD6A13}">
      <dgm:prSet/>
      <dgm:spPr/>
      <dgm:t>
        <a:bodyPr/>
        <a:lstStyle/>
        <a:p>
          <a:endParaRPr lang="en-US">
            <a:latin typeface="UGent Panno Text" panose="02000506040000040003" pitchFamily="50" charset="0"/>
          </a:endParaRPr>
        </a:p>
      </dgm:t>
    </dgm:pt>
    <dgm:pt modelId="{FFE0724F-DF60-49DF-BD2D-0E0337CEBFAE}" type="sibTrans" cxnId="{B75A5F90-D7C9-477F-AD43-E243E9DD6A13}">
      <dgm:prSet/>
      <dgm:spPr>
        <a:solidFill>
          <a:schemeClr val="accent2">
            <a:lumMod val="40000"/>
            <a:lumOff val="60000"/>
          </a:schemeClr>
        </a:solidFill>
      </dgm:spPr>
      <dgm:t>
        <a:bodyPr/>
        <a:lstStyle/>
        <a:p>
          <a:endParaRPr lang="en-US">
            <a:latin typeface="UGent Panno Text" panose="02000506040000040003" pitchFamily="50" charset="0"/>
          </a:endParaRPr>
        </a:p>
      </dgm:t>
    </dgm:pt>
    <dgm:pt modelId="{997BA8E6-9F43-4812-95EE-B3EDF5FD93B1}">
      <dgm:prSet phldrT="[Text]"/>
      <dgm:spPr>
        <a:solidFill>
          <a:srgbClr val="1E64C8"/>
        </a:solidFill>
        <a:ln>
          <a:noFill/>
        </a:ln>
      </dgm:spPr>
      <dgm:t>
        <a:bodyPr/>
        <a:lstStyle/>
        <a:p>
          <a:pPr>
            <a:spcAft>
              <a:spcPts val="0"/>
            </a:spcAft>
          </a:pPr>
          <a:r>
            <a:rPr lang="en-US">
              <a:solidFill>
                <a:schemeClr val="bg1"/>
              </a:solidFill>
              <a:latin typeface="UGent Panno Text" panose="02000506040000040003" pitchFamily="50" charset="0"/>
            </a:rPr>
            <a:t>Data reuse</a:t>
          </a:r>
          <a:endParaRPr lang="en-US">
            <a:solidFill>
              <a:schemeClr val="tx1"/>
            </a:solidFill>
            <a:latin typeface="UGent Panno Text" panose="02000506040000040003" pitchFamily="50" charset="0"/>
          </a:endParaRPr>
        </a:p>
      </dgm:t>
    </dgm:pt>
    <dgm:pt modelId="{863499A6-ED67-41F4-9DD2-617EA0EAD5DA}" type="parTrans" cxnId="{72250451-049E-47D6-8648-C9A0637383AF}">
      <dgm:prSet/>
      <dgm:spPr/>
      <dgm:t>
        <a:bodyPr/>
        <a:lstStyle/>
        <a:p>
          <a:endParaRPr lang="en-US"/>
        </a:p>
      </dgm:t>
    </dgm:pt>
    <dgm:pt modelId="{3DA03506-380C-400A-8579-A8556C593D02}" type="sibTrans" cxnId="{72250451-049E-47D6-8648-C9A0637383AF}">
      <dgm:prSet/>
      <dgm:spPr/>
      <dgm:t>
        <a:bodyPr/>
        <a:lstStyle/>
        <a:p>
          <a:endParaRPr lang="en-US"/>
        </a:p>
      </dgm:t>
    </dgm:pt>
    <dgm:pt modelId="{38C3FCB4-8BEB-4A87-A8B0-A80506C06974}" type="pres">
      <dgm:prSet presAssocID="{229F47C9-5482-4661-9F26-5A36EC2B2957}" presName="cycle" presStyleCnt="0">
        <dgm:presLayoutVars>
          <dgm:dir/>
          <dgm:resizeHandles val="exact"/>
        </dgm:presLayoutVars>
      </dgm:prSet>
      <dgm:spPr/>
    </dgm:pt>
    <dgm:pt modelId="{C4096898-1537-4DE9-B33E-C618C30F99BD}" type="pres">
      <dgm:prSet presAssocID="{06060F7D-C1B0-4916-B3A3-073D0A890B95}" presName="node" presStyleLbl="node1" presStyleIdx="0" presStyleCnt="5">
        <dgm:presLayoutVars>
          <dgm:bulletEnabled val="1"/>
        </dgm:presLayoutVars>
      </dgm:prSet>
      <dgm:spPr/>
    </dgm:pt>
    <dgm:pt modelId="{11FB6886-FDBE-4464-8E61-3C223C17C80A}" type="pres">
      <dgm:prSet presAssocID="{F9284BD3-18BF-43B0-8750-52ADA25C1FE6}" presName="sibTrans" presStyleLbl="sibTrans2D1" presStyleIdx="0" presStyleCnt="5"/>
      <dgm:spPr/>
    </dgm:pt>
    <dgm:pt modelId="{3846EF10-803F-493A-9DFA-4CB1E2B2DA60}" type="pres">
      <dgm:prSet presAssocID="{F9284BD3-18BF-43B0-8750-52ADA25C1FE6}" presName="connectorText" presStyleLbl="sibTrans2D1" presStyleIdx="0" presStyleCnt="5"/>
      <dgm:spPr/>
    </dgm:pt>
    <dgm:pt modelId="{17194B2C-5426-4F6D-B578-996B02175488}" type="pres">
      <dgm:prSet presAssocID="{9AFE1A2A-07A0-4E76-A96C-4DE2FBC35415}" presName="node" presStyleLbl="node1" presStyleIdx="1" presStyleCnt="5">
        <dgm:presLayoutVars>
          <dgm:bulletEnabled val="1"/>
        </dgm:presLayoutVars>
      </dgm:prSet>
      <dgm:spPr/>
    </dgm:pt>
    <dgm:pt modelId="{1FE005B3-9AB9-47D5-9809-96ECBCC69717}" type="pres">
      <dgm:prSet presAssocID="{3CDAEDDE-E865-4940-AF98-DC051D68C5E4}" presName="sibTrans" presStyleLbl="sibTrans2D1" presStyleIdx="1" presStyleCnt="5"/>
      <dgm:spPr/>
    </dgm:pt>
    <dgm:pt modelId="{0AB19A6C-AA61-44E1-9D87-4865BD2FFF69}" type="pres">
      <dgm:prSet presAssocID="{3CDAEDDE-E865-4940-AF98-DC051D68C5E4}" presName="connectorText" presStyleLbl="sibTrans2D1" presStyleIdx="1" presStyleCnt="5"/>
      <dgm:spPr/>
    </dgm:pt>
    <dgm:pt modelId="{1C206881-DD37-42DC-9565-60A374171D89}" type="pres">
      <dgm:prSet presAssocID="{21D93AE4-7306-43A8-90B3-A5EAABB0A2CE}" presName="node" presStyleLbl="node1" presStyleIdx="2" presStyleCnt="5" custRadScaleRad="102098" custRadScaleInc="1313">
        <dgm:presLayoutVars>
          <dgm:bulletEnabled val="1"/>
        </dgm:presLayoutVars>
      </dgm:prSet>
      <dgm:spPr/>
    </dgm:pt>
    <dgm:pt modelId="{2F6A27FB-101B-46AC-ACB1-44C725097FB9}" type="pres">
      <dgm:prSet presAssocID="{681F1194-3D6B-43AC-9EC4-47DF98DEE527}" presName="sibTrans" presStyleLbl="sibTrans2D1" presStyleIdx="2" presStyleCnt="5"/>
      <dgm:spPr/>
    </dgm:pt>
    <dgm:pt modelId="{47995131-F51B-4433-A6DD-6253F7AD3876}" type="pres">
      <dgm:prSet presAssocID="{681F1194-3D6B-43AC-9EC4-47DF98DEE527}" presName="connectorText" presStyleLbl="sibTrans2D1" presStyleIdx="2" presStyleCnt="5"/>
      <dgm:spPr/>
    </dgm:pt>
    <dgm:pt modelId="{0D23F140-7660-4D8F-8F33-8D147B5E8B40}" type="pres">
      <dgm:prSet presAssocID="{DDBA3F43-6568-4E77-A1E0-60EFCDBF8DA8}" presName="node" presStyleLbl="node1" presStyleIdx="3" presStyleCnt="5">
        <dgm:presLayoutVars>
          <dgm:bulletEnabled val="1"/>
        </dgm:presLayoutVars>
      </dgm:prSet>
      <dgm:spPr/>
    </dgm:pt>
    <dgm:pt modelId="{635A564C-A919-4F28-9728-82DBAA6F495F}" type="pres">
      <dgm:prSet presAssocID="{FFE0724F-DF60-49DF-BD2D-0E0337CEBFAE}" presName="sibTrans" presStyleLbl="sibTrans2D1" presStyleIdx="3" presStyleCnt="5"/>
      <dgm:spPr/>
    </dgm:pt>
    <dgm:pt modelId="{9918A39E-6ACF-4AF9-907A-BC3DACCECA18}" type="pres">
      <dgm:prSet presAssocID="{FFE0724F-DF60-49DF-BD2D-0E0337CEBFAE}" presName="connectorText" presStyleLbl="sibTrans2D1" presStyleIdx="3" presStyleCnt="5"/>
      <dgm:spPr/>
    </dgm:pt>
    <dgm:pt modelId="{C38B5D88-BBEF-46D6-969B-100115E9DF2F}" type="pres">
      <dgm:prSet presAssocID="{997BA8E6-9F43-4812-95EE-B3EDF5FD93B1}" presName="node" presStyleLbl="node1" presStyleIdx="4" presStyleCnt="5">
        <dgm:presLayoutVars>
          <dgm:bulletEnabled val="1"/>
        </dgm:presLayoutVars>
      </dgm:prSet>
      <dgm:spPr/>
    </dgm:pt>
    <dgm:pt modelId="{C4C9D103-0C7A-4AA4-ACE4-4959F7F5ADCA}" type="pres">
      <dgm:prSet presAssocID="{3DA03506-380C-400A-8579-A8556C593D02}" presName="sibTrans" presStyleLbl="sibTrans2D1" presStyleIdx="4" presStyleCnt="5"/>
      <dgm:spPr/>
    </dgm:pt>
    <dgm:pt modelId="{40C4A310-3B96-4270-99FB-069454FF8B18}" type="pres">
      <dgm:prSet presAssocID="{3DA03506-380C-400A-8579-A8556C593D02}" presName="connectorText" presStyleLbl="sibTrans2D1" presStyleIdx="4" presStyleCnt="5"/>
      <dgm:spPr/>
    </dgm:pt>
  </dgm:ptLst>
  <dgm:cxnLst>
    <dgm:cxn modelId="{76FBCA1A-AF87-451A-BCB9-B95200E52D91}" type="presOf" srcId="{997BA8E6-9F43-4812-95EE-B3EDF5FD93B1}" destId="{C38B5D88-BBEF-46D6-969B-100115E9DF2F}" srcOrd="0" destOrd="0" presId="urn:microsoft.com/office/officeart/2005/8/layout/cycle2"/>
    <dgm:cxn modelId="{83730C3E-D4D0-4239-A77E-FF3A762857E1}" type="presOf" srcId="{681F1194-3D6B-43AC-9EC4-47DF98DEE527}" destId="{47995131-F51B-4433-A6DD-6253F7AD3876}" srcOrd="1" destOrd="0" presId="urn:microsoft.com/office/officeart/2005/8/layout/cycle2"/>
    <dgm:cxn modelId="{21F21143-F1B2-43D8-8D3A-3C14F79C55BE}" type="presOf" srcId="{F9284BD3-18BF-43B0-8750-52ADA25C1FE6}" destId="{3846EF10-803F-493A-9DFA-4CB1E2B2DA60}" srcOrd="1" destOrd="0" presId="urn:microsoft.com/office/officeart/2005/8/layout/cycle2"/>
    <dgm:cxn modelId="{42E5146B-3536-4027-9EBD-309153F11EFF}" type="presOf" srcId="{229F47C9-5482-4661-9F26-5A36EC2B2957}" destId="{38C3FCB4-8BEB-4A87-A8B0-A80506C06974}" srcOrd="0" destOrd="0" presId="urn:microsoft.com/office/officeart/2005/8/layout/cycle2"/>
    <dgm:cxn modelId="{8244906D-CEE2-4DD1-A2CA-4498DC72F880}" type="presOf" srcId="{FFE0724F-DF60-49DF-BD2D-0E0337CEBFAE}" destId="{635A564C-A919-4F28-9728-82DBAA6F495F}" srcOrd="0" destOrd="0" presId="urn:microsoft.com/office/officeart/2005/8/layout/cycle2"/>
    <dgm:cxn modelId="{72250451-049E-47D6-8648-C9A0637383AF}" srcId="{229F47C9-5482-4661-9F26-5A36EC2B2957}" destId="{997BA8E6-9F43-4812-95EE-B3EDF5FD93B1}" srcOrd="4" destOrd="0" parTransId="{863499A6-ED67-41F4-9DD2-617EA0EAD5DA}" sibTransId="{3DA03506-380C-400A-8579-A8556C593D02}"/>
    <dgm:cxn modelId="{AC69B772-EED1-43CC-A54E-5214D35A7524}" type="presOf" srcId="{3DA03506-380C-400A-8579-A8556C593D02}" destId="{40C4A310-3B96-4270-99FB-069454FF8B18}" srcOrd="1" destOrd="0" presId="urn:microsoft.com/office/officeart/2005/8/layout/cycle2"/>
    <dgm:cxn modelId="{433E1973-8450-49B0-8A35-E677A079B640}" type="presOf" srcId="{3CDAEDDE-E865-4940-AF98-DC051D68C5E4}" destId="{0AB19A6C-AA61-44E1-9D87-4865BD2FFF69}" srcOrd="1" destOrd="0" presId="urn:microsoft.com/office/officeart/2005/8/layout/cycle2"/>
    <dgm:cxn modelId="{D8392756-C33D-40AC-8AC2-3B5181A2FB17}" srcId="{229F47C9-5482-4661-9F26-5A36EC2B2957}" destId="{21D93AE4-7306-43A8-90B3-A5EAABB0A2CE}" srcOrd="2" destOrd="0" parTransId="{90E9A97D-3D73-432F-9CD0-67F2EE77B1E4}" sibTransId="{681F1194-3D6B-43AC-9EC4-47DF98DEE527}"/>
    <dgm:cxn modelId="{B4263A83-E925-4F51-B519-DCB06B7938B1}" type="presOf" srcId="{F9284BD3-18BF-43B0-8750-52ADA25C1FE6}" destId="{11FB6886-FDBE-4464-8E61-3C223C17C80A}" srcOrd="0" destOrd="0" presId="urn:microsoft.com/office/officeart/2005/8/layout/cycle2"/>
    <dgm:cxn modelId="{54357B84-938B-41E4-9B0D-4F7D383A70D8}" type="presOf" srcId="{681F1194-3D6B-43AC-9EC4-47DF98DEE527}" destId="{2F6A27FB-101B-46AC-ACB1-44C725097FB9}" srcOrd="0" destOrd="0" presId="urn:microsoft.com/office/officeart/2005/8/layout/cycle2"/>
    <dgm:cxn modelId="{B75A5F90-D7C9-477F-AD43-E243E9DD6A13}" srcId="{229F47C9-5482-4661-9F26-5A36EC2B2957}" destId="{DDBA3F43-6568-4E77-A1E0-60EFCDBF8DA8}" srcOrd="3" destOrd="0" parTransId="{A95AC55F-9A9F-4FA2-B45C-DD6E85B6010E}" sibTransId="{FFE0724F-DF60-49DF-BD2D-0E0337CEBFAE}"/>
    <dgm:cxn modelId="{AA914B93-355A-40B6-9FF8-30D1D687DE1C}" type="presOf" srcId="{FFE0724F-DF60-49DF-BD2D-0E0337CEBFAE}" destId="{9918A39E-6ACF-4AF9-907A-BC3DACCECA18}" srcOrd="1" destOrd="0" presId="urn:microsoft.com/office/officeart/2005/8/layout/cycle2"/>
    <dgm:cxn modelId="{C5F86C94-A584-402D-AB31-34C808821A9E}" srcId="{229F47C9-5482-4661-9F26-5A36EC2B2957}" destId="{9AFE1A2A-07A0-4E76-A96C-4DE2FBC35415}" srcOrd="1" destOrd="0" parTransId="{2924B928-1044-4FBD-A66F-7897028D0BE5}" sibTransId="{3CDAEDDE-E865-4940-AF98-DC051D68C5E4}"/>
    <dgm:cxn modelId="{3A18FBA9-5EFC-488C-8C5C-8780CA421F8D}" type="presOf" srcId="{21D93AE4-7306-43A8-90B3-A5EAABB0A2CE}" destId="{1C206881-DD37-42DC-9565-60A374171D89}" srcOrd="0" destOrd="0" presId="urn:microsoft.com/office/officeart/2005/8/layout/cycle2"/>
    <dgm:cxn modelId="{800C54B4-D9D1-4E14-A4C1-324253CE623D}" srcId="{229F47C9-5482-4661-9F26-5A36EC2B2957}" destId="{06060F7D-C1B0-4916-B3A3-073D0A890B95}" srcOrd="0" destOrd="0" parTransId="{6D4EF647-26D1-412F-863E-9A42997DBCFE}" sibTransId="{F9284BD3-18BF-43B0-8750-52ADA25C1FE6}"/>
    <dgm:cxn modelId="{4D8A59D1-1351-4517-9D77-FF4F91E51F0D}" type="presOf" srcId="{9AFE1A2A-07A0-4E76-A96C-4DE2FBC35415}" destId="{17194B2C-5426-4F6D-B578-996B02175488}" srcOrd="0" destOrd="0" presId="urn:microsoft.com/office/officeart/2005/8/layout/cycle2"/>
    <dgm:cxn modelId="{663FE7D4-DEEF-480C-985D-339124A972DE}" type="presOf" srcId="{06060F7D-C1B0-4916-B3A3-073D0A890B95}" destId="{C4096898-1537-4DE9-B33E-C618C30F99BD}" srcOrd="0" destOrd="0" presId="urn:microsoft.com/office/officeart/2005/8/layout/cycle2"/>
    <dgm:cxn modelId="{439692D5-F8E7-4521-A288-F24EF130BD99}" type="presOf" srcId="{3CDAEDDE-E865-4940-AF98-DC051D68C5E4}" destId="{1FE005B3-9AB9-47D5-9809-96ECBCC69717}" srcOrd="0" destOrd="0" presId="urn:microsoft.com/office/officeart/2005/8/layout/cycle2"/>
    <dgm:cxn modelId="{A74F78DA-C8E4-4703-BC32-326A9552995F}" type="presOf" srcId="{3DA03506-380C-400A-8579-A8556C593D02}" destId="{C4C9D103-0C7A-4AA4-ACE4-4959F7F5ADCA}" srcOrd="0" destOrd="0" presId="urn:microsoft.com/office/officeart/2005/8/layout/cycle2"/>
    <dgm:cxn modelId="{F69F65FA-D516-4D96-9574-F3635AF9F26D}" type="presOf" srcId="{DDBA3F43-6568-4E77-A1E0-60EFCDBF8DA8}" destId="{0D23F140-7660-4D8F-8F33-8D147B5E8B40}" srcOrd="0" destOrd="0" presId="urn:microsoft.com/office/officeart/2005/8/layout/cycle2"/>
    <dgm:cxn modelId="{A285B079-7E04-4F91-B338-5AAA2F651F8C}" type="presParOf" srcId="{38C3FCB4-8BEB-4A87-A8B0-A80506C06974}" destId="{C4096898-1537-4DE9-B33E-C618C30F99BD}" srcOrd="0" destOrd="0" presId="urn:microsoft.com/office/officeart/2005/8/layout/cycle2"/>
    <dgm:cxn modelId="{FFACEA43-A7E2-4221-BDAC-55E2B1175CDD}" type="presParOf" srcId="{38C3FCB4-8BEB-4A87-A8B0-A80506C06974}" destId="{11FB6886-FDBE-4464-8E61-3C223C17C80A}" srcOrd="1" destOrd="0" presId="urn:microsoft.com/office/officeart/2005/8/layout/cycle2"/>
    <dgm:cxn modelId="{0EBC010F-0D0D-4B33-B6E1-B4D63775BEB9}" type="presParOf" srcId="{11FB6886-FDBE-4464-8E61-3C223C17C80A}" destId="{3846EF10-803F-493A-9DFA-4CB1E2B2DA60}" srcOrd="0" destOrd="0" presId="urn:microsoft.com/office/officeart/2005/8/layout/cycle2"/>
    <dgm:cxn modelId="{7CD816B3-483D-464A-BAA2-2B45C391BB0D}" type="presParOf" srcId="{38C3FCB4-8BEB-4A87-A8B0-A80506C06974}" destId="{17194B2C-5426-4F6D-B578-996B02175488}" srcOrd="2" destOrd="0" presId="urn:microsoft.com/office/officeart/2005/8/layout/cycle2"/>
    <dgm:cxn modelId="{E4D941E7-7672-4CF3-8060-E060A183A764}" type="presParOf" srcId="{38C3FCB4-8BEB-4A87-A8B0-A80506C06974}" destId="{1FE005B3-9AB9-47D5-9809-96ECBCC69717}" srcOrd="3" destOrd="0" presId="urn:microsoft.com/office/officeart/2005/8/layout/cycle2"/>
    <dgm:cxn modelId="{43CDA15F-B982-4E18-9E19-DF78F0180D6E}" type="presParOf" srcId="{1FE005B3-9AB9-47D5-9809-96ECBCC69717}" destId="{0AB19A6C-AA61-44E1-9D87-4865BD2FFF69}" srcOrd="0" destOrd="0" presId="urn:microsoft.com/office/officeart/2005/8/layout/cycle2"/>
    <dgm:cxn modelId="{773135D0-9887-4EB9-96D5-D70E102ED89E}" type="presParOf" srcId="{38C3FCB4-8BEB-4A87-A8B0-A80506C06974}" destId="{1C206881-DD37-42DC-9565-60A374171D89}" srcOrd="4" destOrd="0" presId="urn:microsoft.com/office/officeart/2005/8/layout/cycle2"/>
    <dgm:cxn modelId="{9A30F862-28F2-4EEB-9445-CF4156703CE9}" type="presParOf" srcId="{38C3FCB4-8BEB-4A87-A8B0-A80506C06974}" destId="{2F6A27FB-101B-46AC-ACB1-44C725097FB9}" srcOrd="5" destOrd="0" presId="urn:microsoft.com/office/officeart/2005/8/layout/cycle2"/>
    <dgm:cxn modelId="{CF3D7710-BDEC-4757-AB05-BDE96E18E640}" type="presParOf" srcId="{2F6A27FB-101B-46AC-ACB1-44C725097FB9}" destId="{47995131-F51B-4433-A6DD-6253F7AD3876}" srcOrd="0" destOrd="0" presId="urn:microsoft.com/office/officeart/2005/8/layout/cycle2"/>
    <dgm:cxn modelId="{CBFED88B-DCD4-4C91-9443-FDBDAA99AFB1}" type="presParOf" srcId="{38C3FCB4-8BEB-4A87-A8B0-A80506C06974}" destId="{0D23F140-7660-4D8F-8F33-8D147B5E8B40}" srcOrd="6" destOrd="0" presId="urn:microsoft.com/office/officeart/2005/8/layout/cycle2"/>
    <dgm:cxn modelId="{52B6F900-C74B-460F-B8B7-DE2C78A0B0D1}" type="presParOf" srcId="{38C3FCB4-8BEB-4A87-A8B0-A80506C06974}" destId="{635A564C-A919-4F28-9728-82DBAA6F495F}" srcOrd="7" destOrd="0" presId="urn:microsoft.com/office/officeart/2005/8/layout/cycle2"/>
    <dgm:cxn modelId="{47FD79C8-DA7D-4524-B765-AF3640448E51}" type="presParOf" srcId="{635A564C-A919-4F28-9728-82DBAA6F495F}" destId="{9918A39E-6ACF-4AF9-907A-BC3DACCECA18}" srcOrd="0" destOrd="0" presId="urn:microsoft.com/office/officeart/2005/8/layout/cycle2"/>
    <dgm:cxn modelId="{CA4BA65A-C11E-4B87-9080-B9C422EC6143}" type="presParOf" srcId="{38C3FCB4-8BEB-4A87-A8B0-A80506C06974}" destId="{C38B5D88-BBEF-46D6-969B-100115E9DF2F}" srcOrd="8" destOrd="0" presId="urn:microsoft.com/office/officeart/2005/8/layout/cycle2"/>
    <dgm:cxn modelId="{A98A602B-358F-463B-8332-E2052CF5E854}" type="presParOf" srcId="{38C3FCB4-8BEB-4A87-A8B0-A80506C06974}" destId="{C4C9D103-0C7A-4AA4-ACE4-4959F7F5ADCA}" srcOrd="9" destOrd="0" presId="urn:microsoft.com/office/officeart/2005/8/layout/cycle2"/>
    <dgm:cxn modelId="{766704D0-0530-46CB-94BF-BDA767C96580}" type="presParOf" srcId="{C4C9D103-0C7A-4AA4-ACE4-4959F7F5ADCA}" destId="{40C4A310-3B96-4270-99FB-069454FF8B18}" srcOrd="0" destOrd="0" presId="urn:microsoft.com/office/officeart/2005/8/layout/cycle2"/>
  </dgm:cxnLst>
  <dgm:bg/>
  <dgm:whole>
    <a:ln>
      <a:noFill/>
    </a:ln>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DF353FBA-1887-4ED2-AE0C-A252D2393696}" type="doc">
      <dgm:prSet loTypeId="urn:microsoft.com/office/officeart/2008/layout/IncreasingCircleProcess" loCatId="process" qsTypeId="urn:microsoft.com/office/officeart/2005/8/quickstyle/simple1" qsCatId="simple" csTypeId="urn:microsoft.com/office/officeart/2005/8/colors/accent1_2" csCatId="accent1" phldr="1"/>
      <dgm:spPr/>
      <dgm:t>
        <a:bodyPr/>
        <a:lstStyle/>
        <a:p>
          <a:endParaRPr lang="en-US"/>
        </a:p>
      </dgm:t>
    </dgm:pt>
    <dgm:pt modelId="{B8318ECD-0EF2-47AA-BAD5-45A5ECB6B579}">
      <dgm:prSet phldrT="[Text]" custT="1"/>
      <dgm:spPr/>
      <dgm:t>
        <a:bodyPr/>
        <a:lstStyle/>
        <a:p>
          <a:r>
            <a:rPr lang="en-US" sz="3600" dirty="0">
              <a:latin typeface="UGent Panno Text" panose="02000506040000040003" pitchFamily="50" charset="0"/>
            </a:rPr>
            <a:t>Personal or project website</a:t>
          </a:r>
        </a:p>
      </dgm:t>
    </dgm:pt>
    <dgm:pt modelId="{726BB463-7673-4B91-8BD2-8D29619235D8}" type="parTrans" cxnId="{5E7687F4-FDC4-467F-BE0E-D5CABEFA0466}">
      <dgm:prSet/>
      <dgm:spPr/>
      <dgm:t>
        <a:bodyPr/>
        <a:lstStyle/>
        <a:p>
          <a:endParaRPr lang="en-US" sz="3600">
            <a:latin typeface="UGent Panno Text" panose="02000506040000040003" pitchFamily="50" charset="0"/>
          </a:endParaRPr>
        </a:p>
      </dgm:t>
    </dgm:pt>
    <dgm:pt modelId="{0FAEA428-4E19-4BD5-8B56-B4515A852149}" type="sibTrans" cxnId="{5E7687F4-FDC4-467F-BE0E-D5CABEFA0466}">
      <dgm:prSet/>
      <dgm:spPr/>
      <dgm:t>
        <a:bodyPr/>
        <a:lstStyle/>
        <a:p>
          <a:endParaRPr lang="en-US" sz="3600">
            <a:latin typeface="UGent Panno Text" panose="02000506040000040003" pitchFamily="50" charset="0"/>
          </a:endParaRPr>
        </a:p>
      </dgm:t>
    </dgm:pt>
    <dgm:pt modelId="{085B2E94-CAD8-4C4C-AADF-AB241820D5F6}">
      <dgm:prSet phldrT="[Text]" custT="1"/>
      <dgm:spPr/>
      <dgm:t>
        <a:bodyPr/>
        <a:lstStyle/>
        <a:p>
          <a:r>
            <a:rPr lang="en-US" sz="3600">
              <a:latin typeface="UGent Panno Text" panose="02000506040000040003" pitchFamily="50" charset="0"/>
            </a:rPr>
            <a:t>Data repository or archive</a:t>
          </a:r>
        </a:p>
      </dgm:t>
    </dgm:pt>
    <dgm:pt modelId="{5BFD2553-9A79-4F90-ADD5-5B8297518A5D}" type="parTrans" cxnId="{5D6F304B-EC8D-4768-AE7F-70B42126F61A}">
      <dgm:prSet/>
      <dgm:spPr/>
      <dgm:t>
        <a:bodyPr/>
        <a:lstStyle/>
        <a:p>
          <a:endParaRPr lang="en-US" sz="3600">
            <a:latin typeface="UGent Panno Text" panose="02000506040000040003" pitchFamily="50" charset="0"/>
          </a:endParaRPr>
        </a:p>
      </dgm:t>
    </dgm:pt>
    <dgm:pt modelId="{19B836D4-5151-4CB2-B8C2-71BB7E558B65}" type="sibTrans" cxnId="{5D6F304B-EC8D-4768-AE7F-70B42126F61A}">
      <dgm:prSet/>
      <dgm:spPr/>
      <dgm:t>
        <a:bodyPr/>
        <a:lstStyle/>
        <a:p>
          <a:endParaRPr lang="en-US" sz="3600">
            <a:latin typeface="UGent Panno Text" panose="02000506040000040003" pitchFamily="50" charset="0"/>
          </a:endParaRPr>
        </a:p>
      </dgm:t>
    </dgm:pt>
    <dgm:pt modelId="{16817075-183E-42BE-A474-E4E9FFF706C6}">
      <dgm:prSet phldrT="[Text]" custT="1"/>
      <dgm:spPr/>
      <dgm:t>
        <a:bodyPr/>
        <a:lstStyle/>
        <a:p>
          <a:r>
            <a:rPr lang="en-US" sz="3600" dirty="0">
              <a:latin typeface="UGent Panno Text" panose="02000506040000040003" pitchFamily="50" charset="0"/>
            </a:rPr>
            <a:t>Article suppl. material</a:t>
          </a:r>
        </a:p>
      </dgm:t>
    </dgm:pt>
    <dgm:pt modelId="{EA13E29A-DCB9-46E6-9B95-E2B2A208F7B2}" type="parTrans" cxnId="{D416F1BC-6663-40F4-BB1D-F94F223DD82E}">
      <dgm:prSet/>
      <dgm:spPr/>
      <dgm:t>
        <a:bodyPr/>
        <a:lstStyle/>
        <a:p>
          <a:endParaRPr lang="en-US" sz="3600">
            <a:latin typeface="UGent Panno Text" panose="02000506040000040003" pitchFamily="50" charset="0"/>
          </a:endParaRPr>
        </a:p>
      </dgm:t>
    </dgm:pt>
    <dgm:pt modelId="{B95335AA-2FC6-4E7B-BCFC-D90356C67198}" type="sibTrans" cxnId="{D416F1BC-6663-40F4-BB1D-F94F223DD82E}">
      <dgm:prSet/>
      <dgm:spPr/>
      <dgm:t>
        <a:bodyPr/>
        <a:lstStyle/>
        <a:p>
          <a:endParaRPr lang="en-US" sz="3600">
            <a:latin typeface="UGent Panno Text" panose="02000506040000040003" pitchFamily="50" charset="0"/>
          </a:endParaRPr>
        </a:p>
      </dgm:t>
    </dgm:pt>
    <dgm:pt modelId="{17C50654-5218-49A1-B28E-DECF290AEC02}" type="pres">
      <dgm:prSet presAssocID="{DF353FBA-1887-4ED2-AE0C-A252D2393696}" presName="Name0" presStyleCnt="0">
        <dgm:presLayoutVars>
          <dgm:chMax val="7"/>
          <dgm:chPref val="7"/>
          <dgm:dir/>
          <dgm:animOne val="branch"/>
          <dgm:animLvl val="lvl"/>
        </dgm:presLayoutVars>
      </dgm:prSet>
      <dgm:spPr/>
    </dgm:pt>
    <dgm:pt modelId="{2FA44A32-5D1B-4929-A8A3-21554EDD2C95}" type="pres">
      <dgm:prSet presAssocID="{B8318ECD-0EF2-47AA-BAD5-45A5ECB6B579}" presName="composite" presStyleCnt="0"/>
      <dgm:spPr/>
    </dgm:pt>
    <dgm:pt modelId="{D6E3E8A0-0CF0-4DD7-86A5-CE844D572C39}" type="pres">
      <dgm:prSet presAssocID="{B8318ECD-0EF2-47AA-BAD5-45A5ECB6B579}" presName="BackAccent" presStyleLbl="bgShp" presStyleIdx="0" presStyleCnt="3"/>
      <dgm:spPr/>
    </dgm:pt>
    <dgm:pt modelId="{3B9F3B6F-4370-42AA-9A7D-9DEA90CD6791}" type="pres">
      <dgm:prSet presAssocID="{B8318ECD-0EF2-47AA-BAD5-45A5ECB6B579}" presName="Accent" presStyleLbl="alignNode1" presStyleIdx="0" presStyleCnt="3"/>
      <dgm:spPr/>
    </dgm:pt>
    <dgm:pt modelId="{679B7BDD-DA0C-48B8-A81A-3EAD1A16719C}" type="pres">
      <dgm:prSet presAssocID="{B8318ECD-0EF2-47AA-BAD5-45A5ECB6B579}" presName="Child" presStyleLbl="revTx" presStyleIdx="0" presStyleCnt="3">
        <dgm:presLayoutVars>
          <dgm:chMax val="0"/>
          <dgm:chPref val="0"/>
          <dgm:bulletEnabled val="1"/>
        </dgm:presLayoutVars>
      </dgm:prSet>
      <dgm:spPr/>
    </dgm:pt>
    <dgm:pt modelId="{977F61C7-BCB7-47A7-974A-C5173492BBF8}" type="pres">
      <dgm:prSet presAssocID="{B8318ECD-0EF2-47AA-BAD5-45A5ECB6B579}" presName="Parent" presStyleLbl="revTx" presStyleIdx="0" presStyleCnt="3">
        <dgm:presLayoutVars>
          <dgm:chMax val="1"/>
          <dgm:chPref val="1"/>
          <dgm:bulletEnabled val="1"/>
        </dgm:presLayoutVars>
      </dgm:prSet>
      <dgm:spPr/>
    </dgm:pt>
    <dgm:pt modelId="{08AAC011-D6FB-4A2E-B384-0B238F724E72}" type="pres">
      <dgm:prSet presAssocID="{0FAEA428-4E19-4BD5-8B56-B4515A852149}" presName="sibTrans" presStyleCnt="0"/>
      <dgm:spPr/>
    </dgm:pt>
    <dgm:pt modelId="{D87B8AAF-2957-42C1-874F-14BA9E46FF11}" type="pres">
      <dgm:prSet presAssocID="{16817075-183E-42BE-A474-E4E9FFF706C6}" presName="composite" presStyleCnt="0"/>
      <dgm:spPr/>
    </dgm:pt>
    <dgm:pt modelId="{854D7760-D64D-44F8-A55F-0D157A66F1AC}" type="pres">
      <dgm:prSet presAssocID="{16817075-183E-42BE-A474-E4E9FFF706C6}" presName="BackAccent" presStyleLbl="bgShp" presStyleIdx="1" presStyleCnt="3"/>
      <dgm:spPr/>
    </dgm:pt>
    <dgm:pt modelId="{0549864F-73BE-44D0-BE8A-FD4A81A3DE2E}" type="pres">
      <dgm:prSet presAssocID="{16817075-183E-42BE-A474-E4E9FFF706C6}" presName="Accent" presStyleLbl="alignNode1" presStyleIdx="1" presStyleCnt="3"/>
      <dgm:spPr/>
    </dgm:pt>
    <dgm:pt modelId="{AFCAC0FB-EBFF-4D33-B36A-F60FBFDFFBD0}" type="pres">
      <dgm:prSet presAssocID="{16817075-183E-42BE-A474-E4E9FFF706C6}" presName="Child" presStyleLbl="revTx" presStyleIdx="0" presStyleCnt="3">
        <dgm:presLayoutVars>
          <dgm:chMax val="0"/>
          <dgm:chPref val="0"/>
          <dgm:bulletEnabled val="1"/>
        </dgm:presLayoutVars>
      </dgm:prSet>
      <dgm:spPr/>
    </dgm:pt>
    <dgm:pt modelId="{3942D43B-DEA6-46ED-9099-6102FA65E901}" type="pres">
      <dgm:prSet presAssocID="{16817075-183E-42BE-A474-E4E9FFF706C6}" presName="Parent" presStyleLbl="revTx" presStyleIdx="1" presStyleCnt="3">
        <dgm:presLayoutVars>
          <dgm:chMax val="1"/>
          <dgm:chPref val="1"/>
          <dgm:bulletEnabled val="1"/>
        </dgm:presLayoutVars>
      </dgm:prSet>
      <dgm:spPr/>
    </dgm:pt>
    <dgm:pt modelId="{36A98D88-A5D8-4498-AD79-37AD32BA3773}" type="pres">
      <dgm:prSet presAssocID="{B95335AA-2FC6-4E7B-BCFC-D90356C67198}" presName="sibTrans" presStyleCnt="0"/>
      <dgm:spPr/>
    </dgm:pt>
    <dgm:pt modelId="{3BFBD056-CA37-4F96-9BBE-4AAB847EC528}" type="pres">
      <dgm:prSet presAssocID="{085B2E94-CAD8-4C4C-AADF-AB241820D5F6}" presName="composite" presStyleCnt="0"/>
      <dgm:spPr/>
    </dgm:pt>
    <dgm:pt modelId="{B59060B9-0C5E-45EF-83FC-BB2BD88FEFF4}" type="pres">
      <dgm:prSet presAssocID="{085B2E94-CAD8-4C4C-AADF-AB241820D5F6}" presName="BackAccent" presStyleLbl="bgShp" presStyleIdx="2" presStyleCnt="3"/>
      <dgm:spPr/>
    </dgm:pt>
    <dgm:pt modelId="{0839350C-0CEE-4E01-9B68-4D0A2442C4D8}" type="pres">
      <dgm:prSet presAssocID="{085B2E94-CAD8-4C4C-AADF-AB241820D5F6}" presName="Accent" presStyleLbl="alignNode1" presStyleIdx="2" presStyleCnt="3"/>
      <dgm:spPr/>
    </dgm:pt>
    <dgm:pt modelId="{AA941368-A117-4CB9-AECA-AA934E855197}" type="pres">
      <dgm:prSet presAssocID="{085B2E94-CAD8-4C4C-AADF-AB241820D5F6}" presName="Child" presStyleLbl="revTx" presStyleIdx="1" presStyleCnt="3">
        <dgm:presLayoutVars>
          <dgm:chMax val="0"/>
          <dgm:chPref val="0"/>
          <dgm:bulletEnabled val="1"/>
        </dgm:presLayoutVars>
      </dgm:prSet>
      <dgm:spPr/>
    </dgm:pt>
    <dgm:pt modelId="{51FAFDF4-A6C5-49A0-BE32-D95F72AA0CC3}" type="pres">
      <dgm:prSet presAssocID="{085B2E94-CAD8-4C4C-AADF-AB241820D5F6}" presName="Parent" presStyleLbl="revTx" presStyleIdx="2" presStyleCnt="3">
        <dgm:presLayoutVars>
          <dgm:chMax val="1"/>
          <dgm:chPref val="1"/>
          <dgm:bulletEnabled val="1"/>
        </dgm:presLayoutVars>
      </dgm:prSet>
      <dgm:spPr/>
    </dgm:pt>
  </dgm:ptLst>
  <dgm:cxnLst>
    <dgm:cxn modelId="{5D6F304B-EC8D-4768-AE7F-70B42126F61A}" srcId="{DF353FBA-1887-4ED2-AE0C-A252D2393696}" destId="{085B2E94-CAD8-4C4C-AADF-AB241820D5F6}" srcOrd="2" destOrd="0" parTransId="{5BFD2553-9A79-4F90-ADD5-5B8297518A5D}" sibTransId="{19B836D4-5151-4CB2-B8C2-71BB7E558B65}"/>
    <dgm:cxn modelId="{47B27C53-DFB6-4843-B000-979275E6AC57}" type="presOf" srcId="{16817075-183E-42BE-A474-E4E9FFF706C6}" destId="{3942D43B-DEA6-46ED-9099-6102FA65E901}" srcOrd="0" destOrd="0" presId="urn:microsoft.com/office/officeart/2008/layout/IncreasingCircleProcess"/>
    <dgm:cxn modelId="{D416F1BC-6663-40F4-BB1D-F94F223DD82E}" srcId="{DF353FBA-1887-4ED2-AE0C-A252D2393696}" destId="{16817075-183E-42BE-A474-E4E9FFF706C6}" srcOrd="1" destOrd="0" parTransId="{EA13E29A-DCB9-46E6-9B95-E2B2A208F7B2}" sibTransId="{B95335AA-2FC6-4E7B-BCFC-D90356C67198}"/>
    <dgm:cxn modelId="{E2F19AD0-AFCE-426B-9D58-4BABF654CE1A}" type="presOf" srcId="{085B2E94-CAD8-4C4C-AADF-AB241820D5F6}" destId="{51FAFDF4-A6C5-49A0-BE32-D95F72AA0CC3}" srcOrd="0" destOrd="0" presId="urn:microsoft.com/office/officeart/2008/layout/IncreasingCircleProcess"/>
    <dgm:cxn modelId="{BE514EDC-B900-46B7-97C4-699A63D7640E}" type="presOf" srcId="{B8318ECD-0EF2-47AA-BAD5-45A5ECB6B579}" destId="{977F61C7-BCB7-47A7-974A-C5173492BBF8}" srcOrd="0" destOrd="0" presId="urn:microsoft.com/office/officeart/2008/layout/IncreasingCircleProcess"/>
    <dgm:cxn modelId="{F5DABADE-8EC5-4303-98A1-905E50741B68}" type="presOf" srcId="{DF353FBA-1887-4ED2-AE0C-A252D2393696}" destId="{17C50654-5218-49A1-B28E-DECF290AEC02}" srcOrd="0" destOrd="0" presId="urn:microsoft.com/office/officeart/2008/layout/IncreasingCircleProcess"/>
    <dgm:cxn modelId="{5E7687F4-FDC4-467F-BE0E-D5CABEFA0466}" srcId="{DF353FBA-1887-4ED2-AE0C-A252D2393696}" destId="{B8318ECD-0EF2-47AA-BAD5-45A5ECB6B579}" srcOrd="0" destOrd="0" parTransId="{726BB463-7673-4B91-8BD2-8D29619235D8}" sibTransId="{0FAEA428-4E19-4BD5-8B56-B4515A852149}"/>
    <dgm:cxn modelId="{A813295F-6DFD-4B75-9527-2CC6DDC24479}" type="presParOf" srcId="{17C50654-5218-49A1-B28E-DECF290AEC02}" destId="{2FA44A32-5D1B-4929-A8A3-21554EDD2C95}" srcOrd="0" destOrd="0" presId="urn:microsoft.com/office/officeart/2008/layout/IncreasingCircleProcess"/>
    <dgm:cxn modelId="{20C30605-197D-4EAF-91D7-BDF21D9B80D9}" type="presParOf" srcId="{2FA44A32-5D1B-4929-A8A3-21554EDD2C95}" destId="{D6E3E8A0-0CF0-4DD7-86A5-CE844D572C39}" srcOrd="0" destOrd="0" presId="urn:microsoft.com/office/officeart/2008/layout/IncreasingCircleProcess"/>
    <dgm:cxn modelId="{0C2C4FA8-3563-4A7B-89BF-45C60FB7824C}" type="presParOf" srcId="{2FA44A32-5D1B-4929-A8A3-21554EDD2C95}" destId="{3B9F3B6F-4370-42AA-9A7D-9DEA90CD6791}" srcOrd="1" destOrd="0" presId="urn:microsoft.com/office/officeart/2008/layout/IncreasingCircleProcess"/>
    <dgm:cxn modelId="{8F36FF7A-4C7A-4B00-AF2D-2084F28780D5}" type="presParOf" srcId="{2FA44A32-5D1B-4929-A8A3-21554EDD2C95}" destId="{679B7BDD-DA0C-48B8-A81A-3EAD1A16719C}" srcOrd="2" destOrd="0" presId="urn:microsoft.com/office/officeart/2008/layout/IncreasingCircleProcess"/>
    <dgm:cxn modelId="{774F54EC-095D-490F-B42C-6114F061B1B5}" type="presParOf" srcId="{2FA44A32-5D1B-4929-A8A3-21554EDD2C95}" destId="{977F61C7-BCB7-47A7-974A-C5173492BBF8}" srcOrd="3" destOrd="0" presId="urn:microsoft.com/office/officeart/2008/layout/IncreasingCircleProcess"/>
    <dgm:cxn modelId="{A594D245-8D08-4517-98BD-70F1AEAC22CD}" type="presParOf" srcId="{17C50654-5218-49A1-B28E-DECF290AEC02}" destId="{08AAC011-D6FB-4A2E-B384-0B238F724E72}" srcOrd="1" destOrd="0" presId="urn:microsoft.com/office/officeart/2008/layout/IncreasingCircleProcess"/>
    <dgm:cxn modelId="{25112E29-22E1-4AD1-A27B-DFF2A6DF8EC0}" type="presParOf" srcId="{17C50654-5218-49A1-B28E-DECF290AEC02}" destId="{D87B8AAF-2957-42C1-874F-14BA9E46FF11}" srcOrd="2" destOrd="0" presId="urn:microsoft.com/office/officeart/2008/layout/IncreasingCircleProcess"/>
    <dgm:cxn modelId="{B443C097-3689-44E6-9156-42298C6951AF}" type="presParOf" srcId="{D87B8AAF-2957-42C1-874F-14BA9E46FF11}" destId="{854D7760-D64D-44F8-A55F-0D157A66F1AC}" srcOrd="0" destOrd="0" presId="urn:microsoft.com/office/officeart/2008/layout/IncreasingCircleProcess"/>
    <dgm:cxn modelId="{F1369BA3-875C-4B83-B785-3B07D9B28DF6}" type="presParOf" srcId="{D87B8AAF-2957-42C1-874F-14BA9E46FF11}" destId="{0549864F-73BE-44D0-BE8A-FD4A81A3DE2E}" srcOrd="1" destOrd="0" presId="urn:microsoft.com/office/officeart/2008/layout/IncreasingCircleProcess"/>
    <dgm:cxn modelId="{1DAF95E0-4CC5-4DA5-9AC0-137BC9F8A537}" type="presParOf" srcId="{D87B8AAF-2957-42C1-874F-14BA9E46FF11}" destId="{AFCAC0FB-EBFF-4D33-B36A-F60FBFDFFBD0}" srcOrd="2" destOrd="0" presId="urn:microsoft.com/office/officeart/2008/layout/IncreasingCircleProcess"/>
    <dgm:cxn modelId="{44DE461A-F0E4-4A24-844F-33797A67A70F}" type="presParOf" srcId="{D87B8AAF-2957-42C1-874F-14BA9E46FF11}" destId="{3942D43B-DEA6-46ED-9099-6102FA65E901}" srcOrd="3" destOrd="0" presId="urn:microsoft.com/office/officeart/2008/layout/IncreasingCircleProcess"/>
    <dgm:cxn modelId="{C94D3335-6D71-42B1-92E4-6EB445F5A038}" type="presParOf" srcId="{17C50654-5218-49A1-B28E-DECF290AEC02}" destId="{36A98D88-A5D8-4498-AD79-37AD32BA3773}" srcOrd="3" destOrd="0" presId="urn:microsoft.com/office/officeart/2008/layout/IncreasingCircleProcess"/>
    <dgm:cxn modelId="{B84A1443-9083-45A8-B240-AEB7ED5C98D9}" type="presParOf" srcId="{17C50654-5218-49A1-B28E-DECF290AEC02}" destId="{3BFBD056-CA37-4F96-9BBE-4AAB847EC528}" srcOrd="4" destOrd="0" presId="urn:microsoft.com/office/officeart/2008/layout/IncreasingCircleProcess"/>
    <dgm:cxn modelId="{C5229A8A-CA2E-4E3C-9FD1-94D820B5B86E}" type="presParOf" srcId="{3BFBD056-CA37-4F96-9BBE-4AAB847EC528}" destId="{B59060B9-0C5E-45EF-83FC-BB2BD88FEFF4}" srcOrd="0" destOrd="0" presId="urn:microsoft.com/office/officeart/2008/layout/IncreasingCircleProcess"/>
    <dgm:cxn modelId="{E743F5A2-C76C-4208-BCC1-B80BBBC18F5F}" type="presParOf" srcId="{3BFBD056-CA37-4F96-9BBE-4AAB847EC528}" destId="{0839350C-0CEE-4E01-9B68-4D0A2442C4D8}" srcOrd="1" destOrd="0" presId="urn:microsoft.com/office/officeart/2008/layout/IncreasingCircleProcess"/>
    <dgm:cxn modelId="{E55946CF-2381-42E5-AE49-333A03886881}" type="presParOf" srcId="{3BFBD056-CA37-4F96-9BBE-4AAB847EC528}" destId="{AA941368-A117-4CB9-AECA-AA934E855197}" srcOrd="2" destOrd="0" presId="urn:microsoft.com/office/officeart/2008/layout/IncreasingCircleProcess"/>
    <dgm:cxn modelId="{D7ECE77D-03DA-4C0B-81D2-A910365E5E06}" type="presParOf" srcId="{3BFBD056-CA37-4F96-9BBE-4AAB847EC528}" destId="{51FAFDF4-A6C5-49A0-BE32-D95F72AA0CC3}" srcOrd="3" destOrd="0" presId="urn:microsoft.com/office/officeart/2008/layout/IncreasingCircleProces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4096898-1537-4DE9-B33E-C618C30F99BD}">
      <dsp:nvSpPr>
        <dsp:cNvPr id="0" name=""/>
        <dsp:cNvSpPr/>
      </dsp:nvSpPr>
      <dsp:spPr>
        <a:xfrm>
          <a:off x="3027976" y="1359"/>
          <a:ext cx="2039733" cy="2039733"/>
        </a:xfrm>
        <a:prstGeom prst="ellipse">
          <a:avLst/>
        </a:prstGeom>
        <a:solidFill>
          <a:schemeClr val="bg2">
            <a:lumMod val="90000"/>
          </a:schemeClr>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1750" tIns="31750" rIns="31750" bIns="31750" numCol="1" spcCol="1270" anchor="ctr" anchorCtr="0">
          <a:noAutofit/>
        </a:bodyPr>
        <a:lstStyle/>
        <a:p>
          <a:pPr marL="0" lvl="0" indent="0" algn="ctr" defTabSz="1111250">
            <a:lnSpc>
              <a:spcPct val="90000"/>
            </a:lnSpc>
            <a:spcBef>
              <a:spcPct val="0"/>
            </a:spcBef>
            <a:spcAft>
              <a:spcPts val="0"/>
            </a:spcAft>
            <a:buNone/>
          </a:pPr>
          <a:r>
            <a:rPr lang="en-US" sz="2500" kern="1200" dirty="0">
              <a:solidFill>
                <a:schemeClr val="tx1"/>
              </a:solidFill>
              <a:latin typeface="UGent Panno Text" panose="02000506040000040003" pitchFamily="50" charset="0"/>
            </a:rPr>
            <a:t>Data collection</a:t>
          </a:r>
        </a:p>
      </dsp:txBody>
      <dsp:txXfrm>
        <a:off x="3326688" y="300071"/>
        <a:ext cx="1442309" cy="1442309"/>
      </dsp:txXfrm>
    </dsp:sp>
    <dsp:sp modelId="{11FB6886-FDBE-4464-8E61-3C223C17C80A}">
      <dsp:nvSpPr>
        <dsp:cNvPr id="0" name=""/>
        <dsp:cNvSpPr/>
      </dsp:nvSpPr>
      <dsp:spPr>
        <a:xfrm rot="2160000">
          <a:off x="5003358" y="1568392"/>
          <a:ext cx="542702" cy="688410"/>
        </a:xfrm>
        <a:prstGeom prst="rightArrow">
          <a:avLst>
            <a:gd name="adj1" fmla="val 60000"/>
            <a:gd name="adj2" fmla="val 50000"/>
          </a:avLst>
        </a:prstGeom>
        <a:solidFill>
          <a:schemeClr val="bg2">
            <a:lumMod val="9000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889000">
            <a:lnSpc>
              <a:spcPct val="90000"/>
            </a:lnSpc>
            <a:spcBef>
              <a:spcPct val="0"/>
            </a:spcBef>
            <a:spcAft>
              <a:spcPct val="35000"/>
            </a:spcAft>
            <a:buNone/>
          </a:pPr>
          <a:endParaRPr lang="en-US" sz="2000" kern="1200">
            <a:latin typeface="UGent Panno Text" panose="02000506040000040003" pitchFamily="50" charset="0"/>
          </a:endParaRPr>
        </a:p>
      </dsp:txBody>
      <dsp:txXfrm>
        <a:off x="5018905" y="1658225"/>
        <a:ext cx="379891" cy="413046"/>
      </dsp:txXfrm>
    </dsp:sp>
    <dsp:sp modelId="{17194B2C-5426-4F6D-B578-996B02175488}">
      <dsp:nvSpPr>
        <dsp:cNvPr id="0" name=""/>
        <dsp:cNvSpPr/>
      </dsp:nvSpPr>
      <dsp:spPr>
        <a:xfrm>
          <a:off x="5506561" y="1802157"/>
          <a:ext cx="2039733" cy="2039733"/>
        </a:xfrm>
        <a:prstGeom prst="ellipse">
          <a:avLst/>
        </a:prstGeom>
        <a:solidFill>
          <a:schemeClr val="bg2">
            <a:lumMod val="90000"/>
          </a:schemeClr>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1750" tIns="31750" rIns="31750" bIns="31750" numCol="1" spcCol="1270" anchor="ctr" anchorCtr="0">
          <a:noAutofit/>
        </a:bodyPr>
        <a:lstStyle/>
        <a:p>
          <a:pPr marL="0" lvl="0" indent="0" algn="ctr" defTabSz="1111250">
            <a:lnSpc>
              <a:spcPct val="90000"/>
            </a:lnSpc>
            <a:spcBef>
              <a:spcPct val="0"/>
            </a:spcBef>
            <a:spcAft>
              <a:spcPct val="35000"/>
            </a:spcAft>
            <a:buNone/>
          </a:pPr>
          <a:r>
            <a:rPr lang="en-US" sz="2500" kern="1200">
              <a:solidFill>
                <a:schemeClr val="tx1"/>
              </a:solidFill>
              <a:latin typeface="UGent Panno Text" panose="02000506040000040003" pitchFamily="50" charset="0"/>
            </a:rPr>
            <a:t>Data processing &amp; analysis</a:t>
          </a:r>
        </a:p>
      </dsp:txBody>
      <dsp:txXfrm>
        <a:off x="5805273" y="2100869"/>
        <a:ext cx="1442309" cy="1442309"/>
      </dsp:txXfrm>
    </dsp:sp>
    <dsp:sp modelId="{1FE005B3-9AB9-47D5-9809-96ECBCC69717}">
      <dsp:nvSpPr>
        <dsp:cNvPr id="0" name=""/>
        <dsp:cNvSpPr/>
      </dsp:nvSpPr>
      <dsp:spPr>
        <a:xfrm rot="6464224">
          <a:off x="5794359" y="3920789"/>
          <a:ext cx="541058" cy="688410"/>
        </a:xfrm>
        <a:prstGeom prst="rightArrow">
          <a:avLst>
            <a:gd name="adj1" fmla="val 60000"/>
            <a:gd name="adj2" fmla="val 50000"/>
          </a:avLst>
        </a:prstGeom>
        <a:solidFill>
          <a:schemeClr val="bg2">
            <a:lumMod val="9000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889000">
            <a:lnSpc>
              <a:spcPct val="90000"/>
            </a:lnSpc>
            <a:spcBef>
              <a:spcPct val="0"/>
            </a:spcBef>
            <a:spcAft>
              <a:spcPct val="35000"/>
            </a:spcAft>
            <a:buNone/>
          </a:pPr>
          <a:endParaRPr lang="en-US" sz="2000" kern="1200">
            <a:latin typeface="UGent Panno Text" panose="02000506040000040003" pitchFamily="50" charset="0"/>
          </a:endParaRPr>
        </a:p>
      </dsp:txBody>
      <dsp:txXfrm rot="10800000">
        <a:off x="5900242" y="3981170"/>
        <a:ext cx="378741" cy="413046"/>
      </dsp:txXfrm>
    </dsp:sp>
    <dsp:sp modelId="{1C206881-DD37-42DC-9565-60A374171D89}">
      <dsp:nvSpPr>
        <dsp:cNvPr id="0" name=""/>
        <dsp:cNvSpPr/>
      </dsp:nvSpPr>
      <dsp:spPr>
        <a:xfrm>
          <a:off x="4574152" y="4717268"/>
          <a:ext cx="2039733" cy="2039733"/>
        </a:xfrm>
        <a:prstGeom prst="ellipse">
          <a:avLst/>
        </a:prstGeom>
        <a:solidFill>
          <a:schemeClr val="accent2">
            <a:lumMod val="40000"/>
            <a:lumOff val="60000"/>
          </a:schemeClr>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1750" tIns="31750" rIns="31750" bIns="31750" numCol="1" spcCol="1270" anchor="ctr" anchorCtr="0">
          <a:noAutofit/>
        </a:bodyPr>
        <a:lstStyle/>
        <a:p>
          <a:pPr marL="0" lvl="0" indent="0" algn="ctr" defTabSz="1111250">
            <a:lnSpc>
              <a:spcPct val="100000"/>
            </a:lnSpc>
            <a:spcBef>
              <a:spcPct val="0"/>
            </a:spcBef>
            <a:spcAft>
              <a:spcPts val="0"/>
            </a:spcAft>
            <a:buNone/>
          </a:pPr>
          <a:r>
            <a:rPr lang="en-US" sz="2500" kern="1200">
              <a:solidFill>
                <a:schemeClr val="tx1"/>
              </a:solidFill>
              <a:latin typeface="UGent Panno Text" panose="02000506040000040003" pitchFamily="50" charset="0"/>
            </a:rPr>
            <a:t>Publication &amp; data sharing</a:t>
          </a:r>
        </a:p>
      </dsp:txBody>
      <dsp:txXfrm>
        <a:off x="4872864" y="5015980"/>
        <a:ext cx="1442309" cy="1442309"/>
      </dsp:txXfrm>
    </dsp:sp>
    <dsp:sp modelId="{2F6A27FB-101B-46AC-ACB1-44C725097FB9}">
      <dsp:nvSpPr>
        <dsp:cNvPr id="0" name=""/>
        <dsp:cNvSpPr/>
      </dsp:nvSpPr>
      <dsp:spPr>
        <a:xfrm rot="10801519">
          <a:off x="3795432" y="5392257"/>
          <a:ext cx="550295" cy="688410"/>
        </a:xfrm>
        <a:prstGeom prst="rightArrow">
          <a:avLst>
            <a:gd name="adj1" fmla="val 60000"/>
            <a:gd name="adj2" fmla="val 50000"/>
          </a:avLst>
        </a:prstGeom>
        <a:solidFill>
          <a:schemeClr val="accent2">
            <a:lumMod val="40000"/>
            <a:lumOff val="6000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889000">
            <a:lnSpc>
              <a:spcPct val="90000"/>
            </a:lnSpc>
            <a:spcBef>
              <a:spcPct val="0"/>
            </a:spcBef>
            <a:spcAft>
              <a:spcPct val="35000"/>
            </a:spcAft>
            <a:buNone/>
          </a:pPr>
          <a:endParaRPr lang="en-US" sz="2000" kern="1200">
            <a:latin typeface="UGent Panno Text" panose="02000506040000040003" pitchFamily="50" charset="0"/>
          </a:endParaRPr>
        </a:p>
      </dsp:txBody>
      <dsp:txXfrm rot="10800000">
        <a:off x="3960520" y="5529975"/>
        <a:ext cx="385207" cy="413046"/>
      </dsp:txXfrm>
    </dsp:sp>
    <dsp:sp modelId="{0D23F140-7660-4D8F-8F33-8D147B5E8B40}">
      <dsp:nvSpPr>
        <dsp:cNvPr id="0" name=""/>
        <dsp:cNvSpPr/>
      </dsp:nvSpPr>
      <dsp:spPr>
        <a:xfrm>
          <a:off x="1496126" y="4715908"/>
          <a:ext cx="2039733" cy="2039733"/>
        </a:xfrm>
        <a:prstGeom prst="ellipse">
          <a:avLst/>
        </a:prstGeom>
        <a:solidFill>
          <a:schemeClr val="accent2">
            <a:lumMod val="40000"/>
            <a:lumOff val="60000"/>
          </a:schemeClr>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1750" tIns="31750" rIns="31750" bIns="31750" numCol="1" spcCol="1270" anchor="ctr" anchorCtr="0">
          <a:noAutofit/>
        </a:bodyPr>
        <a:lstStyle/>
        <a:p>
          <a:pPr marL="0" lvl="0" indent="0" algn="ctr" defTabSz="1111250">
            <a:lnSpc>
              <a:spcPct val="90000"/>
            </a:lnSpc>
            <a:spcBef>
              <a:spcPct val="0"/>
            </a:spcBef>
            <a:spcAft>
              <a:spcPts val="0"/>
            </a:spcAft>
            <a:buNone/>
          </a:pPr>
          <a:r>
            <a:rPr lang="en-US" sz="2500" kern="1200">
              <a:solidFill>
                <a:schemeClr val="tx1"/>
              </a:solidFill>
              <a:latin typeface="UGent Panno Text" panose="02000506040000040003" pitchFamily="50" charset="0"/>
            </a:rPr>
            <a:t>Data preservation</a:t>
          </a:r>
        </a:p>
      </dsp:txBody>
      <dsp:txXfrm>
        <a:off x="1794838" y="5014620"/>
        <a:ext cx="1442309" cy="1442309"/>
      </dsp:txXfrm>
    </dsp:sp>
    <dsp:sp modelId="{635A564C-A919-4F28-9728-82DBAA6F495F}">
      <dsp:nvSpPr>
        <dsp:cNvPr id="0" name=""/>
        <dsp:cNvSpPr/>
      </dsp:nvSpPr>
      <dsp:spPr>
        <a:xfrm rot="15120000">
          <a:off x="1776020" y="3949302"/>
          <a:ext cx="542702" cy="688410"/>
        </a:xfrm>
        <a:prstGeom prst="rightArrow">
          <a:avLst>
            <a:gd name="adj1" fmla="val 60000"/>
            <a:gd name="adj2" fmla="val 50000"/>
          </a:avLst>
        </a:prstGeom>
        <a:solidFill>
          <a:schemeClr val="accent2">
            <a:lumMod val="40000"/>
            <a:lumOff val="6000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889000">
            <a:lnSpc>
              <a:spcPct val="90000"/>
            </a:lnSpc>
            <a:spcBef>
              <a:spcPct val="0"/>
            </a:spcBef>
            <a:spcAft>
              <a:spcPct val="35000"/>
            </a:spcAft>
            <a:buNone/>
          </a:pPr>
          <a:endParaRPr lang="en-US" sz="2000" kern="1200">
            <a:latin typeface="UGent Panno Text" panose="02000506040000040003" pitchFamily="50" charset="0"/>
          </a:endParaRPr>
        </a:p>
      </dsp:txBody>
      <dsp:txXfrm rot="10800000">
        <a:off x="1882581" y="4164405"/>
        <a:ext cx="379891" cy="413046"/>
      </dsp:txXfrm>
    </dsp:sp>
    <dsp:sp modelId="{C38B5D88-BBEF-46D6-969B-100115E9DF2F}">
      <dsp:nvSpPr>
        <dsp:cNvPr id="0" name=""/>
        <dsp:cNvSpPr/>
      </dsp:nvSpPr>
      <dsp:spPr>
        <a:xfrm>
          <a:off x="549391" y="1802157"/>
          <a:ext cx="2039733" cy="2039733"/>
        </a:xfrm>
        <a:prstGeom prst="ellipse">
          <a:avLst/>
        </a:prstGeom>
        <a:solidFill>
          <a:srgbClr val="1E64C8"/>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1750" tIns="31750" rIns="31750" bIns="31750" numCol="1" spcCol="1270" anchor="ctr" anchorCtr="0">
          <a:noAutofit/>
        </a:bodyPr>
        <a:lstStyle/>
        <a:p>
          <a:pPr marL="0" lvl="0" indent="0" algn="ctr" defTabSz="1111250">
            <a:lnSpc>
              <a:spcPct val="90000"/>
            </a:lnSpc>
            <a:spcBef>
              <a:spcPct val="0"/>
            </a:spcBef>
            <a:spcAft>
              <a:spcPts val="0"/>
            </a:spcAft>
            <a:buNone/>
          </a:pPr>
          <a:r>
            <a:rPr lang="en-US" sz="2500" kern="1200">
              <a:solidFill>
                <a:schemeClr val="bg1"/>
              </a:solidFill>
              <a:latin typeface="UGent Panno Text" panose="02000506040000040003" pitchFamily="50" charset="0"/>
            </a:rPr>
            <a:t>Data reuse</a:t>
          </a:r>
          <a:endParaRPr lang="en-US" sz="2500" kern="1200">
            <a:solidFill>
              <a:schemeClr val="tx1"/>
            </a:solidFill>
            <a:latin typeface="UGent Panno Text" panose="02000506040000040003" pitchFamily="50" charset="0"/>
          </a:endParaRPr>
        </a:p>
      </dsp:txBody>
      <dsp:txXfrm>
        <a:off x="848103" y="2100869"/>
        <a:ext cx="1442309" cy="1442309"/>
      </dsp:txXfrm>
    </dsp:sp>
    <dsp:sp modelId="{C4C9D103-0C7A-4AA4-ACE4-4959F7F5ADCA}">
      <dsp:nvSpPr>
        <dsp:cNvPr id="0" name=""/>
        <dsp:cNvSpPr/>
      </dsp:nvSpPr>
      <dsp:spPr>
        <a:xfrm rot="19440000">
          <a:off x="2524773" y="1586448"/>
          <a:ext cx="542702" cy="688410"/>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889000">
            <a:lnSpc>
              <a:spcPct val="90000"/>
            </a:lnSpc>
            <a:spcBef>
              <a:spcPct val="0"/>
            </a:spcBef>
            <a:spcAft>
              <a:spcPct val="35000"/>
            </a:spcAft>
            <a:buNone/>
          </a:pPr>
          <a:endParaRPr lang="en-US" sz="2000" kern="1200"/>
        </a:p>
      </dsp:txBody>
      <dsp:txXfrm>
        <a:off x="2540320" y="1771979"/>
        <a:ext cx="379891" cy="41304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6E3E8A0-0CF0-4DD7-86A5-CE844D572C39}">
      <dsp:nvSpPr>
        <dsp:cNvPr id="0" name=""/>
        <dsp:cNvSpPr/>
      </dsp:nvSpPr>
      <dsp:spPr>
        <a:xfrm>
          <a:off x="1352747" y="0"/>
          <a:ext cx="956974" cy="956974"/>
        </a:xfrm>
        <a:prstGeom prst="ellipse">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B9F3B6F-4370-42AA-9A7D-9DEA90CD6791}">
      <dsp:nvSpPr>
        <dsp:cNvPr id="0" name=""/>
        <dsp:cNvSpPr/>
      </dsp:nvSpPr>
      <dsp:spPr>
        <a:xfrm>
          <a:off x="1448445" y="95697"/>
          <a:ext cx="765579" cy="765579"/>
        </a:xfrm>
        <a:prstGeom prst="chord">
          <a:avLst>
            <a:gd name="adj1" fmla="val 1168272"/>
            <a:gd name="adj2" fmla="val 9631728"/>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77F61C7-BCB7-47A7-974A-C5173492BBF8}">
      <dsp:nvSpPr>
        <dsp:cNvPr id="0" name=""/>
        <dsp:cNvSpPr/>
      </dsp:nvSpPr>
      <dsp:spPr>
        <a:xfrm>
          <a:off x="2509091" y="0"/>
          <a:ext cx="2831048" cy="95697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b" anchorCtr="0">
          <a:noAutofit/>
        </a:bodyPr>
        <a:lstStyle/>
        <a:p>
          <a:pPr marL="0" lvl="0" indent="0" algn="l" defTabSz="1600200">
            <a:lnSpc>
              <a:spcPct val="90000"/>
            </a:lnSpc>
            <a:spcBef>
              <a:spcPct val="0"/>
            </a:spcBef>
            <a:spcAft>
              <a:spcPct val="35000"/>
            </a:spcAft>
            <a:buNone/>
          </a:pPr>
          <a:r>
            <a:rPr lang="en-US" sz="3600" kern="1200" dirty="0">
              <a:latin typeface="UGent Panno Text" panose="02000506040000040003" pitchFamily="50" charset="0"/>
            </a:rPr>
            <a:t>Personal or project website</a:t>
          </a:r>
        </a:p>
      </dsp:txBody>
      <dsp:txXfrm>
        <a:off x="2509091" y="0"/>
        <a:ext cx="2831048" cy="956974"/>
      </dsp:txXfrm>
    </dsp:sp>
    <dsp:sp modelId="{854D7760-D64D-44F8-A55F-0D157A66F1AC}">
      <dsp:nvSpPr>
        <dsp:cNvPr id="0" name=""/>
        <dsp:cNvSpPr/>
      </dsp:nvSpPr>
      <dsp:spPr>
        <a:xfrm>
          <a:off x="5539509" y="0"/>
          <a:ext cx="956974" cy="956974"/>
        </a:xfrm>
        <a:prstGeom prst="ellipse">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0549864F-73BE-44D0-BE8A-FD4A81A3DE2E}">
      <dsp:nvSpPr>
        <dsp:cNvPr id="0" name=""/>
        <dsp:cNvSpPr/>
      </dsp:nvSpPr>
      <dsp:spPr>
        <a:xfrm>
          <a:off x="5635206" y="95697"/>
          <a:ext cx="765579" cy="765579"/>
        </a:xfrm>
        <a:prstGeom prst="chord">
          <a:avLst>
            <a:gd name="adj1" fmla="val 20431728"/>
            <a:gd name="adj2" fmla="val 11968272"/>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942D43B-DEA6-46ED-9099-6102FA65E901}">
      <dsp:nvSpPr>
        <dsp:cNvPr id="0" name=""/>
        <dsp:cNvSpPr/>
      </dsp:nvSpPr>
      <dsp:spPr>
        <a:xfrm>
          <a:off x="6695852" y="0"/>
          <a:ext cx="2831048" cy="95697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b" anchorCtr="0">
          <a:noAutofit/>
        </a:bodyPr>
        <a:lstStyle/>
        <a:p>
          <a:pPr marL="0" lvl="0" indent="0" algn="l" defTabSz="1600200">
            <a:lnSpc>
              <a:spcPct val="90000"/>
            </a:lnSpc>
            <a:spcBef>
              <a:spcPct val="0"/>
            </a:spcBef>
            <a:spcAft>
              <a:spcPct val="35000"/>
            </a:spcAft>
            <a:buNone/>
          </a:pPr>
          <a:r>
            <a:rPr lang="en-US" sz="3600" kern="1200" dirty="0">
              <a:latin typeface="UGent Panno Text" panose="02000506040000040003" pitchFamily="50" charset="0"/>
            </a:rPr>
            <a:t>Article suppl. material</a:t>
          </a:r>
        </a:p>
      </dsp:txBody>
      <dsp:txXfrm>
        <a:off x="6695852" y="0"/>
        <a:ext cx="2831048" cy="956974"/>
      </dsp:txXfrm>
    </dsp:sp>
    <dsp:sp modelId="{B59060B9-0C5E-45EF-83FC-BB2BD88FEFF4}">
      <dsp:nvSpPr>
        <dsp:cNvPr id="0" name=""/>
        <dsp:cNvSpPr/>
      </dsp:nvSpPr>
      <dsp:spPr>
        <a:xfrm>
          <a:off x="9726270" y="0"/>
          <a:ext cx="956974" cy="956974"/>
        </a:xfrm>
        <a:prstGeom prst="ellipse">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0839350C-0CEE-4E01-9B68-4D0A2442C4D8}">
      <dsp:nvSpPr>
        <dsp:cNvPr id="0" name=""/>
        <dsp:cNvSpPr/>
      </dsp:nvSpPr>
      <dsp:spPr>
        <a:xfrm>
          <a:off x="9821967" y="95697"/>
          <a:ext cx="765579" cy="765579"/>
        </a:xfrm>
        <a:prstGeom prst="chord">
          <a:avLst>
            <a:gd name="adj1" fmla="val 16200000"/>
            <a:gd name="adj2" fmla="val 16200000"/>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1FAFDF4-A6C5-49A0-BE32-D95F72AA0CC3}">
      <dsp:nvSpPr>
        <dsp:cNvPr id="0" name=""/>
        <dsp:cNvSpPr/>
      </dsp:nvSpPr>
      <dsp:spPr>
        <a:xfrm>
          <a:off x="10882614" y="0"/>
          <a:ext cx="2831048" cy="95697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b" anchorCtr="0">
          <a:noAutofit/>
        </a:bodyPr>
        <a:lstStyle/>
        <a:p>
          <a:pPr marL="0" lvl="0" indent="0" algn="l" defTabSz="1600200">
            <a:lnSpc>
              <a:spcPct val="90000"/>
            </a:lnSpc>
            <a:spcBef>
              <a:spcPct val="0"/>
            </a:spcBef>
            <a:spcAft>
              <a:spcPct val="35000"/>
            </a:spcAft>
            <a:buNone/>
          </a:pPr>
          <a:r>
            <a:rPr lang="en-US" sz="3600" kern="1200">
              <a:latin typeface="UGent Panno Text" panose="02000506040000040003" pitchFamily="50" charset="0"/>
            </a:rPr>
            <a:t>Data repository or archive</a:t>
          </a:r>
        </a:p>
      </dsp:txBody>
      <dsp:txXfrm>
        <a:off x="10882614" y="0"/>
        <a:ext cx="2831048" cy="956974"/>
      </dsp:txXfrm>
    </dsp:sp>
  </dsp:spTree>
</dsp:drawing>
</file>

<file path=ppt/diagrams/layout1.xml><?xml version="1.0" encoding="utf-8"?>
<dgm:layoutDef xmlns:dgm="http://schemas.openxmlformats.org/drawingml/2006/diagram" xmlns:a="http://schemas.openxmlformats.org/drawingml/2006/main" uniqueId="urn:microsoft.com/office/officeart/2005/8/layout/cycle2">
  <dgm:title val=""/>
  <dgm:desc val=""/>
  <dgm:catLst>
    <dgm:cat type="cycle" pri="1000"/>
    <dgm:cat type="convert" pri="10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onstrLst>
      <dgm:constr type="w" for="ch" ptType="node" refType="w"/>
      <dgm:constr type="w" for="ch" ptType="sibTrans" refType="w" refFor="ch" refPtType="node" op="equ" fact="0.25"/>
      <dgm:constr type="sibSp" refType="w" refFor="ch" refPtType="node" fact="0.5"/>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sibTransForEach" axis="followSib" ptType="sibTrans" hideLastTrans="0" cnt="1">
            <dgm:layoutNode name="sibTrans">
              <dgm:choose name="Name11">
                <dgm:if name="Name12" axis="par ch" ptType="doc node" func="cnt" op="lt" val="3">
                  <dgm:alg type="conn">
                    <dgm:param type="begPts" val="radial"/>
                    <dgm:param type="endPts" val="radial"/>
                  </dgm:alg>
                </dgm:if>
                <dgm:else name="Name13">
                  <dgm:alg type="conn">
                    <dgm:param type="begPts" val="auto"/>
                    <dgm:param type="endPts" val="auto"/>
                  </dgm:alg>
                </dgm:else>
              </dgm:choose>
              <dgm:shape xmlns:r="http://schemas.openxmlformats.org/officeDocument/2006/relationships" type="conn" r:blip="">
                <dgm:adjLst/>
              </dgm:shape>
              <dgm:presOf axis="self"/>
              <dgm:constrLst>
                <dgm:constr type="h" refType="w" fact="1.35"/>
                <dgm:constr type="connDist"/>
                <dgm:constr type="w" for="ch" refType="connDist" fact="0.45"/>
                <dgm:constr type="h" for="ch" refType="h"/>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14"/>
      </dgm:choose>
    </dgm:forEach>
  </dgm:layoutNode>
</dgm:layoutDef>
</file>

<file path=ppt/diagrams/layout2.xml><?xml version="1.0" encoding="utf-8"?>
<dgm:layoutDef xmlns:dgm="http://schemas.openxmlformats.org/drawingml/2006/diagram" xmlns:a="http://schemas.openxmlformats.org/drawingml/2006/main" uniqueId="urn:microsoft.com/office/officeart/2008/layout/IncreasingCircleProcess">
  <dgm:title val=""/>
  <dgm:desc val=""/>
  <dgm:catLst>
    <dgm:cat type="list" pri="8300"/>
    <dgm:cat type="process" pri="43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clrData>
  <dgm:layoutNode name="Name0">
    <dgm:varLst>
      <dgm:chMax val="7"/>
      <dgm:chPref val="7"/>
      <dgm:dir/>
      <dgm:animOne val="branch"/>
      <dgm:animLvl val="lvl"/>
    </dgm:varLst>
    <dgm:choose name="Name1">
      <dgm:if name="Name2" func="var" arg="dir" op="equ" val="norm">
        <dgm:alg type="lin">
          <dgm:param type="linDir" val="fromL"/>
          <dgm:param type="horzAlign" val="ctr"/>
          <dgm:param type="vertAlign" val="t"/>
        </dgm:alg>
      </dgm:if>
      <dgm:else name="Name3">
        <dgm:alg type="lin">
          <dgm:param type="linDir" val="fromR"/>
          <dgm:param type="horzAlign" val="ctr"/>
          <dgm:param type="vertAlign" val="t"/>
        </dgm:alg>
      </dgm:else>
    </dgm:choose>
    <dgm:shape xmlns:r="http://schemas.openxmlformats.org/officeDocument/2006/relationships" r:blip="">
      <dgm:adjLst/>
    </dgm:shape>
    <dgm:constrLst>
      <dgm:constr type="primFontSz" for="des" forName="Child" val="65"/>
      <dgm:constr type="primFontSz" for="des" forName="Parent" val="65"/>
      <dgm:constr type="primFontSz" for="des" forName="Child" refType="primFontSz" refFor="des" refForName="Parent" op="lte"/>
      <dgm:constr type="w" for="ch" forName="composite" refType="w"/>
      <dgm:constr type="h" for="ch" forName="composite" refType="h"/>
      <dgm:constr type="sp" refType="w" refFor="ch" refForName="composite" op="equ" fact="0.05"/>
      <dgm:constr type="w" for="ch" forName="sibTrans" refType="h" refFor="ch" refForName="composite" op="equ" fact="0.04"/>
    </dgm:constrLst>
    <dgm:forEach name="nodesForEach" axis="ch" ptType="node" cnt="7">
      <dgm:layoutNode name="composite">
        <dgm:alg type="composite">
          <dgm:param type="ar" val="0.8"/>
        </dgm:alg>
        <dgm:choose name="Name4">
          <dgm:if name="Name5" func="var" arg="dir" op="equ" val="norm">
            <dgm:constrLst>
              <dgm:constr type="l" for="ch" forName="Child" refType="w" fact="0.29"/>
              <dgm:constr type="t" for="ch" forName="Child" refType="h" fact="0.192"/>
              <dgm:constr type="w" for="ch" forName="Child" refType="w" fact="0.71"/>
              <dgm:constr type="h" for="ch" forName="Child" refType="h" fact="0.808"/>
              <dgm:constr type="l" for="ch" forName="Parent" refType="w" fact="0.29"/>
              <dgm:constr type="t" for="ch" forName="Parent" refType="h" fact="0"/>
              <dgm:constr type="w" for="ch" forName="Parent" refType="w" fact="0.71"/>
              <dgm:constr type="h" for="ch" forName="Parent" refType="h" fact="0.192"/>
              <dgm:constr type="l" for="ch" forName="BackAccent" refType="w" fact="0"/>
              <dgm:constr type="t" for="ch" forName="BackAccent" refType="h" fact="0"/>
              <dgm:constr type="w" for="ch" forName="BackAccent" refType="w" fact="0.24"/>
              <dgm:constr type="h" for="ch" forName="BackAccent" refType="h" fact="0.192"/>
              <dgm:constr type="l" for="ch" forName="Accent" refType="w" fact="0.024"/>
              <dgm:constr type="t" for="ch" forName="Accent" refType="h" fact="0.0192"/>
              <dgm:constr type="w" for="ch" forName="Accent" refType="w" fact="0.192"/>
              <dgm:constr type="h" for="ch" forName="Accent" refType="h" fact="0.1536"/>
            </dgm:constrLst>
          </dgm:if>
          <dgm:else name="Name6">
            <dgm:constrLst>
              <dgm:constr type="r" for="ch" forName="Child" refType="w" fact="0.71"/>
              <dgm:constr type="t" for="ch" forName="Child" refType="h" fact="0.192"/>
              <dgm:constr type="w" for="ch" forName="Child" refType="w" fact="0.71"/>
              <dgm:constr type="h" for="ch" forName="Child" refType="h" fact="0.808"/>
              <dgm:constr type="r" for="ch" forName="Parent" refType="w" fact="0.71"/>
              <dgm:constr type="t" for="ch" forName="Parent" refType="h" fact="0"/>
              <dgm:constr type="w" for="ch" forName="Parent" refType="w" fact="0.71"/>
              <dgm:constr type="h" for="ch" forName="Parent" refType="h" fact="0.192"/>
              <dgm:constr type="r" for="ch" forName="BackAccent" refType="w"/>
              <dgm:constr type="t" for="ch" forName="BackAccent" refType="h" fact="0"/>
              <dgm:constr type="w" for="ch" forName="BackAccent" refType="w" fact="0.24"/>
              <dgm:constr type="h" for="ch" forName="BackAccent" refType="h" fact="0.192"/>
              <dgm:constr type="r" for="ch" forName="Accent" refType="w" fact="0.976"/>
              <dgm:constr type="t" for="ch" forName="Accent" refType="h" fact="0.0192"/>
              <dgm:constr type="w" for="ch" forName="Accent" refType="w" fact="0.192"/>
              <dgm:constr type="h" for="ch" forName="Accent" refType="h" fact="0.1536"/>
            </dgm:constrLst>
          </dgm:else>
        </dgm:choose>
        <dgm:layoutNode name="BackAccent" styleLbl="bgShp">
          <dgm:alg type="sp"/>
          <dgm:shape xmlns:r="http://schemas.openxmlformats.org/officeDocument/2006/relationships" type="ellipse" r:blip="">
            <dgm:adjLst/>
          </dgm:shape>
          <dgm:presOf/>
        </dgm:layoutNode>
        <dgm:layoutNode name="Accent" styleLbl="alignNode1">
          <dgm:alg type="sp"/>
          <dgm:choose name="Name7">
            <dgm:if name="Name8" axis="precedSib" ptType="node" func="cnt" op="equ" val="0">
              <dgm:choose name="Name9">
                <dgm:if name="Name10" axis="followSib" ptType="node" func="cnt" op="equ" val="0">
                  <dgm:shape xmlns:r="http://schemas.openxmlformats.org/officeDocument/2006/relationships" type="chord" r:blip="">
                    <dgm:adjLst>
                      <dgm:adj idx="1" val="-90"/>
                      <dgm:adj idx="2" val="-90"/>
                    </dgm:adjLst>
                  </dgm:shape>
                </dgm:if>
                <dgm:if name="Name11" axis="followSib" ptType="node" func="cnt" op="equ" val="1">
                  <dgm:shape xmlns:r="http://schemas.openxmlformats.org/officeDocument/2006/relationships" type="chord" r:blip="">
                    <dgm:adjLst>
                      <dgm:adj idx="1" val="0"/>
                      <dgm:adj idx="2" val="180"/>
                    </dgm:adjLst>
                  </dgm:shape>
                </dgm:if>
                <dgm:if name="Name12" axis="followSib" ptType="node" func="cnt" op="equ" val="2">
                  <dgm:shape xmlns:r="http://schemas.openxmlformats.org/officeDocument/2006/relationships" type="chord" r:blip="">
                    <dgm:adjLst>
                      <dgm:adj idx="1" val="19.4712"/>
                      <dgm:adj idx="2" val="160.5288"/>
                    </dgm:adjLst>
                  </dgm:shape>
                </dgm:if>
                <dgm:if name="Name13" axis="followSib" ptType="node" func="cnt" op="equ" val="3">
                  <dgm:shape xmlns:r="http://schemas.openxmlformats.org/officeDocument/2006/relationships" type="chord" r:blip="">
                    <dgm:adjLst>
                      <dgm:adj idx="1" val="30"/>
                      <dgm:adj idx="2" val="150"/>
                    </dgm:adjLst>
                  </dgm:shape>
                </dgm:if>
                <dgm:if name="Name14" axis="followSib" ptType="node" func="cnt" op="equ" val="4">
                  <dgm:shape xmlns:r="http://schemas.openxmlformats.org/officeDocument/2006/relationships" type="chord" r:blip="">
                    <dgm:adjLst>
                      <dgm:adj idx="1" val="38.8699"/>
                      <dgm:adj idx="2" val="143.1301"/>
                    </dgm:adjLst>
                  </dgm:shape>
                </dgm:if>
                <dgm:if name="Name15" axis="followSib" ptType="node" func="cnt" op="equ" val="5">
                  <dgm:shape xmlns:r="http://schemas.openxmlformats.org/officeDocument/2006/relationships" type="chord" r:blip="">
                    <dgm:adjLst>
                      <dgm:adj idx="1" val="41.8103"/>
                      <dgm:adj idx="2" val="138.1897"/>
                    </dgm:adjLst>
                  </dgm:shape>
                </dgm:if>
                <dgm:else name="Name16">
                  <dgm:shape xmlns:r="http://schemas.openxmlformats.org/officeDocument/2006/relationships" type="chord" r:blip="">
                    <dgm:adjLst>
                      <dgm:adj idx="1" val="45.5847"/>
                      <dgm:adj idx="2" val="134.4153"/>
                    </dgm:adjLst>
                  </dgm:shape>
                </dgm:else>
              </dgm:choose>
            </dgm:if>
            <dgm:if name="Name17" axis="precedSib" ptType="node" func="cnt" op="equ" val="1">
              <dgm:choose name="Name18">
                <dgm:if name="Name19" axis="followSib" ptType="node" func="cnt" op="equ" val="0">
                  <dgm:shape xmlns:r="http://schemas.openxmlformats.org/officeDocument/2006/relationships" type="chord" r:blip="">
                    <dgm:adjLst>
                      <dgm:adj idx="1" val="-90"/>
                      <dgm:adj idx="2" val="-90"/>
                    </dgm:adjLst>
                  </dgm:shape>
                </dgm:if>
                <dgm:if name="Name20" axis="followSib" ptType="node" func="cnt" op="equ" val="1">
                  <dgm:shape xmlns:r="http://schemas.openxmlformats.org/officeDocument/2006/relationships" type="chord" r:blip="">
                    <dgm:adjLst>
                      <dgm:adj idx="1" val="-19.4712"/>
                      <dgm:adj idx="2" val="-160.5288"/>
                    </dgm:adjLst>
                  </dgm:shape>
                </dgm:if>
                <dgm:if name="Name21" axis="followSib" ptType="node" func="cnt" op="equ" val="2">
                  <dgm:shape xmlns:r="http://schemas.openxmlformats.org/officeDocument/2006/relationships" type="chord" r:blip="">
                    <dgm:adjLst>
                      <dgm:adj idx="1" val="0"/>
                      <dgm:adj idx="2" val="180"/>
                    </dgm:adjLst>
                  </dgm:shape>
                </dgm:if>
                <dgm:if name="Name22" axis="followSib" ptType="node" func="cnt" op="equ" val="3">
                  <dgm:shape xmlns:r="http://schemas.openxmlformats.org/officeDocument/2006/relationships" type="chord" r:blip="">
                    <dgm:adjLst>
                      <dgm:adj idx="1" val="11.537"/>
                      <dgm:adj idx="2" val="168.463"/>
                    </dgm:adjLst>
                  </dgm:shape>
                </dgm:if>
                <dgm:if name="Name23" axis="followSib" ptType="node" func="cnt" op="equ" val="4">
                  <dgm:shape xmlns:r="http://schemas.openxmlformats.org/officeDocument/2006/relationships" type="chord" r:blip="">
                    <dgm:adjLst>
                      <dgm:adj idx="1" val="19.4712"/>
                      <dgm:adj idx="2" val="160.5288"/>
                    </dgm:adjLst>
                  </dgm:shape>
                </dgm:if>
                <dgm:else name="Name24">
                  <dgm:shape xmlns:r="http://schemas.openxmlformats.org/officeDocument/2006/relationships" type="chord" r:blip="">
                    <dgm:adjLst>
                      <dgm:adj idx="1" val="25.3769"/>
                      <dgm:adj idx="2" val="154.6231"/>
                    </dgm:adjLst>
                  </dgm:shape>
                </dgm:else>
              </dgm:choose>
            </dgm:if>
            <dgm:if name="Name25" axis="precedSib" ptType="node" func="cnt" op="equ" val="2">
              <dgm:choose name="Name26">
                <dgm:if name="Name27" axis="followSib" ptType="node" func="cnt" op="equ" val="0">
                  <dgm:shape xmlns:r="http://schemas.openxmlformats.org/officeDocument/2006/relationships" type="chord" r:blip="">
                    <dgm:adjLst>
                      <dgm:adj idx="1" val="-90"/>
                      <dgm:adj idx="2" val="-90"/>
                    </dgm:adjLst>
                  </dgm:shape>
                </dgm:if>
                <dgm:if name="Name28" axis="followSib" ptType="node" func="cnt" op="equ" val="1">
                  <dgm:shape xmlns:r="http://schemas.openxmlformats.org/officeDocument/2006/relationships" type="chord" r:blip="">
                    <dgm:adjLst>
                      <dgm:adj idx="1" val="-30"/>
                      <dgm:adj idx="2" val="-150"/>
                    </dgm:adjLst>
                  </dgm:shape>
                </dgm:if>
                <dgm:if name="Name29" axis="followSib" ptType="node" func="cnt" op="equ" val="2">
                  <dgm:shape xmlns:r="http://schemas.openxmlformats.org/officeDocument/2006/relationships" type="chord" r:blip="">
                    <dgm:adjLst>
                      <dgm:adj idx="1" val="-11.537"/>
                      <dgm:adj idx="2" val="-168.463"/>
                    </dgm:adjLst>
                  </dgm:shape>
                </dgm:if>
                <dgm:if name="Name30" axis="followSib" ptType="node" func="cnt" op="equ" val="3">
                  <dgm:shape xmlns:r="http://schemas.openxmlformats.org/officeDocument/2006/relationships" type="chord" r:blip="">
                    <dgm:adjLst>
                      <dgm:adj idx="1" val="0"/>
                      <dgm:adj idx="2" val="180"/>
                    </dgm:adjLst>
                  </dgm:shape>
                </dgm:if>
                <dgm:else name="Name31">
                  <dgm:shape xmlns:r="http://schemas.openxmlformats.org/officeDocument/2006/relationships" type="chord" r:blip="">
                    <dgm:adjLst>
                      <dgm:adj idx="1" val="8.2133"/>
                      <dgm:adj idx="2" val="171.7867"/>
                    </dgm:adjLst>
                  </dgm:shape>
                </dgm:else>
              </dgm:choose>
            </dgm:if>
            <dgm:if name="Name32" axis="precedSib" ptType="node" func="cnt" op="equ" val="3">
              <dgm:choose name="Name33">
                <dgm:if name="Name34" axis="followSib" ptType="node" func="cnt" op="equ" val="0">
                  <dgm:shape xmlns:r="http://schemas.openxmlformats.org/officeDocument/2006/relationships" type="chord" r:blip="">
                    <dgm:adjLst>
                      <dgm:adj idx="1" val="-90"/>
                      <dgm:adj idx="2" val="-90"/>
                    </dgm:adjLst>
                  </dgm:shape>
                </dgm:if>
                <dgm:if name="Name35" axis="followSib" ptType="node" func="cnt" op="equ" val="1">
                  <dgm:shape xmlns:r="http://schemas.openxmlformats.org/officeDocument/2006/relationships" type="chord" r:blip="">
                    <dgm:adjLst>
                      <dgm:adj idx="1" val="-38.8699"/>
                      <dgm:adj idx="2" val="-143.1301"/>
                    </dgm:adjLst>
                  </dgm:shape>
                </dgm:if>
                <dgm:if name="Name36" axis="followSib" ptType="node" func="cnt" op="equ" val="2">
                  <dgm:shape xmlns:r="http://schemas.openxmlformats.org/officeDocument/2006/relationships" type="chord" r:blip="">
                    <dgm:adjLst>
                      <dgm:adj idx="1" val="-19.4712"/>
                      <dgm:adj idx="2" val="-160.5288"/>
                    </dgm:adjLst>
                  </dgm:shape>
                </dgm:if>
                <dgm:else name="Name37">
                  <dgm:shape xmlns:r="http://schemas.openxmlformats.org/officeDocument/2006/relationships" type="chord" r:blip="">
                    <dgm:adjLst>
                      <dgm:adj idx="1" val="-8.2133"/>
                      <dgm:adj idx="2" val="-171.7867"/>
                    </dgm:adjLst>
                  </dgm:shape>
                </dgm:else>
              </dgm:choose>
            </dgm:if>
            <dgm:if name="Name38" axis="precedSib" ptType="node" func="cnt" op="equ" val="4">
              <dgm:choose name="Name39">
                <dgm:if name="Name40" axis="followSib" ptType="node" func="cnt" op="equ" val="0">
                  <dgm:shape xmlns:r="http://schemas.openxmlformats.org/officeDocument/2006/relationships" type="chord" r:blip="">
                    <dgm:adjLst>
                      <dgm:adj idx="1" val="-90"/>
                      <dgm:adj idx="2" val="-90"/>
                    </dgm:adjLst>
                  </dgm:shape>
                </dgm:if>
                <dgm:if name="Name41" axis="followSib" ptType="node" func="cnt" op="equ" val="1">
                  <dgm:shape xmlns:r="http://schemas.openxmlformats.org/officeDocument/2006/relationships" type="chord" r:blip="">
                    <dgm:adjLst>
                      <dgm:adj idx="1" val="-41.8103"/>
                      <dgm:adj idx="2" val="-138.1897"/>
                    </dgm:adjLst>
                  </dgm:shape>
                </dgm:if>
                <dgm:else name="Name42">
                  <dgm:shape xmlns:r="http://schemas.openxmlformats.org/officeDocument/2006/relationships" type="chord" r:blip="">
                    <dgm:adjLst>
                      <dgm:adj idx="1" val="-25.3769"/>
                      <dgm:adj idx="2" val="-154.6231"/>
                    </dgm:adjLst>
                  </dgm:shape>
                </dgm:else>
              </dgm:choose>
            </dgm:if>
            <dgm:if name="Name43" axis="precedSib" ptType="node" func="cnt" op="equ" val="5">
              <dgm:choose name="Name44">
                <dgm:if name="Name45" axis="followSib" ptType="node" func="cnt" op="equ" val="0">
                  <dgm:shape xmlns:r="http://schemas.openxmlformats.org/officeDocument/2006/relationships" type="chord" r:blip="">
                    <dgm:adjLst>
                      <dgm:adj idx="1" val="-90"/>
                      <dgm:adj idx="2" val="-90"/>
                    </dgm:adjLst>
                  </dgm:shape>
                </dgm:if>
                <dgm:else name="Name46">
                  <dgm:shape xmlns:r="http://schemas.openxmlformats.org/officeDocument/2006/relationships" type="chord" r:blip="">
                    <dgm:adjLst>
                      <dgm:adj idx="1" val="-45.5847"/>
                      <dgm:adj idx="2" val="-134.4153"/>
                    </dgm:adjLst>
                  </dgm:shape>
                </dgm:else>
              </dgm:choose>
            </dgm:if>
            <dgm:else name="Name47">
              <dgm:shape xmlns:r="http://schemas.openxmlformats.org/officeDocument/2006/relationships" type="chord" r:blip="">
                <dgm:adjLst>
                  <dgm:adj idx="1" val="-90"/>
                  <dgm:adj idx="2" val="-90"/>
                </dgm:adjLst>
              </dgm:shape>
            </dgm:else>
          </dgm:choose>
          <dgm:presOf/>
        </dgm:layoutNode>
        <dgm:layoutNode name="Child" styleLbl="revTx">
          <dgm:varLst>
            <dgm:chMax val="0"/>
            <dgm:chPref val="0"/>
            <dgm:bulletEnabled val="1"/>
          </dgm:varLst>
          <dgm:choose name="Name48">
            <dgm:if name="Name49" func="var" arg="dir" op="equ" val="norm">
              <dgm:alg type="tx">
                <dgm:param type="parTxLTRAlign" val="l"/>
                <dgm:param type="parTxRTLAlign" val="l"/>
                <dgm:param type="txAnchorVert" val="t"/>
              </dgm:alg>
            </dgm:if>
            <dgm:else name="Name50">
              <dgm:alg type="tx">
                <dgm:param type="parTxLTRAlign" val="r"/>
                <dgm:param type="parTxRTLAlign" val="r"/>
                <dgm:param type="txAnchorVert" val="t"/>
              </dgm:alg>
            </dgm:else>
          </dgm:choose>
          <dgm:choose name="Name51">
            <dgm:if name="Name52" axis="ch" ptType="node" func="cnt" op="gte" val="1">
              <dgm:shape xmlns:r="http://schemas.openxmlformats.org/officeDocument/2006/relationships" type="rect" r:blip="">
                <dgm:adjLst/>
              </dgm:shape>
            </dgm:if>
            <dgm:else name="Name53">
              <dgm:shape xmlns:r="http://schemas.openxmlformats.org/officeDocument/2006/relationships" type="rect" r:blip="" hideGeom="1">
                <dgm:adjLst/>
              </dgm:shape>
            </dgm:else>
          </dgm:choose>
          <dgm:choose name="Name54">
            <dgm:if name="Name55" axis="ch" ptType="node" func="cnt" op="gte" val="1">
              <dgm:presOf axis="des" ptType="node"/>
            </dgm:if>
            <dgm:else name="Name56">
              <dgm:presOf/>
            </dgm:else>
          </dgm:choose>
          <dgm:constrLst>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Parent" styleLbl="revTx">
          <dgm:varLst>
            <dgm:chMax val="1"/>
            <dgm:chPref val="1"/>
            <dgm:bulletEnabled val="1"/>
          </dgm:varLst>
          <dgm:choose name="Name57">
            <dgm:if name="Name58" func="var" arg="dir" op="equ" val="norm">
              <dgm:alg type="tx">
                <dgm:param type="parTxLTRAlign" val="l"/>
                <dgm:param type="parTxRTLAlign" val="l"/>
                <dgm:param type="shpTxLTRAlignCh" val="l"/>
                <dgm:param type="shpTxRTLAlignCh" val="l"/>
                <dgm:param type="txAnchorVert" val="b"/>
                <dgm:param type="txAnchorVertCh" val="b"/>
              </dgm:alg>
            </dgm:if>
            <dgm:else name="Name59">
              <dgm:alg type="tx">
                <dgm:param type="parTxLTRAlign" val="r"/>
                <dgm:param type="parTxRTLAlign" val="r"/>
                <dgm:param type="shpTxLTRAlignCh" val="r"/>
                <dgm:param type="shpTxRTLAlignCh" val="r"/>
                <dgm:param type="txAnchorVert" val="b"/>
                <dgm:param type="txAnchorVertCh" val="b"/>
              </dgm:alg>
            </dgm:else>
          </dgm:choose>
          <dgm:shape xmlns:r="http://schemas.openxmlformats.org/officeDocument/2006/relationships" type="rect" r:blip="">
            <dgm:adjLst/>
          </dgm:shape>
          <dgm:presOf axis="self" ptType="node"/>
          <dgm:constrLst>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6680C0C-85DF-417F-8238-DB0D15743621}" type="datetimeFigureOut">
              <a:rPr lang="en-GB" smtClean="0"/>
              <a:t>13/11/2023</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39A0A48-EDB1-4AFE-B1B7-10CE2A416496}" type="slidenum">
              <a:rPr lang="en-GB" smtClean="0"/>
              <a:t>‹#›</a:t>
            </a:fld>
            <a:endParaRPr lang="en-GB"/>
          </a:p>
        </p:txBody>
      </p:sp>
    </p:spTree>
    <p:extLst>
      <p:ext uri="{BB962C8B-B14F-4D97-AF65-F5344CB8AC3E}">
        <p14:creationId xmlns:p14="http://schemas.microsoft.com/office/powerpoint/2010/main" val="32620182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3" Type="http://schemas.openxmlformats.org/officeDocument/2006/relationships/hyperlink" Target="mailto:Damien.Decorte@UGent.be" TargetMode="External"/><Relationship Id="rId2" Type="http://schemas.openxmlformats.org/officeDocument/2006/relationships/slide" Target="../slides/slide23.xml"/><Relationship Id="rId1" Type="http://schemas.openxmlformats.org/officeDocument/2006/relationships/notesMaster" Target="../notesMasters/notesMaster1.xml"/><Relationship Id="rId4" Type="http://schemas.openxmlformats.org/officeDocument/2006/relationships/hyperlink" Target="https://ethics.ugent.be/EN/index.html" TargetMode="Externa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539A0A48-EDB1-4AFE-B1B7-10CE2A416496}" type="slidenum">
              <a:rPr lang="en-GB" smtClean="0"/>
              <a:t>2</a:t>
            </a:fld>
            <a:endParaRPr lang="en-GB"/>
          </a:p>
        </p:txBody>
      </p:sp>
    </p:spTree>
    <p:extLst>
      <p:ext uri="{BB962C8B-B14F-4D97-AF65-F5344CB8AC3E}">
        <p14:creationId xmlns:p14="http://schemas.microsoft.com/office/powerpoint/2010/main" val="26070815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539A0A48-EDB1-4AFE-B1B7-10CE2A416496}" type="slidenum">
              <a:rPr lang="en-GB" smtClean="0"/>
              <a:t>24</a:t>
            </a:fld>
            <a:endParaRPr lang="en-GB"/>
          </a:p>
        </p:txBody>
      </p:sp>
    </p:spTree>
    <p:extLst>
      <p:ext uri="{BB962C8B-B14F-4D97-AF65-F5344CB8AC3E}">
        <p14:creationId xmlns:p14="http://schemas.microsoft.com/office/powerpoint/2010/main" val="247594205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300" b="1" dirty="0"/>
              <a:t>Volume</a:t>
            </a:r>
            <a:r>
              <a:rPr lang="en-US" sz="1300" dirty="0"/>
              <a:t>: which total data volume do you expect to generate or collect?</a:t>
            </a:r>
          </a:p>
          <a:p>
            <a:r>
              <a:rPr lang="en-US" sz="1300" b="1" dirty="0"/>
              <a:t>Active</a:t>
            </a:r>
            <a:r>
              <a:rPr lang="en-US" sz="1300" dirty="0"/>
              <a:t>: do you want to store data that you are actively working on or do you want to preserve data?</a:t>
            </a:r>
          </a:p>
          <a:p>
            <a:r>
              <a:rPr lang="en-US" sz="1300" b="1" dirty="0"/>
              <a:t>Computing performance</a:t>
            </a:r>
            <a:r>
              <a:rPr lang="en-US" sz="1300" dirty="0"/>
              <a:t>: do you need high performance computing for the analysis of the data?</a:t>
            </a:r>
          </a:p>
          <a:p>
            <a:r>
              <a:rPr lang="en-US" sz="1300" b="1" dirty="0"/>
              <a:t>Time</a:t>
            </a:r>
            <a:r>
              <a:rPr lang="en-US" sz="1300" dirty="0"/>
              <a:t>: how long does the data need to be stored and remain available?</a:t>
            </a:r>
          </a:p>
          <a:p>
            <a:r>
              <a:rPr lang="en-US" sz="1300" b="1" dirty="0"/>
              <a:t>Access</a:t>
            </a:r>
            <a:r>
              <a:rPr lang="en-US" sz="1300" dirty="0"/>
              <a:t>: who needs access to the data and how (online/offline)?</a:t>
            </a:r>
          </a:p>
          <a:p>
            <a:r>
              <a:rPr lang="en-US" sz="1300" b="1" dirty="0"/>
              <a:t>Confidentiality</a:t>
            </a:r>
            <a:r>
              <a:rPr lang="en-US" sz="1300" dirty="0"/>
              <a:t>: are security measures needed to safeguard the data?</a:t>
            </a:r>
          </a:p>
          <a:p>
            <a:endParaRPr lang="nl-BE" dirty="0"/>
          </a:p>
        </p:txBody>
      </p:sp>
      <p:sp>
        <p:nvSpPr>
          <p:cNvPr id="4" name="Slide Number Placeholder 3"/>
          <p:cNvSpPr>
            <a:spLocks noGrp="1"/>
          </p:cNvSpPr>
          <p:nvPr>
            <p:ph type="sldNum" sz="quarter" idx="5"/>
          </p:nvPr>
        </p:nvSpPr>
        <p:spPr/>
        <p:txBody>
          <a:bodyPr/>
          <a:lstStyle/>
          <a:p>
            <a:fld id="{C0E5EF75-B92D-4FF1-8533-968E9C305A08}" type="slidenum">
              <a:rPr lang="en-GB" smtClean="0"/>
              <a:pPr/>
              <a:t>28</a:t>
            </a:fld>
            <a:endParaRPr lang="en-GB"/>
          </a:p>
        </p:txBody>
      </p:sp>
    </p:spTree>
    <p:extLst>
      <p:ext uri="{BB962C8B-B14F-4D97-AF65-F5344CB8AC3E}">
        <p14:creationId xmlns:p14="http://schemas.microsoft.com/office/powerpoint/2010/main" val="419895915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UGent Storage options overview</a:t>
            </a:r>
          </a:p>
          <a:p>
            <a:r>
              <a:rPr lang="en-US">
                <a:cs typeface="Calibri"/>
              </a:rPr>
              <a:t>ACL = access control list </a:t>
            </a:r>
          </a:p>
        </p:txBody>
      </p:sp>
      <p:sp>
        <p:nvSpPr>
          <p:cNvPr id="4" name="Slide Number Placeholder 3"/>
          <p:cNvSpPr>
            <a:spLocks noGrp="1"/>
          </p:cNvSpPr>
          <p:nvPr>
            <p:ph type="sldNum" sz="quarter" idx="5"/>
          </p:nvPr>
        </p:nvSpPr>
        <p:spPr/>
        <p:txBody>
          <a:bodyPr/>
          <a:lstStyle/>
          <a:p>
            <a:fld id="{539A0A48-EDB1-4AFE-B1B7-10CE2A416496}" type="slidenum">
              <a:rPr lang="en-GB" smtClean="0"/>
              <a:t>29</a:t>
            </a:fld>
            <a:endParaRPr lang="en-GB"/>
          </a:p>
        </p:txBody>
      </p:sp>
    </p:spTree>
    <p:extLst>
      <p:ext uri="{BB962C8B-B14F-4D97-AF65-F5344CB8AC3E}">
        <p14:creationId xmlns:p14="http://schemas.microsoft.com/office/powerpoint/2010/main" val="64165268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539A0A48-EDB1-4AFE-B1B7-10CE2A416496}" type="slidenum">
              <a:rPr lang="en-GB" smtClean="0"/>
              <a:t>33</a:t>
            </a:fld>
            <a:endParaRPr lang="en-GB"/>
          </a:p>
        </p:txBody>
      </p:sp>
    </p:spTree>
    <p:extLst>
      <p:ext uri="{BB962C8B-B14F-4D97-AF65-F5344CB8AC3E}">
        <p14:creationId xmlns:p14="http://schemas.microsoft.com/office/powerpoint/2010/main" val="292947891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a:lnSpc>
                <a:spcPct val="120000"/>
              </a:lnSpc>
            </a:pPr>
            <a:endParaRPr lang="nl-BE" sz="1200">
              <a:solidFill>
                <a:srgbClr val="FF0000"/>
              </a:solidFill>
            </a:endParaRPr>
          </a:p>
        </p:txBody>
      </p:sp>
      <p:sp>
        <p:nvSpPr>
          <p:cNvPr id="4" name="Tijdelijke aanduiding voor dianummer 3"/>
          <p:cNvSpPr>
            <a:spLocks noGrp="1"/>
          </p:cNvSpPr>
          <p:nvPr>
            <p:ph type="sldNum" sz="quarter" idx="10"/>
          </p:nvPr>
        </p:nvSpPr>
        <p:spPr/>
        <p:txBody>
          <a:bodyPr/>
          <a:lstStyle/>
          <a:p>
            <a:fld id="{539A0A48-EDB1-4AFE-B1B7-10CE2A416496}" type="slidenum">
              <a:rPr lang="en-GB" smtClean="0"/>
              <a:t>34</a:t>
            </a:fld>
            <a:endParaRPr lang="en-GB"/>
          </a:p>
        </p:txBody>
      </p:sp>
    </p:spTree>
    <p:extLst>
      <p:ext uri="{BB962C8B-B14F-4D97-AF65-F5344CB8AC3E}">
        <p14:creationId xmlns:p14="http://schemas.microsoft.com/office/powerpoint/2010/main" val="222357986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539A0A48-EDB1-4AFE-B1B7-10CE2A416496}" type="slidenum">
              <a:rPr lang="en-GB" smtClean="0"/>
              <a:t>35</a:t>
            </a:fld>
            <a:endParaRPr lang="en-GB"/>
          </a:p>
        </p:txBody>
      </p:sp>
    </p:spTree>
    <p:extLst>
      <p:ext uri="{BB962C8B-B14F-4D97-AF65-F5344CB8AC3E}">
        <p14:creationId xmlns:p14="http://schemas.microsoft.com/office/powerpoint/2010/main" val="168612480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539A0A48-EDB1-4AFE-B1B7-10CE2A416496}" type="slidenum">
              <a:rPr lang="en-GB" smtClean="0"/>
              <a:t>36</a:t>
            </a:fld>
            <a:endParaRPr lang="en-GB"/>
          </a:p>
        </p:txBody>
      </p:sp>
    </p:spTree>
    <p:extLst>
      <p:ext uri="{BB962C8B-B14F-4D97-AF65-F5344CB8AC3E}">
        <p14:creationId xmlns:p14="http://schemas.microsoft.com/office/powerpoint/2010/main" val="79974824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Source: </a:t>
            </a:r>
            <a:r>
              <a:rPr lang="en-US" dirty="0" err="1"/>
              <a:t>DataCite</a:t>
            </a:r>
            <a:r>
              <a:rPr lang="en-US" dirty="0"/>
              <a:t> Metadata Working Group. (2021). </a:t>
            </a:r>
            <a:r>
              <a:rPr lang="en-US" dirty="0" err="1"/>
              <a:t>DataCite</a:t>
            </a:r>
            <a:r>
              <a:rPr lang="en-US" dirty="0"/>
              <a:t> Metadata Schema Documentation for the Publication and Citation of Research Data and Other Research Outputs. Version 4.4. </a:t>
            </a:r>
            <a:r>
              <a:rPr lang="en-US" dirty="0" err="1"/>
              <a:t>DataCite</a:t>
            </a:r>
            <a:r>
              <a:rPr lang="en-US" dirty="0"/>
              <a:t> </a:t>
            </a:r>
            <a:r>
              <a:rPr lang="en-US" dirty="0" err="1"/>
              <a:t>e.V.</a:t>
            </a:r>
            <a:r>
              <a:rPr lang="en-US" dirty="0"/>
              <a:t> https://doi.org/10.14454/3w3z-sa82</a:t>
            </a:r>
          </a:p>
          <a:p>
            <a:endParaRPr lang="en-US" dirty="0">
              <a:cs typeface="Calibri"/>
            </a:endParaRPr>
          </a:p>
          <a:p>
            <a:r>
              <a:rPr lang="en-US" dirty="0">
                <a:cs typeface="Calibri"/>
              </a:rPr>
              <a:t>M: mandatory</a:t>
            </a:r>
          </a:p>
          <a:p>
            <a:r>
              <a:rPr lang="en-US" dirty="0">
                <a:cs typeface="Calibri"/>
              </a:rPr>
              <a:t>R: recommended</a:t>
            </a:r>
          </a:p>
          <a:p>
            <a:r>
              <a:rPr lang="en-US" dirty="0">
                <a:cs typeface="Calibri"/>
              </a:rPr>
              <a:t>O: optional</a:t>
            </a:r>
          </a:p>
        </p:txBody>
      </p:sp>
      <p:sp>
        <p:nvSpPr>
          <p:cNvPr id="4" name="Slide Number Placeholder 3"/>
          <p:cNvSpPr>
            <a:spLocks noGrp="1"/>
          </p:cNvSpPr>
          <p:nvPr>
            <p:ph type="sldNum" sz="quarter" idx="5"/>
          </p:nvPr>
        </p:nvSpPr>
        <p:spPr/>
        <p:txBody>
          <a:bodyPr/>
          <a:lstStyle/>
          <a:p>
            <a:fld id="{539A0A48-EDB1-4AFE-B1B7-10CE2A416496}" type="slidenum">
              <a:rPr lang="en-GB" smtClean="0"/>
              <a:t>39</a:t>
            </a:fld>
            <a:endParaRPr lang="en-GB"/>
          </a:p>
        </p:txBody>
      </p:sp>
    </p:spTree>
    <p:extLst>
      <p:ext uri="{BB962C8B-B14F-4D97-AF65-F5344CB8AC3E}">
        <p14:creationId xmlns:p14="http://schemas.microsoft.com/office/powerpoint/2010/main" val="180630428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BE"/>
          </a:p>
        </p:txBody>
      </p:sp>
      <p:sp>
        <p:nvSpPr>
          <p:cNvPr id="4" name="Slide Number Placeholder 3"/>
          <p:cNvSpPr>
            <a:spLocks noGrp="1"/>
          </p:cNvSpPr>
          <p:nvPr>
            <p:ph type="sldNum" sz="quarter" idx="5"/>
          </p:nvPr>
        </p:nvSpPr>
        <p:spPr/>
        <p:txBody>
          <a:bodyPr/>
          <a:lstStyle/>
          <a:p>
            <a:fld id="{539A0A48-EDB1-4AFE-B1B7-10CE2A416496}" type="slidenum">
              <a:rPr lang="en-GB" smtClean="0"/>
              <a:t>46</a:t>
            </a:fld>
            <a:endParaRPr lang="en-GB"/>
          </a:p>
        </p:txBody>
      </p:sp>
    </p:spTree>
    <p:extLst>
      <p:ext uri="{BB962C8B-B14F-4D97-AF65-F5344CB8AC3E}">
        <p14:creationId xmlns:p14="http://schemas.microsoft.com/office/powerpoint/2010/main" val="397548425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t>Ghent University's RDM policy framework expects 'relevant' research data to be preserved for a minimum of 5 years. In the first place, this means data that are reasonably needed to verify and reproduce published scientific claims. Data with high reuse potential are also relevant to keep for the longer term.</a:t>
            </a:r>
          </a:p>
          <a:p>
            <a:endParaRPr lang="en-US"/>
          </a:p>
        </p:txBody>
      </p:sp>
      <p:sp>
        <p:nvSpPr>
          <p:cNvPr id="4" name="Slide Number Placeholder 3"/>
          <p:cNvSpPr>
            <a:spLocks noGrp="1"/>
          </p:cNvSpPr>
          <p:nvPr>
            <p:ph type="sldNum" sz="quarter" idx="5"/>
          </p:nvPr>
        </p:nvSpPr>
        <p:spPr/>
        <p:txBody>
          <a:bodyPr/>
          <a:lstStyle/>
          <a:p>
            <a:fld id="{539A0A48-EDB1-4AFE-B1B7-10CE2A416496}" type="slidenum">
              <a:rPr lang="en-GB" smtClean="0"/>
              <a:t>47</a:t>
            </a:fld>
            <a:endParaRPr lang="en-GB"/>
          </a:p>
        </p:txBody>
      </p:sp>
    </p:spTree>
    <p:extLst>
      <p:ext uri="{BB962C8B-B14F-4D97-AF65-F5344CB8AC3E}">
        <p14:creationId xmlns:p14="http://schemas.microsoft.com/office/powerpoint/2010/main" val="130549526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article in nature is from 2009</a:t>
            </a:r>
          </a:p>
        </p:txBody>
      </p:sp>
      <p:sp>
        <p:nvSpPr>
          <p:cNvPr id="4" name="Slide Number Placeholder 3"/>
          <p:cNvSpPr>
            <a:spLocks noGrp="1"/>
          </p:cNvSpPr>
          <p:nvPr>
            <p:ph type="sldNum" sz="quarter" idx="5"/>
          </p:nvPr>
        </p:nvSpPr>
        <p:spPr/>
        <p:txBody>
          <a:bodyPr/>
          <a:lstStyle/>
          <a:p>
            <a:fld id="{539A0A48-EDB1-4AFE-B1B7-10CE2A416496}" type="slidenum">
              <a:rPr lang="en-GB" smtClean="0"/>
              <a:t>4</a:t>
            </a:fld>
            <a:endParaRPr lang="en-GB"/>
          </a:p>
        </p:txBody>
      </p:sp>
    </p:spTree>
    <p:extLst>
      <p:ext uri="{BB962C8B-B14F-4D97-AF65-F5344CB8AC3E}">
        <p14:creationId xmlns:p14="http://schemas.microsoft.com/office/powerpoint/2010/main" val="55406354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a:p>
            <a:endParaRPr lang="en-US"/>
          </a:p>
          <a:p>
            <a:pPr marL="0" marR="0" lvl="0" indent="0" algn="l" defTabSz="914400" rtl="0" eaLnBrk="1" fontAlgn="auto" latinLnBrk="0" hangingPunct="1">
              <a:lnSpc>
                <a:spcPct val="100000"/>
              </a:lnSpc>
              <a:spcBef>
                <a:spcPts val="0"/>
              </a:spcBef>
              <a:spcAft>
                <a:spcPts val="0"/>
              </a:spcAft>
              <a:buClrTx/>
              <a:buSzTx/>
              <a:buFontTx/>
              <a:buNone/>
              <a:tabLst/>
              <a:defRPr/>
            </a:pPr>
            <a:r>
              <a:rPr lang="en-US"/>
              <a:t>However, sometimes it may not be possible or not appropriate to deposit data in an external repository, e.g. for legal, ethical, contractual, practical, or other reasons. In such cases, research data selected for preservation will need to be kept in-house.</a:t>
            </a:r>
          </a:p>
          <a:p>
            <a:endParaRPr lang="en-US"/>
          </a:p>
        </p:txBody>
      </p:sp>
      <p:sp>
        <p:nvSpPr>
          <p:cNvPr id="4" name="Slide Number Placeholder 3"/>
          <p:cNvSpPr>
            <a:spLocks noGrp="1"/>
          </p:cNvSpPr>
          <p:nvPr>
            <p:ph type="sldNum" sz="quarter" idx="5"/>
          </p:nvPr>
        </p:nvSpPr>
        <p:spPr/>
        <p:txBody>
          <a:bodyPr/>
          <a:lstStyle/>
          <a:p>
            <a:fld id="{539A0A48-EDB1-4AFE-B1B7-10CE2A416496}" type="slidenum">
              <a:rPr lang="en-GB" smtClean="0"/>
              <a:t>50</a:t>
            </a:fld>
            <a:endParaRPr lang="en-GB"/>
          </a:p>
        </p:txBody>
      </p:sp>
    </p:spTree>
    <p:extLst>
      <p:ext uri="{BB962C8B-B14F-4D97-AF65-F5344CB8AC3E}">
        <p14:creationId xmlns:p14="http://schemas.microsoft.com/office/powerpoint/2010/main" val="329424576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539A0A48-EDB1-4AFE-B1B7-10CE2A416496}" type="slidenum">
              <a:rPr lang="en-GB" smtClean="0"/>
              <a:t>51</a:t>
            </a:fld>
            <a:endParaRPr lang="en-GB"/>
          </a:p>
        </p:txBody>
      </p:sp>
    </p:spTree>
    <p:extLst>
      <p:ext uri="{BB962C8B-B14F-4D97-AF65-F5344CB8AC3E}">
        <p14:creationId xmlns:p14="http://schemas.microsoft.com/office/powerpoint/2010/main" val="422323360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kern="1200">
                <a:solidFill>
                  <a:schemeClr val="tx1"/>
                </a:solidFill>
                <a:effectLst/>
                <a:latin typeface="+mn-lt"/>
                <a:ea typeface="+mn-ea"/>
                <a:cs typeface="+mn-cs"/>
              </a:rPr>
              <a:t>Creative Commons is a non-profit corporation set up in 2001 for the purpose of producing simple yet robust </a:t>
            </a:r>
            <a:r>
              <a:rPr lang="en-US" sz="1200" b="0" i="0" kern="1200" err="1">
                <a:solidFill>
                  <a:schemeClr val="tx1"/>
                </a:solidFill>
                <a:effectLst/>
                <a:latin typeface="+mn-lt"/>
                <a:ea typeface="+mn-ea"/>
                <a:cs typeface="+mn-cs"/>
              </a:rPr>
              <a:t>licences</a:t>
            </a:r>
            <a:r>
              <a:rPr lang="en-US" sz="1200" b="0" i="0" kern="1200">
                <a:solidFill>
                  <a:schemeClr val="tx1"/>
                </a:solidFill>
                <a:effectLst/>
                <a:latin typeface="+mn-lt"/>
                <a:ea typeface="+mn-ea"/>
                <a:cs typeface="+mn-cs"/>
              </a:rPr>
              <a:t> for creative works</a:t>
            </a:r>
            <a:endParaRPr lang="en-US"/>
          </a:p>
        </p:txBody>
      </p:sp>
      <p:sp>
        <p:nvSpPr>
          <p:cNvPr id="4" name="Slide Number Placeholder 3"/>
          <p:cNvSpPr>
            <a:spLocks noGrp="1"/>
          </p:cNvSpPr>
          <p:nvPr>
            <p:ph type="sldNum" sz="quarter" idx="5"/>
          </p:nvPr>
        </p:nvSpPr>
        <p:spPr/>
        <p:txBody>
          <a:bodyPr/>
          <a:lstStyle/>
          <a:p>
            <a:fld id="{539A0A48-EDB1-4AFE-B1B7-10CE2A416496}" type="slidenum">
              <a:rPr lang="en-GB" smtClean="0"/>
              <a:t>55</a:t>
            </a:fld>
            <a:endParaRPr lang="en-GB"/>
          </a:p>
        </p:txBody>
      </p:sp>
    </p:spTree>
    <p:extLst>
      <p:ext uri="{BB962C8B-B14F-4D97-AF65-F5344CB8AC3E}">
        <p14:creationId xmlns:p14="http://schemas.microsoft.com/office/powerpoint/2010/main" val="287036262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BE"/>
          </a:p>
        </p:txBody>
      </p:sp>
      <p:sp>
        <p:nvSpPr>
          <p:cNvPr id="4" name="Tijdelijke aanduiding voor dianummer 3"/>
          <p:cNvSpPr>
            <a:spLocks noGrp="1"/>
          </p:cNvSpPr>
          <p:nvPr>
            <p:ph type="sldNum" sz="quarter" idx="10"/>
          </p:nvPr>
        </p:nvSpPr>
        <p:spPr/>
        <p:txBody>
          <a:bodyPr/>
          <a:lstStyle/>
          <a:p>
            <a:pPr marL="0" marR="0" lvl="0" indent="0" algn="r" defTabSz="1300368" rtl="0" eaLnBrk="1" fontAlgn="auto" latinLnBrk="0" hangingPunct="1">
              <a:lnSpc>
                <a:spcPct val="100000"/>
              </a:lnSpc>
              <a:spcBef>
                <a:spcPts val="0"/>
              </a:spcBef>
              <a:spcAft>
                <a:spcPts val="0"/>
              </a:spcAft>
              <a:buClrTx/>
              <a:buSzTx/>
              <a:buFontTx/>
              <a:buNone/>
              <a:tabLst/>
              <a:defRPr/>
            </a:pPr>
            <a:fld id="{60BBE547-3267-4C41-AABB-FDA6E682832A}" type="slidenum">
              <a:rPr kumimoji="0" lang="nl-NL"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1300368" rtl="0" eaLnBrk="1" fontAlgn="auto" latinLnBrk="0" hangingPunct="1">
                <a:lnSpc>
                  <a:spcPct val="100000"/>
                </a:lnSpc>
                <a:spcBef>
                  <a:spcPts val="0"/>
                </a:spcBef>
                <a:spcAft>
                  <a:spcPts val="0"/>
                </a:spcAft>
                <a:buClrTx/>
                <a:buSzTx/>
                <a:buFontTx/>
                <a:buNone/>
                <a:tabLst/>
                <a:defRPr/>
              </a:pPr>
              <a:t>59</a:t>
            </a:fld>
            <a:endParaRPr kumimoji="0" lang="nl-NL"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5307941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539A0A48-EDB1-4AFE-B1B7-10CE2A416496}" type="slidenum">
              <a:rPr lang="en-GB" smtClean="0"/>
              <a:t>7</a:t>
            </a:fld>
            <a:endParaRPr lang="en-GB"/>
          </a:p>
        </p:txBody>
      </p:sp>
    </p:spTree>
    <p:extLst>
      <p:ext uri="{BB962C8B-B14F-4D97-AF65-F5344CB8AC3E}">
        <p14:creationId xmlns:p14="http://schemas.microsoft.com/office/powerpoint/2010/main" val="302575124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BE"/>
          </a:p>
        </p:txBody>
      </p:sp>
      <p:sp>
        <p:nvSpPr>
          <p:cNvPr id="4" name="Slide Number Placeholder 3"/>
          <p:cNvSpPr>
            <a:spLocks noGrp="1"/>
          </p:cNvSpPr>
          <p:nvPr>
            <p:ph type="sldNum" sz="quarter" idx="5"/>
          </p:nvPr>
        </p:nvSpPr>
        <p:spPr/>
        <p:txBody>
          <a:bodyPr/>
          <a:lstStyle/>
          <a:p>
            <a:fld id="{539A0A48-EDB1-4AFE-B1B7-10CE2A416496}" type="slidenum">
              <a:rPr lang="en-GB" smtClean="0"/>
              <a:t>8</a:t>
            </a:fld>
            <a:endParaRPr lang="en-GB"/>
          </a:p>
        </p:txBody>
      </p:sp>
    </p:spTree>
    <p:extLst>
      <p:ext uri="{BB962C8B-B14F-4D97-AF65-F5344CB8AC3E}">
        <p14:creationId xmlns:p14="http://schemas.microsoft.com/office/powerpoint/2010/main" val="180545027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QR code is for the Policy Framework on RDM: https://www.ugent.be/en/research/datamanagement/policies/ghent-university.htm</a:t>
            </a:r>
          </a:p>
        </p:txBody>
      </p:sp>
      <p:sp>
        <p:nvSpPr>
          <p:cNvPr id="4" name="Slide Number Placeholder 3"/>
          <p:cNvSpPr>
            <a:spLocks noGrp="1"/>
          </p:cNvSpPr>
          <p:nvPr>
            <p:ph type="sldNum" sz="quarter" idx="5"/>
          </p:nvPr>
        </p:nvSpPr>
        <p:spPr/>
        <p:txBody>
          <a:bodyPr/>
          <a:lstStyle/>
          <a:p>
            <a:fld id="{539A0A48-EDB1-4AFE-B1B7-10CE2A416496}" type="slidenum">
              <a:rPr lang="en-GB" smtClean="0"/>
              <a:t>9</a:t>
            </a:fld>
            <a:endParaRPr lang="en-GB"/>
          </a:p>
        </p:txBody>
      </p:sp>
    </p:spTree>
    <p:extLst>
      <p:ext uri="{BB962C8B-B14F-4D97-AF65-F5344CB8AC3E}">
        <p14:creationId xmlns:p14="http://schemas.microsoft.com/office/powerpoint/2010/main" val="73168376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539A0A48-EDB1-4AFE-B1B7-10CE2A416496}" type="slidenum">
              <a:rPr lang="en-GB" smtClean="0"/>
              <a:t>10</a:t>
            </a:fld>
            <a:endParaRPr lang="en-GB"/>
          </a:p>
        </p:txBody>
      </p:sp>
    </p:spTree>
    <p:extLst>
      <p:ext uri="{BB962C8B-B14F-4D97-AF65-F5344CB8AC3E}">
        <p14:creationId xmlns:p14="http://schemas.microsoft.com/office/powerpoint/2010/main" val="210868671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The FWO proposal DMP questions are:</a:t>
            </a:r>
          </a:p>
          <a:p>
            <a:endParaRPr lang="en-US" dirty="0">
              <a:cs typeface="Calibri"/>
            </a:endParaRPr>
          </a:p>
          <a:p>
            <a:pPr marL="171450" indent="-171450">
              <a:buFont typeface="Arial"/>
              <a:buChar char="•"/>
            </a:pPr>
            <a:r>
              <a:rPr lang="en-US"/>
              <a:t>Describe the datatypes (surveys, sequences, manuscripts, objects …) you will collect and/or generate and/or (re)use during your research project.</a:t>
            </a:r>
          </a:p>
          <a:p>
            <a:pPr marL="171450" indent="-171450">
              <a:buFont typeface="Arial"/>
              <a:buChar char="•"/>
            </a:pPr>
            <a:r>
              <a:rPr lang="en-US">
                <a:cs typeface="Calibri" panose="020F0502020204030204"/>
              </a:rPr>
              <a:t>Specify in which way the following provisions are in place in order to preserve the data during and at least 5 years after the end of the research.</a:t>
            </a:r>
          </a:p>
          <a:p>
            <a:pPr marL="171450" indent="-171450">
              <a:buFont typeface="Arial"/>
              <a:buChar char="•"/>
            </a:pPr>
            <a:r>
              <a:rPr lang="en-US">
                <a:cs typeface="Calibri" panose="020F0502020204030204"/>
              </a:rPr>
              <a:t>What is the reason why you wish to deviate from the principle of preservation of data and of the minimum preservation term of 5 years?</a:t>
            </a:r>
          </a:p>
          <a:p>
            <a:pPr marL="171450" indent="-171450">
              <a:buFont typeface="Arial"/>
              <a:buChar char="•"/>
            </a:pPr>
            <a:r>
              <a:rPr lang="en-US">
                <a:cs typeface="Calibri" panose="020F0502020204030204"/>
              </a:rPr>
              <a:t>Are there issues concerning research data indicated in the ethics questionnaire of this application form? Which specific security measures do those data require? (optional)</a:t>
            </a:r>
          </a:p>
          <a:p>
            <a:pPr marL="171450" indent="-171450">
              <a:buFont typeface="Arial"/>
              <a:buChar char="•"/>
            </a:pPr>
            <a:r>
              <a:rPr lang="en-US" dirty="0">
                <a:cs typeface="Calibri" panose="020F0502020204030204"/>
              </a:rPr>
              <a:t>Which other issues related to the data management are relevant to mention? </a:t>
            </a:r>
          </a:p>
          <a:p>
            <a:pPr marL="171450" indent="-171450">
              <a:buFont typeface="Arial"/>
              <a:buChar char="•"/>
            </a:pPr>
            <a:endParaRPr lang="en-US" dirty="0">
              <a:cs typeface="Calibri" panose="020F0502020204030204"/>
            </a:endParaRPr>
          </a:p>
          <a:p>
            <a:pPr marL="171450" indent="-171450">
              <a:buFont typeface="Arial"/>
              <a:buChar char="•"/>
            </a:pPr>
            <a:endParaRPr lang="en-US" dirty="0">
              <a:cs typeface="Calibri" panose="020F0502020204030204"/>
            </a:endParaRPr>
          </a:p>
          <a:p>
            <a:pPr marL="171450" indent="-171450">
              <a:buFont typeface="Arial"/>
              <a:buChar char="•"/>
            </a:pPr>
            <a:endParaRPr lang="en-US" dirty="0">
              <a:cs typeface="Calibri" panose="020F0502020204030204"/>
            </a:endParaRPr>
          </a:p>
        </p:txBody>
      </p:sp>
      <p:sp>
        <p:nvSpPr>
          <p:cNvPr id="4" name="Slide Number Placeholder 3"/>
          <p:cNvSpPr>
            <a:spLocks noGrp="1"/>
          </p:cNvSpPr>
          <p:nvPr>
            <p:ph type="sldNum" sz="quarter" idx="5"/>
          </p:nvPr>
        </p:nvSpPr>
        <p:spPr/>
        <p:txBody>
          <a:bodyPr/>
          <a:lstStyle/>
          <a:p>
            <a:fld id="{539A0A48-EDB1-4AFE-B1B7-10CE2A416496}" type="slidenum">
              <a:rPr lang="en-GB" smtClean="0"/>
              <a:t>12</a:t>
            </a:fld>
            <a:endParaRPr lang="en-GB"/>
          </a:p>
        </p:txBody>
      </p:sp>
    </p:spTree>
    <p:extLst>
      <p:ext uri="{BB962C8B-B14F-4D97-AF65-F5344CB8AC3E}">
        <p14:creationId xmlns:p14="http://schemas.microsoft.com/office/powerpoint/2010/main" val="197506255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539A0A48-EDB1-4AFE-B1B7-10CE2A416496}" type="slidenum">
              <a:rPr lang="en-GB" smtClean="0"/>
              <a:t>14</a:t>
            </a:fld>
            <a:endParaRPr lang="en-GB"/>
          </a:p>
        </p:txBody>
      </p:sp>
    </p:spTree>
    <p:extLst>
      <p:ext uri="{BB962C8B-B14F-4D97-AF65-F5344CB8AC3E}">
        <p14:creationId xmlns:p14="http://schemas.microsoft.com/office/powerpoint/2010/main" val="33703867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nl-NL" b="0" i="0" dirty="0" err="1">
                <a:solidFill>
                  <a:srgbClr val="333333"/>
                </a:solidFill>
                <a:effectLst/>
                <a:latin typeface="PannoTextMedium"/>
              </a:rPr>
              <a:t>Ethical</a:t>
            </a:r>
            <a:r>
              <a:rPr lang="nl-NL" b="0" i="0" dirty="0">
                <a:solidFill>
                  <a:srgbClr val="333333"/>
                </a:solidFill>
                <a:effectLst/>
                <a:latin typeface="PannoTextMedium"/>
              </a:rPr>
              <a:t> </a:t>
            </a:r>
            <a:r>
              <a:rPr lang="nl-NL" b="0" i="0" dirty="0" err="1">
                <a:solidFill>
                  <a:srgbClr val="333333"/>
                </a:solidFill>
                <a:effectLst/>
                <a:latin typeface="PannoTextMedium"/>
              </a:rPr>
              <a:t>Committee</a:t>
            </a:r>
            <a:r>
              <a:rPr lang="nl-NL" b="0" i="0" dirty="0">
                <a:solidFill>
                  <a:srgbClr val="333333"/>
                </a:solidFill>
                <a:effectLst/>
                <a:latin typeface="PannoTextMedium"/>
              </a:rPr>
              <a:t> – members</a:t>
            </a:r>
          </a:p>
          <a:p>
            <a:pPr algn="l"/>
            <a:endParaRPr lang="nl-NL" b="0" i="0" dirty="0">
              <a:solidFill>
                <a:srgbClr val="333333"/>
              </a:solidFill>
              <a:effectLst/>
              <a:latin typeface="PannoTextLight"/>
            </a:endParaRPr>
          </a:p>
          <a:p>
            <a:pPr algn="l"/>
            <a:r>
              <a:rPr lang="nl-NL" b="0" i="0" dirty="0">
                <a:solidFill>
                  <a:srgbClr val="333333"/>
                </a:solidFill>
                <a:effectLst/>
                <a:latin typeface="PannoTextMedium"/>
              </a:rPr>
              <a:t>Voorzitter</a:t>
            </a:r>
            <a:r>
              <a:rPr lang="nl-NL" b="0" i="0" dirty="0">
                <a:solidFill>
                  <a:srgbClr val="333333"/>
                </a:solidFill>
                <a:effectLst/>
                <a:latin typeface="PannoTextLight"/>
              </a:rPr>
              <a:t>: </a:t>
            </a:r>
          </a:p>
          <a:p>
            <a:pPr marL="171450" indent="-171450" algn="l">
              <a:buFont typeface="Arial" panose="020B0604020202020204" pitchFamily="34" charset="0"/>
              <a:buChar char="•"/>
            </a:pPr>
            <a:r>
              <a:rPr lang="nl-NL" b="0" i="0" dirty="0" err="1">
                <a:solidFill>
                  <a:srgbClr val="333333"/>
                </a:solidFill>
                <a:effectLst/>
                <a:latin typeface="PannoTextLight"/>
              </a:rPr>
              <a:t>Ludovic</a:t>
            </a:r>
            <a:r>
              <a:rPr lang="nl-NL" b="0" i="0" dirty="0">
                <a:solidFill>
                  <a:srgbClr val="333333"/>
                </a:solidFill>
                <a:effectLst/>
                <a:latin typeface="PannoTextLight"/>
              </a:rPr>
              <a:t> </a:t>
            </a:r>
            <a:r>
              <a:rPr lang="nl-NL" b="0" i="0" dirty="0" err="1">
                <a:solidFill>
                  <a:srgbClr val="333333"/>
                </a:solidFill>
                <a:effectLst/>
                <a:latin typeface="PannoTextLight"/>
              </a:rPr>
              <a:t>Peferoen</a:t>
            </a:r>
            <a:endParaRPr lang="nl-NL" b="0" i="0" dirty="0">
              <a:solidFill>
                <a:srgbClr val="333333"/>
              </a:solidFill>
              <a:effectLst/>
              <a:latin typeface="PannoTextLight"/>
            </a:endParaRPr>
          </a:p>
          <a:p>
            <a:pPr marL="0" indent="0" algn="l">
              <a:buFont typeface="Arial" panose="020B0604020202020204" pitchFamily="34" charset="0"/>
              <a:buNone/>
            </a:pPr>
            <a:r>
              <a:rPr lang="nl-NL" b="0" i="0" dirty="0">
                <a:solidFill>
                  <a:srgbClr val="333333"/>
                </a:solidFill>
                <a:effectLst/>
                <a:latin typeface="PannoTextMedium"/>
              </a:rPr>
              <a:t>Secretaris</a:t>
            </a:r>
            <a:r>
              <a:rPr lang="nl-NL" b="0" i="0" dirty="0">
                <a:solidFill>
                  <a:srgbClr val="333333"/>
                </a:solidFill>
                <a:effectLst/>
                <a:latin typeface="PannoTextLight"/>
              </a:rPr>
              <a:t>:</a:t>
            </a:r>
          </a:p>
          <a:p>
            <a:pPr marL="171450" indent="-171450" algn="l">
              <a:buFont typeface="Arial" panose="020B0604020202020204" pitchFamily="34" charset="0"/>
              <a:buChar char="•"/>
            </a:pPr>
            <a:r>
              <a:rPr lang="nl-NL" b="0" i="0" dirty="0">
                <a:solidFill>
                  <a:srgbClr val="333333"/>
                </a:solidFill>
                <a:effectLst/>
                <a:latin typeface="PannoTextLight"/>
              </a:rPr>
              <a:t>Damien Decorte (</a:t>
            </a:r>
            <a:r>
              <a:rPr lang="nl-NL" sz="1800" u="sng" dirty="0">
                <a:solidFill>
                  <a:srgbClr val="0000FF"/>
                </a:solidFill>
                <a:effectLst/>
                <a:latin typeface="Calibri" panose="020F0502020204030204" pitchFamily="34" charset="0"/>
                <a:ea typeface="Calibri" panose="020F0502020204030204" pitchFamily="34" charset="0"/>
                <a:hlinkClick r:id="rId3"/>
              </a:rPr>
              <a:t>Damien.Decorte@UGent.be</a:t>
            </a:r>
            <a:r>
              <a:rPr lang="nl-NL" sz="1800" u="sng" dirty="0">
                <a:solidFill>
                  <a:srgbClr val="0000FF"/>
                </a:solidFill>
                <a:effectLst/>
                <a:latin typeface="Calibri" panose="020F0502020204030204" pitchFamily="34" charset="0"/>
                <a:ea typeface="Calibri" panose="020F0502020204030204" pitchFamily="34" charset="0"/>
              </a:rPr>
              <a:t>)</a:t>
            </a:r>
            <a:br>
              <a:rPr lang="nl-NL" b="0" i="0" dirty="0">
                <a:solidFill>
                  <a:srgbClr val="333333"/>
                </a:solidFill>
                <a:effectLst/>
                <a:latin typeface="PannoTextLight"/>
              </a:rPr>
            </a:br>
            <a:endParaRPr lang="nl-NL" b="0" i="0" dirty="0">
              <a:solidFill>
                <a:srgbClr val="333333"/>
              </a:solidFill>
              <a:effectLst/>
              <a:latin typeface="PannoTextLight"/>
            </a:endParaRPr>
          </a:p>
          <a:p>
            <a:pPr algn="l"/>
            <a:r>
              <a:rPr lang="nl-NL" b="0" i="0" dirty="0">
                <a:solidFill>
                  <a:srgbClr val="333333"/>
                </a:solidFill>
                <a:effectLst/>
                <a:latin typeface="PannoTextMedium"/>
              </a:rPr>
              <a:t>Leden</a:t>
            </a:r>
            <a:r>
              <a:rPr lang="nl-NL" b="0" i="0" dirty="0">
                <a:solidFill>
                  <a:srgbClr val="333333"/>
                </a:solidFill>
                <a:effectLst/>
                <a:latin typeface="PannoTextLight"/>
              </a:rPr>
              <a:t>:</a:t>
            </a:r>
          </a:p>
          <a:p>
            <a:pPr algn="l">
              <a:buFont typeface="Arial" panose="020B0604020202020204" pitchFamily="34" charset="0"/>
              <a:buChar char="•"/>
            </a:pPr>
            <a:r>
              <a:rPr lang="nl-NL" b="0" i="0" dirty="0">
                <a:solidFill>
                  <a:srgbClr val="333333"/>
                </a:solidFill>
                <a:effectLst/>
                <a:latin typeface="PannoTextLight"/>
              </a:rPr>
              <a:t>Ferdinand </a:t>
            </a:r>
            <a:r>
              <a:rPr lang="nl-NL" b="0" i="0" dirty="0" err="1">
                <a:solidFill>
                  <a:srgbClr val="333333"/>
                </a:solidFill>
                <a:effectLst/>
                <a:latin typeface="PannoTextLight"/>
              </a:rPr>
              <a:t>Vieider</a:t>
            </a:r>
            <a:endParaRPr lang="nl-NL" b="0" i="0" dirty="0">
              <a:solidFill>
                <a:srgbClr val="333333"/>
              </a:solidFill>
              <a:effectLst/>
              <a:latin typeface="PannoTextLight"/>
            </a:endParaRPr>
          </a:p>
          <a:p>
            <a:pPr algn="l">
              <a:buFont typeface="Arial" panose="020B0604020202020204" pitchFamily="34" charset="0"/>
              <a:buChar char="•"/>
            </a:pPr>
            <a:r>
              <a:rPr lang="nl-NL" b="0" i="0" dirty="0">
                <a:solidFill>
                  <a:srgbClr val="333333"/>
                </a:solidFill>
                <a:effectLst/>
                <a:latin typeface="PannoTextLight"/>
              </a:rPr>
              <a:t>Evelien </a:t>
            </a:r>
            <a:r>
              <a:rPr lang="nl-NL" b="0" i="0" dirty="0" err="1">
                <a:solidFill>
                  <a:srgbClr val="333333"/>
                </a:solidFill>
                <a:effectLst/>
                <a:latin typeface="PannoTextLight"/>
              </a:rPr>
              <a:t>Opdecam</a:t>
            </a:r>
            <a:endParaRPr lang="nl-NL" b="0" i="0" dirty="0">
              <a:solidFill>
                <a:srgbClr val="333333"/>
              </a:solidFill>
              <a:effectLst/>
              <a:latin typeface="PannoTextLight"/>
            </a:endParaRPr>
          </a:p>
          <a:p>
            <a:pPr algn="l">
              <a:buFont typeface="Arial" panose="020B0604020202020204" pitchFamily="34" charset="0"/>
              <a:buChar char="•"/>
            </a:pPr>
            <a:r>
              <a:rPr lang="nl-NL" b="0" i="0" dirty="0">
                <a:solidFill>
                  <a:srgbClr val="333333"/>
                </a:solidFill>
                <a:effectLst/>
                <a:latin typeface="PannoTextLight"/>
              </a:rPr>
              <a:t>Adriaan Spruyt</a:t>
            </a:r>
          </a:p>
          <a:p>
            <a:pPr algn="l">
              <a:buFont typeface="Arial" panose="020B0604020202020204" pitchFamily="34" charset="0"/>
              <a:buChar char="•"/>
            </a:pPr>
            <a:r>
              <a:rPr lang="nl-NL" b="0" i="0" dirty="0">
                <a:solidFill>
                  <a:srgbClr val="333333"/>
                </a:solidFill>
                <a:effectLst/>
                <a:latin typeface="PannoTextLight"/>
              </a:rPr>
              <a:t>Geert Poels</a:t>
            </a:r>
          </a:p>
          <a:p>
            <a:pPr algn="l">
              <a:buFont typeface="Arial" panose="020B0604020202020204" pitchFamily="34" charset="0"/>
              <a:buChar char="•"/>
            </a:pPr>
            <a:r>
              <a:rPr lang="nl-NL" b="0" i="0" dirty="0">
                <a:solidFill>
                  <a:srgbClr val="333333"/>
                </a:solidFill>
                <a:effectLst/>
                <a:latin typeface="PannoTextLight"/>
              </a:rPr>
              <a:t>Frank </a:t>
            </a:r>
            <a:r>
              <a:rPr lang="nl-NL" b="0" i="0" dirty="0" err="1">
                <a:solidFill>
                  <a:srgbClr val="333333"/>
                </a:solidFill>
                <a:effectLst/>
                <a:latin typeface="PannoTextLight"/>
              </a:rPr>
              <a:t>Naert</a:t>
            </a:r>
            <a:endParaRPr lang="nl-NL" b="0" i="0" dirty="0">
              <a:solidFill>
                <a:srgbClr val="333333"/>
              </a:solidFill>
              <a:effectLst/>
              <a:latin typeface="PannoTextLight"/>
            </a:endParaRPr>
          </a:p>
          <a:p>
            <a:endParaRPr lang="en-US" dirty="0">
              <a:cs typeface="Calibri"/>
            </a:endParaRPr>
          </a:p>
          <a:p>
            <a:endParaRPr lang="en-US" dirty="0">
              <a:cs typeface="Calibri"/>
            </a:endParaRPr>
          </a:p>
          <a:p>
            <a:r>
              <a:rPr lang="en-US" b="0" i="0" u="none" strike="noStrike" dirty="0">
                <a:solidFill>
                  <a:srgbClr val="000000"/>
                </a:solidFill>
                <a:effectLst/>
                <a:latin typeface="Calibri" panose="020F0502020204030204" pitchFamily="34" charset="0"/>
              </a:rPr>
              <a:t>Research ethics decision tree: </a:t>
            </a:r>
            <a:r>
              <a:rPr lang="en-US" b="0" i="0" u="sng" strike="noStrike" dirty="0">
                <a:solidFill>
                  <a:srgbClr val="1E64C8"/>
                </a:solidFill>
                <a:effectLst/>
                <a:latin typeface="Calibri" panose="020F0502020204030204" pitchFamily="34" charset="0"/>
                <a:hlinkClick r:id="rId4"/>
              </a:rPr>
              <a:t>here</a:t>
            </a:r>
            <a:r>
              <a:rPr lang="en-US" b="0" i="0" u="none" strike="noStrike" dirty="0">
                <a:solidFill>
                  <a:srgbClr val="000000"/>
                </a:solidFill>
                <a:effectLst/>
                <a:latin typeface="Calibri" panose="020F0502020204030204" pitchFamily="34" charset="0"/>
              </a:rPr>
              <a:t> </a:t>
            </a:r>
            <a:endParaRPr lang="en-US" dirty="0">
              <a:cs typeface="Calibri"/>
            </a:endParaRPr>
          </a:p>
        </p:txBody>
      </p:sp>
      <p:sp>
        <p:nvSpPr>
          <p:cNvPr id="4" name="Slide Number Placeholder 3"/>
          <p:cNvSpPr>
            <a:spLocks noGrp="1"/>
          </p:cNvSpPr>
          <p:nvPr>
            <p:ph type="sldNum" sz="quarter" idx="5"/>
          </p:nvPr>
        </p:nvSpPr>
        <p:spPr/>
        <p:txBody>
          <a:bodyPr/>
          <a:lstStyle/>
          <a:p>
            <a:fld id="{539A0A48-EDB1-4AFE-B1B7-10CE2A416496}" type="slidenum">
              <a:rPr lang="en-GB" smtClean="0"/>
              <a:t>23</a:t>
            </a:fld>
            <a:endParaRPr lang="en-GB"/>
          </a:p>
        </p:txBody>
      </p:sp>
    </p:spTree>
    <p:extLst>
      <p:ext uri="{BB962C8B-B14F-4D97-AF65-F5344CB8AC3E}">
        <p14:creationId xmlns:p14="http://schemas.microsoft.com/office/powerpoint/2010/main" val="71194871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blank" preserve="1">
  <p:cSld name="Corporate Log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0464F84-246C-4657-8172-1E2969D0F603}" type="datetime1">
              <a:rPr lang="en-GB" smtClean="0"/>
              <a:t>13/11/2023</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7AE184E0-0BD4-4705-A12B-9B71DDE63301}" type="slidenum">
              <a:rPr lang="en-GB" smtClean="0"/>
              <a:t>‹#›</a:t>
            </a:fld>
            <a:endParaRPr lang="en-GB"/>
          </a:p>
        </p:txBody>
      </p:sp>
      <p:pic>
        <p:nvPicPr>
          <p:cNvPr id="6" name="Logo Large EN"/>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077747" y="2283675"/>
            <a:ext cx="4800610" cy="4172720"/>
          </a:xfrm>
          <a:prstGeom prst="rect">
            <a:avLst/>
          </a:prstGeom>
        </p:spPr>
      </p:pic>
    </p:spTree>
    <p:extLst>
      <p:ext uri="{BB962C8B-B14F-4D97-AF65-F5344CB8AC3E}">
        <p14:creationId xmlns:p14="http://schemas.microsoft.com/office/powerpoint/2010/main" val="109143652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losing Slide">
    <p:spTree>
      <p:nvGrpSpPr>
        <p:cNvPr id="1" name=""/>
        <p:cNvGrpSpPr/>
        <p:nvPr/>
      </p:nvGrpSpPr>
      <p:grpSpPr>
        <a:xfrm>
          <a:off x="0" y="0"/>
          <a:ext cx="0" cy="0"/>
          <a:chOff x="0" y="0"/>
          <a:chExt cx="0" cy="0"/>
        </a:xfrm>
      </p:grpSpPr>
      <p:sp>
        <p:nvSpPr>
          <p:cNvPr id="7" name="Rectangle 6"/>
          <p:cNvSpPr/>
          <p:nvPr userDrawn="1"/>
        </p:nvSpPr>
        <p:spPr>
          <a:xfrm>
            <a:off x="914400" y="0"/>
            <a:ext cx="16424275" cy="7898400"/>
          </a:xfrm>
          <a:prstGeom prst="rect">
            <a:avLst/>
          </a:prstGeom>
          <a:solidFill>
            <a:srgbClr val="1E64C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a:p>
        </p:txBody>
      </p:sp>
      <p:sp>
        <p:nvSpPr>
          <p:cNvPr id="2" name="Title 1"/>
          <p:cNvSpPr>
            <a:spLocks noGrp="1"/>
          </p:cNvSpPr>
          <p:nvPr>
            <p:ph type="ctrTitle" hasCustomPrompt="1"/>
          </p:nvPr>
        </p:nvSpPr>
        <p:spPr bwMode="white">
          <a:xfrm>
            <a:off x="1291074" y="1743240"/>
            <a:ext cx="7416000" cy="5769600"/>
          </a:xfrm>
        </p:spPr>
        <p:txBody>
          <a:bodyPr anchor="t" anchorCtr="0">
            <a:noAutofit/>
          </a:bodyPr>
          <a:lstStyle>
            <a:lvl1pPr algn="l" defTabSz="539750">
              <a:lnSpc>
                <a:spcPts val="3500"/>
              </a:lnSpc>
              <a:defRPr sz="2500" u="none" cap="none" baseline="0">
                <a:solidFill>
                  <a:schemeClr val="bg1"/>
                </a:solidFill>
                <a:uFill>
                  <a:solidFill>
                    <a:schemeClr val="bg1"/>
                  </a:solidFill>
                </a:uFill>
                <a:latin typeface="+mn-lt"/>
              </a:defRPr>
            </a:lvl1pPr>
          </a:lstStyle>
          <a:p>
            <a:r>
              <a:rPr lang="en-GB" noProof="0"/>
              <a:t>Click to add presenters contact data</a:t>
            </a:r>
          </a:p>
        </p:txBody>
      </p:sp>
      <p:sp>
        <p:nvSpPr>
          <p:cNvPr id="8" name="Titles positoning box" hidden="1"/>
          <p:cNvSpPr/>
          <p:nvPr userDrawn="1"/>
        </p:nvSpPr>
        <p:spPr>
          <a:xfrm>
            <a:off x="1371600" y="1828800"/>
            <a:ext cx="15012000" cy="5999760"/>
          </a:xfrm>
          <a:prstGeom prst="rect">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Tijdelijke aanduiding voor tekst 4"/>
          <p:cNvSpPr>
            <a:spLocks noGrp="1"/>
          </p:cNvSpPr>
          <p:nvPr>
            <p:ph type="body" sz="quarter" idx="10" hasCustomPrompt="1"/>
          </p:nvPr>
        </p:nvSpPr>
        <p:spPr bwMode="white">
          <a:xfrm>
            <a:off x="9215999" y="3095999"/>
            <a:ext cx="7257600" cy="2099844"/>
          </a:xfrm>
        </p:spPr>
        <p:txBody>
          <a:bodyPr>
            <a:normAutofit/>
          </a:bodyPr>
          <a:lstStyle>
            <a:lvl1pPr>
              <a:lnSpc>
                <a:spcPts val="3500"/>
              </a:lnSpc>
              <a:defRPr sz="2400">
                <a:solidFill>
                  <a:schemeClr val="bg1"/>
                </a:solidFill>
              </a:defRPr>
            </a:lvl1pPr>
          </a:lstStyle>
          <a:p>
            <a:pPr lvl="0"/>
            <a:r>
              <a:rPr lang="en-GB" noProof="0"/>
              <a:t>Click to add social media names</a:t>
            </a:r>
            <a:endParaRPr lang="nl-NL"/>
          </a:p>
        </p:txBody>
      </p:sp>
    </p:spTree>
    <p:extLst>
      <p:ext uri="{BB962C8B-B14F-4D97-AF65-F5344CB8AC3E}">
        <p14:creationId xmlns:p14="http://schemas.microsoft.com/office/powerpoint/2010/main" val="310378572"/>
      </p:ext>
    </p:extLst>
  </p:cSld>
  <p:clrMapOvr>
    <a:masterClrMapping/>
  </p:clrMapOvr>
  <p:hf sldNum="0"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blank" preserve="1">
  <p:cSld name="Corporate Log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A24147F-ED97-47AF-A1B3-C82A179CF7F3}" type="datetime1">
              <a:rPr lang="nl-NL" smtClean="0"/>
              <a:t>13-11-2023</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7AE184E0-0BD4-4705-A12B-9B71DDE63301}" type="slidenum">
              <a:rPr lang="en-GB" smtClean="0"/>
              <a:t>‹#›</a:t>
            </a:fld>
            <a:endParaRPr lang="en-GB"/>
          </a:p>
        </p:txBody>
      </p:sp>
      <p:pic>
        <p:nvPicPr>
          <p:cNvPr id="9" name="Logo Large"/>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109518" y="2275285"/>
            <a:ext cx="5462027" cy="4172720"/>
          </a:xfrm>
          <a:prstGeom prst="rect">
            <a:avLst/>
          </a:prstGeom>
        </p:spPr>
      </p:pic>
    </p:spTree>
    <p:extLst>
      <p:ext uri="{BB962C8B-B14F-4D97-AF65-F5344CB8AC3E}">
        <p14:creationId xmlns:p14="http://schemas.microsoft.com/office/powerpoint/2010/main" val="109143652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Slide">
    <p:spTree>
      <p:nvGrpSpPr>
        <p:cNvPr id="1" name=""/>
        <p:cNvGrpSpPr/>
        <p:nvPr/>
      </p:nvGrpSpPr>
      <p:grpSpPr>
        <a:xfrm>
          <a:off x="0" y="0"/>
          <a:ext cx="0" cy="0"/>
          <a:chOff x="0" y="0"/>
          <a:chExt cx="0" cy="0"/>
        </a:xfrm>
      </p:grpSpPr>
      <p:sp>
        <p:nvSpPr>
          <p:cNvPr id="7" name="Rectangle 6"/>
          <p:cNvSpPr/>
          <p:nvPr userDrawn="1"/>
        </p:nvSpPr>
        <p:spPr>
          <a:xfrm>
            <a:off x="914400" y="0"/>
            <a:ext cx="16424275" cy="7898400"/>
          </a:xfrm>
          <a:prstGeom prst="rect">
            <a:avLst/>
          </a:prstGeom>
          <a:solidFill>
            <a:srgbClr val="1E64C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noProof="0">
              <a:latin typeface="UGent Panno Text" panose="02000506040000040003" pitchFamily="50" charset="0"/>
            </a:endParaRPr>
          </a:p>
        </p:txBody>
      </p:sp>
      <p:sp>
        <p:nvSpPr>
          <p:cNvPr id="2" name="Title 1"/>
          <p:cNvSpPr>
            <a:spLocks noGrp="1"/>
          </p:cNvSpPr>
          <p:nvPr>
            <p:ph type="ctrTitle"/>
          </p:nvPr>
        </p:nvSpPr>
        <p:spPr bwMode="white">
          <a:xfrm>
            <a:off x="1291074" y="2286000"/>
            <a:ext cx="15183366" cy="4436316"/>
          </a:xfrm>
        </p:spPr>
        <p:txBody>
          <a:bodyPr anchor="b">
            <a:noAutofit/>
          </a:bodyPr>
          <a:lstStyle>
            <a:lvl1pPr algn="l">
              <a:lnSpc>
                <a:spcPts val="11000"/>
              </a:lnSpc>
              <a:defRPr sz="10000" u="sng" baseline="0">
                <a:solidFill>
                  <a:schemeClr val="bg1"/>
                </a:solidFill>
                <a:uFill>
                  <a:solidFill>
                    <a:schemeClr val="bg1"/>
                  </a:solidFill>
                </a:uFill>
                <a:latin typeface="UGent Panno Text" panose="02000506040000040003" pitchFamily="50" charset="0"/>
              </a:defRPr>
            </a:lvl1pPr>
          </a:lstStyle>
          <a:p>
            <a:r>
              <a:rPr lang="en-US" noProof="0"/>
              <a:t>Click to edit Master title style</a:t>
            </a:r>
            <a:endParaRPr lang="nl-BE" noProof="0"/>
          </a:p>
        </p:txBody>
      </p:sp>
      <p:sp>
        <p:nvSpPr>
          <p:cNvPr id="3" name="Subtitle 2"/>
          <p:cNvSpPr>
            <a:spLocks noGrp="1"/>
          </p:cNvSpPr>
          <p:nvPr>
            <p:ph type="subTitle" idx="1" hasCustomPrompt="1"/>
          </p:nvPr>
        </p:nvSpPr>
        <p:spPr bwMode="white">
          <a:xfrm>
            <a:off x="1283414" y="6874716"/>
            <a:ext cx="15191026" cy="583200"/>
          </a:xfrm>
        </p:spPr>
        <p:txBody>
          <a:bodyPr>
            <a:normAutofit/>
          </a:bodyPr>
          <a:lstStyle>
            <a:lvl1pPr marL="0" indent="0" algn="l">
              <a:lnSpc>
                <a:spcPts val="3600"/>
              </a:lnSpc>
              <a:buNone/>
              <a:defRPr sz="3000" baseline="0">
                <a:solidFill>
                  <a:srgbClr val="FFD200"/>
                </a:solidFill>
                <a:latin typeface="UGent Panno Text" panose="02000506040000040003" pitchFamily="50" charset="0"/>
              </a:defRPr>
            </a:lvl1pPr>
            <a:lvl2pPr marL="650184" indent="0" algn="ctr">
              <a:buNone/>
              <a:defRPr sz="2844"/>
            </a:lvl2pPr>
            <a:lvl3pPr marL="1300368" indent="0" algn="ctr">
              <a:buNone/>
              <a:defRPr sz="2560"/>
            </a:lvl3pPr>
            <a:lvl4pPr marL="1950552" indent="0" algn="ctr">
              <a:buNone/>
              <a:defRPr sz="2275"/>
            </a:lvl4pPr>
            <a:lvl5pPr marL="2600736" indent="0" algn="ctr">
              <a:buNone/>
              <a:defRPr sz="2275"/>
            </a:lvl5pPr>
            <a:lvl6pPr marL="3250921" indent="0" algn="ctr">
              <a:buNone/>
              <a:defRPr sz="2275"/>
            </a:lvl6pPr>
            <a:lvl7pPr marL="3901105" indent="0" algn="ctr">
              <a:buNone/>
              <a:defRPr sz="2275"/>
            </a:lvl7pPr>
            <a:lvl8pPr marL="4551289" indent="0" algn="ctr">
              <a:buNone/>
              <a:defRPr sz="2275"/>
            </a:lvl8pPr>
            <a:lvl9pPr marL="5201473" indent="0" algn="ctr">
              <a:buNone/>
              <a:defRPr sz="2275"/>
            </a:lvl9pPr>
          </a:lstStyle>
          <a:p>
            <a:r>
              <a:rPr lang="nl-BE" noProof="0"/>
              <a:t>Klik om de ondertitel / presentator / datum [</a:t>
            </a:r>
            <a:r>
              <a:rPr lang="nl-BE" noProof="0" err="1"/>
              <a:t>dd</a:t>
            </a:r>
            <a:r>
              <a:rPr lang="nl-BE" noProof="0"/>
              <a:t>-mm-</a:t>
            </a:r>
            <a:r>
              <a:rPr lang="nl-BE" noProof="0" err="1"/>
              <a:t>yyyy</a:t>
            </a:r>
            <a:r>
              <a:rPr lang="nl-BE" noProof="0"/>
              <a:t>] te maken</a:t>
            </a:r>
          </a:p>
        </p:txBody>
      </p:sp>
      <p:sp>
        <p:nvSpPr>
          <p:cNvPr id="8" name="Titles positoning box" hidden="1"/>
          <p:cNvSpPr/>
          <p:nvPr userDrawn="1"/>
        </p:nvSpPr>
        <p:spPr>
          <a:xfrm>
            <a:off x="1371600" y="6408000"/>
            <a:ext cx="15012000" cy="576000"/>
          </a:xfrm>
          <a:prstGeom prst="rect">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Text Placeholder 9"/>
          <p:cNvSpPr>
            <a:spLocks noGrp="1"/>
          </p:cNvSpPr>
          <p:nvPr>
            <p:ph type="body" sz="quarter" idx="10" hasCustomPrompt="1"/>
          </p:nvPr>
        </p:nvSpPr>
        <p:spPr bwMode="white">
          <a:xfrm>
            <a:off x="1291074" y="270000"/>
            <a:ext cx="15183366" cy="540000"/>
          </a:xfrm>
        </p:spPr>
        <p:txBody>
          <a:bodyPr anchor="b" anchorCtr="0">
            <a:normAutofit/>
          </a:bodyPr>
          <a:lstStyle>
            <a:lvl1pPr marL="0" indent="0">
              <a:lnSpc>
                <a:spcPts val="1700"/>
              </a:lnSpc>
              <a:buNone/>
              <a:defRPr sz="1400" b="1" i="0" u="sng" cap="all" baseline="0">
                <a:solidFill>
                  <a:schemeClr val="bg1"/>
                </a:solidFill>
                <a:uFill>
                  <a:solidFill>
                    <a:schemeClr val="bg1"/>
                  </a:solidFill>
                </a:uFill>
                <a:latin typeface="UGent Panno Text" panose="02000506040000040003" pitchFamily="50" charset="0"/>
              </a:defRPr>
            </a:lvl1pPr>
            <a:lvl2pPr marL="0" indent="0">
              <a:lnSpc>
                <a:spcPts val="1700"/>
              </a:lnSpc>
              <a:buNone/>
              <a:defRPr sz="1400" cap="all" baseline="0">
                <a:solidFill>
                  <a:schemeClr val="bg1"/>
                </a:solidFill>
                <a:uFill>
                  <a:solidFill>
                    <a:schemeClr val="bg1"/>
                  </a:solidFill>
                </a:uFill>
                <a:latin typeface="UGent Panno Text" panose="02000506040000040003" pitchFamily="50" charset="0"/>
              </a:defRPr>
            </a:lvl2pPr>
          </a:lstStyle>
          <a:p>
            <a:pPr lvl="0"/>
            <a:r>
              <a:rPr lang="nl-BE" noProof="0"/>
              <a:t>Klik om de organisatie stijlen te bewerken</a:t>
            </a:r>
          </a:p>
          <a:p>
            <a:pPr lvl="1"/>
            <a:r>
              <a:rPr lang="nl-BE" noProof="0"/>
              <a:t>tweede niveau</a:t>
            </a:r>
          </a:p>
        </p:txBody>
      </p:sp>
      <p:sp>
        <p:nvSpPr>
          <p:cNvPr id="12" name="Picture Placeholder 11"/>
          <p:cNvSpPr>
            <a:spLocks noGrp="1"/>
          </p:cNvSpPr>
          <p:nvPr>
            <p:ph type="pic" sz="quarter" idx="11" hasCustomPrompt="1"/>
          </p:nvPr>
        </p:nvSpPr>
        <p:spPr>
          <a:xfrm>
            <a:off x="3200400" y="8366400"/>
            <a:ext cx="2286000" cy="928800"/>
          </a:xfrm>
        </p:spPr>
        <p:txBody>
          <a:bodyPr/>
          <a:lstStyle>
            <a:lvl1pPr marL="85725" indent="0">
              <a:buNone/>
              <a:defRPr sz="1600">
                <a:solidFill>
                  <a:schemeClr val="bg1">
                    <a:lumMod val="50000"/>
                  </a:schemeClr>
                </a:solidFill>
                <a:latin typeface="UGent Panno Text" panose="02000506040000040003" pitchFamily="50" charset="0"/>
              </a:defRPr>
            </a:lvl1pPr>
          </a:lstStyle>
          <a:p>
            <a:r>
              <a:rPr lang="nl-BE" noProof="0"/>
              <a:t>Partnerlogo 1</a:t>
            </a:r>
          </a:p>
        </p:txBody>
      </p:sp>
      <p:sp>
        <p:nvSpPr>
          <p:cNvPr id="13" name="Picture Placeholder 11"/>
          <p:cNvSpPr>
            <a:spLocks noGrp="1"/>
          </p:cNvSpPr>
          <p:nvPr>
            <p:ph type="pic" sz="quarter" idx="12" hasCustomPrompt="1"/>
          </p:nvPr>
        </p:nvSpPr>
        <p:spPr>
          <a:xfrm>
            <a:off x="5713200" y="8366400"/>
            <a:ext cx="2286000" cy="928800"/>
          </a:xfrm>
        </p:spPr>
        <p:txBody>
          <a:bodyPr/>
          <a:lstStyle>
            <a:lvl1pPr marL="85725" indent="0">
              <a:buNone/>
              <a:defRPr sz="1600">
                <a:solidFill>
                  <a:schemeClr val="bg1">
                    <a:lumMod val="50000"/>
                  </a:schemeClr>
                </a:solidFill>
                <a:latin typeface="UGent Panno Text" panose="02000506040000040003" pitchFamily="50" charset="0"/>
              </a:defRPr>
            </a:lvl1pPr>
          </a:lstStyle>
          <a:p>
            <a:r>
              <a:rPr lang="nl-BE" noProof="0"/>
              <a:t>Partnerlogo 2</a:t>
            </a:r>
          </a:p>
        </p:txBody>
      </p:sp>
      <p:sp>
        <p:nvSpPr>
          <p:cNvPr id="14" name="Picture Placeholder 11"/>
          <p:cNvSpPr>
            <a:spLocks noGrp="1"/>
          </p:cNvSpPr>
          <p:nvPr>
            <p:ph type="pic" sz="quarter" idx="13" hasCustomPrompt="1"/>
          </p:nvPr>
        </p:nvSpPr>
        <p:spPr>
          <a:xfrm>
            <a:off x="8229600" y="8366400"/>
            <a:ext cx="2322000" cy="928800"/>
          </a:xfrm>
        </p:spPr>
        <p:txBody>
          <a:bodyPr/>
          <a:lstStyle>
            <a:lvl1pPr marL="85725" indent="0">
              <a:buNone/>
              <a:defRPr sz="1600">
                <a:solidFill>
                  <a:schemeClr val="bg1">
                    <a:lumMod val="50000"/>
                  </a:schemeClr>
                </a:solidFill>
                <a:latin typeface="UGent Panno Text" panose="02000506040000040003" pitchFamily="50" charset="0"/>
              </a:defRPr>
            </a:lvl1pPr>
          </a:lstStyle>
          <a:p>
            <a:r>
              <a:rPr lang="nl-BE" noProof="0"/>
              <a:t>Partnerlogo 3</a:t>
            </a:r>
          </a:p>
        </p:txBody>
      </p:sp>
      <p:sp>
        <p:nvSpPr>
          <p:cNvPr id="15" name="Picture Placeholder 11"/>
          <p:cNvSpPr>
            <a:spLocks noGrp="1"/>
          </p:cNvSpPr>
          <p:nvPr>
            <p:ph type="pic" sz="quarter" idx="14" hasCustomPrompt="1"/>
          </p:nvPr>
        </p:nvSpPr>
        <p:spPr>
          <a:xfrm>
            <a:off x="10746000" y="8366400"/>
            <a:ext cx="2322000" cy="928800"/>
          </a:xfrm>
        </p:spPr>
        <p:txBody>
          <a:bodyPr/>
          <a:lstStyle>
            <a:lvl1pPr marL="85725" indent="0">
              <a:buNone/>
              <a:defRPr sz="1600">
                <a:solidFill>
                  <a:schemeClr val="bg1">
                    <a:lumMod val="50000"/>
                  </a:schemeClr>
                </a:solidFill>
                <a:latin typeface="UGent Panno Text" panose="02000506040000040003" pitchFamily="50" charset="0"/>
              </a:defRPr>
            </a:lvl1pPr>
          </a:lstStyle>
          <a:p>
            <a:r>
              <a:rPr lang="nl-BE" noProof="0"/>
              <a:t>Partnerlogo 4</a:t>
            </a:r>
          </a:p>
        </p:txBody>
      </p:sp>
    </p:spTree>
    <p:extLst>
      <p:ext uri="{BB962C8B-B14F-4D97-AF65-F5344CB8AC3E}">
        <p14:creationId xmlns:p14="http://schemas.microsoft.com/office/powerpoint/2010/main" val="94181466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hapter Slide">
    <p:spTree>
      <p:nvGrpSpPr>
        <p:cNvPr id="1" name=""/>
        <p:cNvGrpSpPr/>
        <p:nvPr/>
      </p:nvGrpSpPr>
      <p:grpSpPr>
        <a:xfrm>
          <a:off x="0" y="0"/>
          <a:ext cx="0" cy="0"/>
          <a:chOff x="0" y="0"/>
          <a:chExt cx="0" cy="0"/>
        </a:xfrm>
      </p:grpSpPr>
      <p:sp>
        <p:nvSpPr>
          <p:cNvPr id="7" name="Rectangle 6"/>
          <p:cNvSpPr/>
          <p:nvPr userDrawn="1"/>
        </p:nvSpPr>
        <p:spPr>
          <a:xfrm>
            <a:off x="914400" y="0"/>
            <a:ext cx="16424275" cy="7898400"/>
          </a:xfrm>
          <a:prstGeom prst="rect">
            <a:avLst/>
          </a:prstGeom>
          <a:solidFill>
            <a:srgbClr val="1E64C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noProof="0">
              <a:latin typeface="UGent Panno Text" panose="02000506040000040003" pitchFamily="50" charset="0"/>
            </a:endParaRPr>
          </a:p>
        </p:txBody>
      </p:sp>
      <p:sp>
        <p:nvSpPr>
          <p:cNvPr id="2" name="Title 1"/>
          <p:cNvSpPr>
            <a:spLocks noGrp="1"/>
          </p:cNvSpPr>
          <p:nvPr>
            <p:ph type="ctrTitle" hasCustomPrompt="1"/>
          </p:nvPr>
        </p:nvSpPr>
        <p:spPr bwMode="white">
          <a:xfrm>
            <a:off x="1291074" y="3246120"/>
            <a:ext cx="15183366" cy="4436316"/>
          </a:xfrm>
        </p:spPr>
        <p:txBody>
          <a:bodyPr anchor="b">
            <a:noAutofit/>
          </a:bodyPr>
          <a:lstStyle>
            <a:lvl1pPr algn="l">
              <a:lnSpc>
                <a:spcPts val="11000"/>
              </a:lnSpc>
              <a:defRPr sz="10000" u="sng" baseline="0">
                <a:solidFill>
                  <a:schemeClr val="bg1"/>
                </a:solidFill>
                <a:uFill>
                  <a:solidFill>
                    <a:schemeClr val="bg1"/>
                  </a:solidFill>
                </a:uFill>
                <a:latin typeface="UGent Panno Text" panose="02000506040000040003" pitchFamily="50" charset="0"/>
              </a:defRPr>
            </a:lvl1pPr>
          </a:lstStyle>
          <a:p>
            <a:r>
              <a:rPr lang="nl-BE" noProof="0"/>
              <a:t>klik om een hoofdstuktitel te maken.</a:t>
            </a:r>
          </a:p>
        </p:txBody>
      </p:sp>
      <p:sp>
        <p:nvSpPr>
          <p:cNvPr id="8" name="Titles positoning box" hidden="1"/>
          <p:cNvSpPr/>
          <p:nvPr userDrawn="1"/>
        </p:nvSpPr>
        <p:spPr>
          <a:xfrm>
            <a:off x="1371600" y="7344000"/>
            <a:ext cx="15012000" cy="576000"/>
          </a:xfrm>
          <a:prstGeom prst="rect">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Slide Number Placeholder 5"/>
          <p:cNvSpPr>
            <a:spLocks noGrp="1"/>
          </p:cNvSpPr>
          <p:nvPr>
            <p:ph type="sldNum" sz="quarter" idx="4"/>
          </p:nvPr>
        </p:nvSpPr>
        <p:spPr>
          <a:xfrm>
            <a:off x="15590520" y="8948703"/>
            <a:ext cx="921880" cy="519289"/>
          </a:xfrm>
          <a:prstGeom prst="rect">
            <a:avLst/>
          </a:prstGeom>
        </p:spPr>
        <p:txBody>
          <a:bodyPr vert="horz" lIns="91440" tIns="45720" rIns="91440" bIns="45720" rtlCol="0" anchor="ctr"/>
          <a:lstStyle>
            <a:lvl1pPr algn="r">
              <a:defRPr sz="1707">
                <a:solidFill>
                  <a:srgbClr val="1E64C8"/>
                </a:solidFill>
                <a:latin typeface="UGent Panno Text" panose="02000506040000040003" pitchFamily="50" charset="0"/>
              </a:defRPr>
            </a:lvl1pPr>
          </a:lstStyle>
          <a:p>
            <a:fld id="{7AE184E0-0BD4-4705-A12B-9B71DDE63301}" type="slidenum">
              <a:rPr lang="nl-BE" smtClean="0"/>
              <a:pPr/>
              <a:t>‹#›</a:t>
            </a:fld>
            <a:endParaRPr lang="nl-BE"/>
          </a:p>
        </p:txBody>
      </p:sp>
    </p:spTree>
    <p:extLst>
      <p:ext uri="{BB962C8B-B14F-4D97-AF65-F5344CB8AC3E}">
        <p14:creationId xmlns:p14="http://schemas.microsoft.com/office/powerpoint/2010/main" val="129473260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UGent Panno Text" panose="02000506040000040003" pitchFamily="50" charset="0"/>
                <a:cs typeface="Segoe UI Semibold" panose="020B0702040204020203" pitchFamily="34" charset="0"/>
              </a:defRPr>
            </a:lvl1pPr>
          </a:lstStyle>
          <a:p>
            <a:r>
              <a:rPr lang="en-US" noProof="0"/>
              <a:t>Click to edit Master title style</a:t>
            </a:r>
            <a:endParaRPr lang="nl-BE" noProof="0"/>
          </a:p>
        </p:txBody>
      </p:sp>
      <p:sp>
        <p:nvSpPr>
          <p:cNvPr id="3" name="Content Placeholder 2"/>
          <p:cNvSpPr>
            <a:spLocks noGrp="1"/>
          </p:cNvSpPr>
          <p:nvPr>
            <p:ph idx="1" hasCustomPrompt="1"/>
          </p:nvPr>
        </p:nvSpPr>
        <p:spPr>
          <a:xfrm>
            <a:off x="835825" y="1194364"/>
            <a:ext cx="15699575" cy="6696000"/>
          </a:xfrm>
        </p:spPr>
        <p:txBody>
          <a:bodyPr/>
          <a:lstStyle>
            <a:lvl1pPr defTabSz="457200">
              <a:lnSpc>
                <a:spcPct val="120000"/>
              </a:lnSpc>
              <a:spcAft>
                <a:spcPts val="800"/>
              </a:spcAft>
              <a:defRPr>
                <a:latin typeface="UGent Panno Text" panose="02000506040000040003" pitchFamily="50" charset="0"/>
              </a:defRPr>
            </a:lvl1pPr>
            <a:lvl2pPr>
              <a:lnSpc>
                <a:spcPct val="120000"/>
              </a:lnSpc>
              <a:spcAft>
                <a:spcPts val="800"/>
              </a:spcAft>
              <a:defRPr>
                <a:latin typeface="UGent Panno Text" panose="02000506040000040003" pitchFamily="50" charset="0"/>
              </a:defRPr>
            </a:lvl2pPr>
            <a:lvl3pPr defTabSz="457200">
              <a:lnSpc>
                <a:spcPct val="120000"/>
              </a:lnSpc>
              <a:defRPr>
                <a:latin typeface="UGent Panno Text" panose="02000506040000040003" pitchFamily="50" charset="0"/>
              </a:defRPr>
            </a:lvl3pPr>
            <a:lvl4pPr marL="2328863" indent="-550863" defTabSz="1912938">
              <a:lnSpc>
                <a:spcPct val="120000"/>
              </a:lnSpc>
              <a:tabLst/>
              <a:defRPr>
                <a:latin typeface="UGent Panno Text" panose="02000506040000040003" pitchFamily="50" charset="0"/>
              </a:defRPr>
            </a:lvl4pPr>
            <a:lvl5pPr marL="2962275" indent="-442913" defTabSz="457200">
              <a:lnSpc>
                <a:spcPct val="120000"/>
              </a:lnSpc>
              <a:buFont typeface="Arial" panose="020B0604020202020204" pitchFamily="34" charset="0"/>
              <a:buChar char="̶"/>
              <a:defRPr>
                <a:latin typeface="UGent Panno Text" panose="02000506040000040003" pitchFamily="50" charset="0"/>
              </a:defRPr>
            </a:lvl5pPr>
          </a:lstStyle>
          <a:p>
            <a:pPr lvl="0"/>
            <a:r>
              <a:rPr lang="nl-BE" noProof="0"/>
              <a:t>Click </a:t>
            </a:r>
            <a:r>
              <a:rPr lang="nl-BE" noProof="0" err="1"/>
              <a:t>to</a:t>
            </a:r>
            <a:r>
              <a:rPr lang="nl-BE" noProof="0"/>
              <a:t> </a:t>
            </a:r>
            <a:r>
              <a:rPr lang="nl-BE" noProof="0" err="1"/>
              <a:t>edit</a:t>
            </a:r>
            <a:r>
              <a:rPr lang="nl-BE" noProof="0"/>
              <a:t> Master </a:t>
            </a:r>
            <a:r>
              <a:rPr lang="nl-BE" noProof="0" err="1"/>
              <a:t>text</a:t>
            </a:r>
            <a:r>
              <a:rPr lang="nl-BE" noProof="0"/>
              <a:t> </a:t>
            </a:r>
            <a:r>
              <a:rPr lang="nl-BE" noProof="0" err="1"/>
              <a:t>styles</a:t>
            </a:r>
            <a:endParaRPr lang="nl-BE" noProof="0"/>
          </a:p>
          <a:p>
            <a:pPr lvl="1"/>
            <a:r>
              <a:rPr lang="nl-BE" noProof="0"/>
              <a:t>Second level</a:t>
            </a:r>
          </a:p>
          <a:p>
            <a:pPr lvl="2"/>
            <a:r>
              <a:rPr lang="nl-BE" noProof="0" err="1"/>
              <a:t>Third</a:t>
            </a:r>
            <a:r>
              <a:rPr lang="nl-BE" noProof="0"/>
              <a:t> level</a:t>
            </a:r>
          </a:p>
          <a:p>
            <a:pPr lvl="3"/>
            <a:r>
              <a:rPr lang="nl-BE" noProof="0" err="1"/>
              <a:t>Fourth</a:t>
            </a:r>
            <a:r>
              <a:rPr lang="nl-BE" noProof="0"/>
              <a:t> level</a:t>
            </a:r>
          </a:p>
          <a:p>
            <a:pPr lvl="4"/>
            <a:r>
              <a:rPr lang="nl-BE" noProof="0" err="1"/>
              <a:t>Fifth</a:t>
            </a:r>
            <a:r>
              <a:rPr lang="nl-BE" noProof="0"/>
              <a:t> level</a:t>
            </a:r>
          </a:p>
        </p:txBody>
      </p:sp>
      <p:sp>
        <p:nvSpPr>
          <p:cNvPr id="4" name="Date Placeholder 3"/>
          <p:cNvSpPr>
            <a:spLocks noGrp="1"/>
          </p:cNvSpPr>
          <p:nvPr>
            <p:ph type="dt" sz="half" idx="10"/>
          </p:nvPr>
        </p:nvSpPr>
        <p:spPr/>
        <p:txBody>
          <a:bodyPr/>
          <a:lstStyle>
            <a:lvl1pPr>
              <a:defRPr>
                <a:latin typeface="UGent Panno Text" panose="02000506040000040003" pitchFamily="50" charset="0"/>
              </a:defRPr>
            </a:lvl1pPr>
          </a:lstStyle>
          <a:p>
            <a:fld id="{25470885-0B31-4E06-AE71-7E16801F2838}" type="datetime1">
              <a:rPr lang="nl-BE" smtClean="0"/>
              <a:pPr/>
              <a:t>13/11/2023</a:t>
            </a:fld>
            <a:endParaRPr lang="nl-BE"/>
          </a:p>
        </p:txBody>
      </p:sp>
      <p:sp>
        <p:nvSpPr>
          <p:cNvPr id="5" name="Footer Placeholder 4"/>
          <p:cNvSpPr>
            <a:spLocks noGrp="1"/>
          </p:cNvSpPr>
          <p:nvPr>
            <p:ph type="ftr" sz="quarter" idx="11"/>
          </p:nvPr>
        </p:nvSpPr>
        <p:spPr/>
        <p:txBody>
          <a:bodyPr/>
          <a:lstStyle>
            <a:lvl1pPr>
              <a:defRPr>
                <a:latin typeface="UGent Panno Text" panose="02000506040000040003" pitchFamily="50" charset="0"/>
              </a:defRPr>
            </a:lvl1pPr>
          </a:lstStyle>
          <a:p>
            <a:endParaRPr lang="nl-BE"/>
          </a:p>
        </p:txBody>
      </p:sp>
      <p:sp>
        <p:nvSpPr>
          <p:cNvPr id="6" name="Slide Number Placeholder 5"/>
          <p:cNvSpPr>
            <a:spLocks noGrp="1"/>
          </p:cNvSpPr>
          <p:nvPr>
            <p:ph type="sldNum" sz="quarter" idx="12"/>
          </p:nvPr>
        </p:nvSpPr>
        <p:spPr/>
        <p:txBody>
          <a:bodyPr/>
          <a:lstStyle>
            <a:lvl1pPr>
              <a:defRPr>
                <a:latin typeface="UGent Panno Text" panose="02000506040000040003" pitchFamily="50" charset="0"/>
              </a:defRPr>
            </a:lvl1pPr>
          </a:lstStyle>
          <a:p>
            <a:fld id="{7AE184E0-0BD4-4705-A12B-9B71DDE63301}" type="slidenum">
              <a:rPr lang="nl-BE" smtClean="0"/>
              <a:pPr/>
              <a:t>‹#›</a:t>
            </a:fld>
            <a:endParaRPr lang="nl-BE"/>
          </a:p>
        </p:txBody>
      </p:sp>
    </p:spTree>
    <p:extLst>
      <p:ext uri="{BB962C8B-B14F-4D97-AF65-F5344CB8AC3E}">
        <p14:creationId xmlns:p14="http://schemas.microsoft.com/office/powerpoint/2010/main" val="308157753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le, Text and Phot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UGent Panno Text" panose="02000506040000040003" pitchFamily="50" charset="0"/>
                <a:cs typeface="Segoe UI Semibold" panose="020B0702040204020203" pitchFamily="34" charset="0"/>
              </a:defRPr>
            </a:lvl1pPr>
          </a:lstStyle>
          <a:p>
            <a:r>
              <a:rPr lang="en-US" noProof="0"/>
              <a:t>Click to edit Master title style</a:t>
            </a:r>
            <a:endParaRPr lang="nl-BE" noProof="0"/>
          </a:p>
        </p:txBody>
      </p:sp>
      <p:sp>
        <p:nvSpPr>
          <p:cNvPr id="4" name="Date Placeholder 3"/>
          <p:cNvSpPr>
            <a:spLocks noGrp="1"/>
          </p:cNvSpPr>
          <p:nvPr>
            <p:ph type="dt" sz="half" idx="10"/>
          </p:nvPr>
        </p:nvSpPr>
        <p:spPr/>
        <p:txBody>
          <a:bodyPr/>
          <a:lstStyle>
            <a:lvl1pPr>
              <a:defRPr>
                <a:latin typeface="UGent Panno Text" panose="02000506040000040003" pitchFamily="50" charset="0"/>
              </a:defRPr>
            </a:lvl1pPr>
          </a:lstStyle>
          <a:p>
            <a:fld id="{E7410F60-8C93-4C37-B51A-4DDAE36F7E9B}" type="datetime1">
              <a:rPr lang="nl-BE" smtClean="0"/>
              <a:pPr/>
              <a:t>13/11/2023</a:t>
            </a:fld>
            <a:endParaRPr lang="nl-BE"/>
          </a:p>
        </p:txBody>
      </p:sp>
      <p:sp>
        <p:nvSpPr>
          <p:cNvPr id="5" name="Footer Placeholder 4"/>
          <p:cNvSpPr>
            <a:spLocks noGrp="1"/>
          </p:cNvSpPr>
          <p:nvPr>
            <p:ph type="ftr" sz="quarter" idx="11"/>
          </p:nvPr>
        </p:nvSpPr>
        <p:spPr/>
        <p:txBody>
          <a:bodyPr/>
          <a:lstStyle>
            <a:lvl1pPr>
              <a:defRPr>
                <a:latin typeface="UGent Panno Text" panose="02000506040000040003" pitchFamily="50" charset="0"/>
              </a:defRPr>
            </a:lvl1pPr>
          </a:lstStyle>
          <a:p>
            <a:endParaRPr lang="nl-BE"/>
          </a:p>
        </p:txBody>
      </p:sp>
      <p:sp>
        <p:nvSpPr>
          <p:cNvPr id="8" name="Picture Placeholder 7"/>
          <p:cNvSpPr>
            <a:spLocks noGrp="1"/>
          </p:cNvSpPr>
          <p:nvPr>
            <p:ph type="pic" sz="quarter" idx="13"/>
          </p:nvPr>
        </p:nvSpPr>
        <p:spPr>
          <a:xfrm>
            <a:off x="10104438" y="1371918"/>
            <a:ext cx="6300000" cy="6498000"/>
          </a:xfrm>
        </p:spPr>
        <p:txBody>
          <a:bodyPr/>
          <a:lstStyle>
            <a:lvl1pPr marL="85725" indent="0">
              <a:buNone/>
              <a:defRPr>
                <a:solidFill>
                  <a:schemeClr val="bg1">
                    <a:lumMod val="50000"/>
                  </a:schemeClr>
                </a:solidFill>
                <a:latin typeface="UGent Panno Text" panose="02000506040000040003" pitchFamily="50" charset="0"/>
              </a:defRPr>
            </a:lvl1pPr>
          </a:lstStyle>
          <a:p>
            <a:endParaRPr lang="nl-BE" noProof="0"/>
          </a:p>
        </p:txBody>
      </p:sp>
      <p:sp>
        <p:nvSpPr>
          <p:cNvPr id="9" name="Slide Number Placeholder 5"/>
          <p:cNvSpPr>
            <a:spLocks noGrp="1"/>
          </p:cNvSpPr>
          <p:nvPr>
            <p:ph type="sldNum" sz="quarter" idx="4"/>
          </p:nvPr>
        </p:nvSpPr>
        <p:spPr>
          <a:xfrm>
            <a:off x="15590520" y="8948703"/>
            <a:ext cx="921880" cy="519289"/>
          </a:xfrm>
          <a:prstGeom prst="rect">
            <a:avLst/>
          </a:prstGeom>
        </p:spPr>
        <p:txBody>
          <a:bodyPr vert="horz" lIns="91440" tIns="45720" rIns="91440" bIns="45720" rtlCol="0" anchor="ctr"/>
          <a:lstStyle>
            <a:lvl1pPr algn="r">
              <a:defRPr sz="1707">
                <a:solidFill>
                  <a:srgbClr val="1E64C8"/>
                </a:solidFill>
                <a:latin typeface="UGent Panno Text" panose="02000506040000040003" pitchFamily="50" charset="0"/>
              </a:defRPr>
            </a:lvl1pPr>
          </a:lstStyle>
          <a:p>
            <a:fld id="{7AE184E0-0BD4-4705-A12B-9B71DDE63301}" type="slidenum">
              <a:rPr lang="nl-BE" smtClean="0"/>
              <a:pPr/>
              <a:t>‹#›</a:t>
            </a:fld>
            <a:endParaRPr lang="nl-BE"/>
          </a:p>
        </p:txBody>
      </p:sp>
      <p:sp>
        <p:nvSpPr>
          <p:cNvPr id="12" name="Content Placeholder 2"/>
          <p:cNvSpPr>
            <a:spLocks noGrp="1"/>
          </p:cNvSpPr>
          <p:nvPr>
            <p:ph idx="1" hasCustomPrompt="1"/>
          </p:nvPr>
        </p:nvSpPr>
        <p:spPr>
          <a:xfrm>
            <a:off x="835825" y="1194364"/>
            <a:ext cx="8442000" cy="6696000"/>
          </a:xfrm>
        </p:spPr>
        <p:txBody>
          <a:bodyPr/>
          <a:lstStyle>
            <a:lvl1pPr defTabSz="457200">
              <a:lnSpc>
                <a:spcPct val="120000"/>
              </a:lnSpc>
              <a:defRPr>
                <a:latin typeface="UGent Panno Text" panose="02000506040000040003" pitchFamily="50" charset="0"/>
              </a:defRPr>
            </a:lvl1pPr>
            <a:lvl2pPr>
              <a:lnSpc>
                <a:spcPct val="120000"/>
              </a:lnSpc>
              <a:defRPr>
                <a:latin typeface="UGent Panno Text" panose="02000506040000040003" pitchFamily="50" charset="0"/>
              </a:defRPr>
            </a:lvl2pPr>
            <a:lvl3pPr defTabSz="457200">
              <a:lnSpc>
                <a:spcPct val="120000"/>
              </a:lnSpc>
              <a:defRPr>
                <a:latin typeface="UGent Panno Text" panose="02000506040000040003" pitchFamily="50" charset="0"/>
              </a:defRPr>
            </a:lvl3pPr>
            <a:lvl4pPr defTabSz="457200">
              <a:lnSpc>
                <a:spcPct val="120000"/>
              </a:lnSpc>
              <a:defRPr/>
            </a:lvl4pPr>
            <a:lvl5pPr defTabSz="457200">
              <a:lnSpc>
                <a:spcPct val="120000"/>
              </a:lnSpc>
              <a:defRPr/>
            </a:lvl5pPr>
          </a:lstStyle>
          <a:p>
            <a:pPr lvl="0"/>
            <a:r>
              <a:rPr lang="nl-BE" noProof="0"/>
              <a:t>Click </a:t>
            </a:r>
            <a:r>
              <a:rPr lang="nl-BE" noProof="0" err="1"/>
              <a:t>to</a:t>
            </a:r>
            <a:r>
              <a:rPr lang="nl-BE" noProof="0"/>
              <a:t> </a:t>
            </a:r>
            <a:r>
              <a:rPr lang="nl-BE" noProof="0" err="1"/>
              <a:t>edit</a:t>
            </a:r>
            <a:r>
              <a:rPr lang="nl-BE" noProof="0"/>
              <a:t> Master </a:t>
            </a:r>
            <a:r>
              <a:rPr lang="nl-BE" noProof="0" err="1"/>
              <a:t>text</a:t>
            </a:r>
            <a:r>
              <a:rPr lang="nl-BE" noProof="0"/>
              <a:t> </a:t>
            </a:r>
            <a:r>
              <a:rPr lang="nl-BE" noProof="0" err="1"/>
              <a:t>styles</a:t>
            </a:r>
            <a:endParaRPr lang="nl-BE" noProof="0"/>
          </a:p>
          <a:p>
            <a:pPr lvl="1"/>
            <a:r>
              <a:rPr lang="nl-BE" noProof="0"/>
              <a:t>Second level</a:t>
            </a:r>
          </a:p>
          <a:p>
            <a:pPr lvl="2"/>
            <a:r>
              <a:rPr lang="nl-BE" noProof="0" err="1"/>
              <a:t>Third</a:t>
            </a:r>
            <a:r>
              <a:rPr lang="nl-BE" noProof="0"/>
              <a:t> level</a:t>
            </a:r>
          </a:p>
        </p:txBody>
      </p:sp>
    </p:spTree>
    <p:extLst>
      <p:ext uri="{BB962C8B-B14F-4D97-AF65-F5344CB8AC3E}">
        <p14:creationId xmlns:p14="http://schemas.microsoft.com/office/powerpoint/2010/main" val="131488713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itle and Phot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UGent Panno Text" panose="02000506040000040003" pitchFamily="50" charset="0"/>
              </a:defRPr>
            </a:lvl1pPr>
          </a:lstStyle>
          <a:p>
            <a:r>
              <a:rPr lang="en-US" noProof="0"/>
              <a:t>Click to edit Master title style</a:t>
            </a:r>
            <a:endParaRPr lang="nl-BE" noProof="0"/>
          </a:p>
        </p:txBody>
      </p:sp>
      <p:sp>
        <p:nvSpPr>
          <p:cNvPr id="3" name="Date Placeholder 2"/>
          <p:cNvSpPr>
            <a:spLocks noGrp="1"/>
          </p:cNvSpPr>
          <p:nvPr>
            <p:ph type="dt" sz="half" idx="10"/>
          </p:nvPr>
        </p:nvSpPr>
        <p:spPr/>
        <p:txBody>
          <a:bodyPr/>
          <a:lstStyle>
            <a:lvl1pPr>
              <a:defRPr>
                <a:latin typeface="UGent Panno Text" panose="02000506040000040003" pitchFamily="50" charset="0"/>
              </a:defRPr>
            </a:lvl1pPr>
          </a:lstStyle>
          <a:p>
            <a:fld id="{656594B6-17DF-4759-A7A5-128AFEA77F2C}" type="datetime1">
              <a:rPr lang="nl-BE" smtClean="0"/>
              <a:pPr/>
              <a:t>13/11/2023</a:t>
            </a:fld>
            <a:endParaRPr lang="nl-BE"/>
          </a:p>
        </p:txBody>
      </p:sp>
      <p:sp>
        <p:nvSpPr>
          <p:cNvPr id="4" name="Footer Placeholder 3"/>
          <p:cNvSpPr>
            <a:spLocks noGrp="1"/>
          </p:cNvSpPr>
          <p:nvPr>
            <p:ph type="ftr" sz="quarter" idx="11"/>
          </p:nvPr>
        </p:nvSpPr>
        <p:spPr/>
        <p:txBody>
          <a:bodyPr/>
          <a:lstStyle>
            <a:lvl1pPr>
              <a:defRPr>
                <a:latin typeface="UGent Panno Text" panose="02000506040000040003" pitchFamily="50" charset="0"/>
              </a:defRPr>
            </a:lvl1pPr>
          </a:lstStyle>
          <a:p>
            <a:endParaRPr lang="nl-BE"/>
          </a:p>
        </p:txBody>
      </p:sp>
      <p:sp>
        <p:nvSpPr>
          <p:cNvPr id="5" name="Slide Number Placeholder 4"/>
          <p:cNvSpPr>
            <a:spLocks noGrp="1"/>
          </p:cNvSpPr>
          <p:nvPr>
            <p:ph type="sldNum" sz="quarter" idx="12"/>
          </p:nvPr>
        </p:nvSpPr>
        <p:spPr/>
        <p:txBody>
          <a:bodyPr/>
          <a:lstStyle>
            <a:lvl1pPr>
              <a:defRPr>
                <a:latin typeface="UGent Panno Text" panose="02000506040000040003" pitchFamily="50" charset="0"/>
              </a:defRPr>
            </a:lvl1pPr>
          </a:lstStyle>
          <a:p>
            <a:fld id="{7AE184E0-0BD4-4705-A12B-9B71DDE63301}" type="slidenum">
              <a:rPr lang="nl-BE" smtClean="0"/>
              <a:pPr/>
              <a:t>‹#›</a:t>
            </a:fld>
            <a:endParaRPr lang="nl-BE"/>
          </a:p>
        </p:txBody>
      </p:sp>
      <p:sp>
        <p:nvSpPr>
          <p:cNvPr id="7" name="Picture Placeholder 6"/>
          <p:cNvSpPr>
            <a:spLocks noGrp="1"/>
          </p:cNvSpPr>
          <p:nvPr>
            <p:ph type="pic" sz="quarter" idx="13"/>
          </p:nvPr>
        </p:nvSpPr>
        <p:spPr>
          <a:xfrm>
            <a:off x="952038" y="1371600"/>
            <a:ext cx="15480000" cy="6501600"/>
          </a:xfrm>
        </p:spPr>
        <p:txBody>
          <a:bodyPr/>
          <a:lstStyle>
            <a:lvl1pPr marL="0" indent="0">
              <a:buNone/>
              <a:defRPr>
                <a:solidFill>
                  <a:schemeClr val="bg1">
                    <a:lumMod val="50000"/>
                  </a:schemeClr>
                </a:solidFill>
                <a:latin typeface="UGent Panno Text" panose="02000506040000040003" pitchFamily="50" charset="0"/>
              </a:defRPr>
            </a:lvl1pPr>
          </a:lstStyle>
          <a:p>
            <a:endParaRPr lang="nl-BE" noProof="0"/>
          </a:p>
        </p:txBody>
      </p:sp>
    </p:spTree>
    <p:extLst>
      <p:ext uri="{BB962C8B-B14F-4D97-AF65-F5344CB8AC3E}">
        <p14:creationId xmlns:p14="http://schemas.microsoft.com/office/powerpoint/2010/main" val="37451631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Photo Only">
    <p:bg>
      <p:bgPr>
        <a:solidFill>
          <a:schemeClr val="bg1"/>
        </a:solidFill>
        <a:effectLst/>
      </p:bgPr>
    </p:b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atin typeface="UGent Panno Text" panose="02000506040000040003" pitchFamily="50" charset="0"/>
              </a:defRPr>
            </a:lvl1pPr>
          </a:lstStyle>
          <a:p>
            <a:fld id="{66A81384-1200-4D40-BEF0-3A17A1F906F4}" type="datetime1">
              <a:rPr lang="nl-NL" smtClean="0"/>
              <a:pPr/>
              <a:t>13-11-2023</a:t>
            </a:fld>
            <a:endParaRPr lang="nl-NL"/>
          </a:p>
        </p:txBody>
      </p:sp>
      <p:sp>
        <p:nvSpPr>
          <p:cNvPr id="3" name="Footer Placeholder 2"/>
          <p:cNvSpPr>
            <a:spLocks noGrp="1"/>
          </p:cNvSpPr>
          <p:nvPr>
            <p:ph type="ftr" sz="quarter" idx="11"/>
          </p:nvPr>
        </p:nvSpPr>
        <p:spPr/>
        <p:txBody>
          <a:bodyPr/>
          <a:lstStyle>
            <a:lvl1pPr>
              <a:defRPr>
                <a:latin typeface="UGent Panno Text" panose="02000506040000040003" pitchFamily="50" charset="0"/>
              </a:defRPr>
            </a:lvl1pPr>
          </a:lstStyle>
          <a:p>
            <a:endParaRPr lang="nl-NL"/>
          </a:p>
        </p:txBody>
      </p:sp>
      <p:sp>
        <p:nvSpPr>
          <p:cNvPr id="7" name="Covering Background"/>
          <p:cNvSpPr/>
          <p:nvPr userDrawn="1"/>
        </p:nvSpPr>
        <p:spPr>
          <a:xfrm>
            <a:off x="-1" y="0"/>
            <a:ext cx="17337600" cy="97536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noProof="0">
              <a:latin typeface="UGent Panno Text" panose="02000506040000040003" pitchFamily="50" charset="0"/>
            </a:endParaRPr>
          </a:p>
        </p:txBody>
      </p:sp>
      <p:sp>
        <p:nvSpPr>
          <p:cNvPr id="6" name="Picture Placeholder 5"/>
          <p:cNvSpPr>
            <a:spLocks noGrp="1"/>
          </p:cNvSpPr>
          <p:nvPr>
            <p:ph type="pic" sz="quarter" idx="12" hasCustomPrompt="1"/>
          </p:nvPr>
        </p:nvSpPr>
        <p:spPr>
          <a:xfrm>
            <a:off x="-1" y="0"/>
            <a:ext cx="17337600" cy="9753600"/>
          </a:xfrm>
        </p:spPr>
        <p:txBody>
          <a:bodyPr/>
          <a:lstStyle>
            <a:lvl1pPr marL="85725" indent="0">
              <a:buNone/>
              <a:defRPr>
                <a:solidFill>
                  <a:schemeClr val="bg1">
                    <a:lumMod val="50000"/>
                  </a:schemeClr>
                </a:solidFill>
                <a:latin typeface="UGent Panno Text" panose="02000506040000040003" pitchFamily="50" charset="0"/>
              </a:defRPr>
            </a:lvl1pPr>
          </a:lstStyle>
          <a:p>
            <a:r>
              <a:rPr lang="nl-BE" noProof="0"/>
              <a:t>Photo</a:t>
            </a:r>
          </a:p>
        </p:txBody>
      </p:sp>
    </p:spTree>
    <p:extLst>
      <p:ext uri="{BB962C8B-B14F-4D97-AF65-F5344CB8AC3E}">
        <p14:creationId xmlns:p14="http://schemas.microsoft.com/office/powerpoint/2010/main" val="294941811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Blue textbox over picture">
    <p:bg>
      <p:bgPr>
        <a:solidFill>
          <a:schemeClr val="bg1"/>
        </a:solidFill>
        <a:effectLst/>
      </p:bgPr>
    </p:bg>
    <p:spTree>
      <p:nvGrpSpPr>
        <p:cNvPr id="1" name=""/>
        <p:cNvGrpSpPr/>
        <p:nvPr/>
      </p:nvGrpSpPr>
      <p:grpSpPr>
        <a:xfrm>
          <a:off x="0" y="0"/>
          <a:ext cx="0" cy="0"/>
          <a:chOff x="0" y="0"/>
          <a:chExt cx="0" cy="0"/>
        </a:xfrm>
      </p:grpSpPr>
      <p:sp>
        <p:nvSpPr>
          <p:cNvPr id="6" name="Picture Placeholder 5"/>
          <p:cNvSpPr>
            <a:spLocks noGrp="1"/>
          </p:cNvSpPr>
          <p:nvPr>
            <p:ph type="pic" sz="quarter" idx="12" hasCustomPrompt="1"/>
          </p:nvPr>
        </p:nvSpPr>
        <p:spPr>
          <a:xfrm>
            <a:off x="914400" y="0"/>
            <a:ext cx="16424275" cy="7920000"/>
          </a:xfrm>
        </p:spPr>
        <p:txBody>
          <a:bodyPr/>
          <a:lstStyle>
            <a:lvl1pPr marL="85725" indent="0">
              <a:buNone/>
              <a:defRPr>
                <a:solidFill>
                  <a:schemeClr val="bg1">
                    <a:lumMod val="50000"/>
                  </a:schemeClr>
                </a:solidFill>
                <a:latin typeface="UGent Panno Text" panose="02000506040000040003" pitchFamily="50" charset="0"/>
              </a:defRPr>
            </a:lvl1pPr>
          </a:lstStyle>
          <a:p>
            <a:r>
              <a:rPr lang="nl-BE" noProof="0"/>
              <a:t>Picture</a:t>
            </a:r>
          </a:p>
        </p:txBody>
      </p:sp>
      <p:sp>
        <p:nvSpPr>
          <p:cNvPr id="2" name="Date Placeholder 1"/>
          <p:cNvSpPr>
            <a:spLocks noGrp="1"/>
          </p:cNvSpPr>
          <p:nvPr>
            <p:ph type="dt" sz="half" idx="10"/>
          </p:nvPr>
        </p:nvSpPr>
        <p:spPr/>
        <p:txBody>
          <a:bodyPr/>
          <a:lstStyle>
            <a:lvl1pPr>
              <a:defRPr>
                <a:latin typeface="UGent Panno Text" panose="02000506040000040003" pitchFamily="50" charset="0"/>
              </a:defRPr>
            </a:lvl1pPr>
          </a:lstStyle>
          <a:p>
            <a:fld id="{66A81384-1200-4D40-BEF0-3A17A1F906F4}" type="datetime1">
              <a:rPr lang="nl-NL" smtClean="0"/>
              <a:pPr/>
              <a:t>13-11-2023</a:t>
            </a:fld>
            <a:endParaRPr lang="nl-NL"/>
          </a:p>
        </p:txBody>
      </p:sp>
      <p:sp>
        <p:nvSpPr>
          <p:cNvPr id="3" name="Footer Placeholder 2"/>
          <p:cNvSpPr>
            <a:spLocks noGrp="1"/>
          </p:cNvSpPr>
          <p:nvPr>
            <p:ph type="ftr" sz="quarter" idx="11"/>
          </p:nvPr>
        </p:nvSpPr>
        <p:spPr/>
        <p:txBody>
          <a:bodyPr/>
          <a:lstStyle>
            <a:lvl1pPr>
              <a:defRPr>
                <a:latin typeface="UGent Panno Text" panose="02000506040000040003" pitchFamily="50" charset="0"/>
              </a:defRPr>
            </a:lvl1pPr>
          </a:lstStyle>
          <a:p>
            <a:endParaRPr lang="nl-NL"/>
          </a:p>
        </p:txBody>
      </p:sp>
      <p:sp>
        <p:nvSpPr>
          <p:cNvPr id="8" name="Tijdelijke aanduiding voor tekst 7">
            <a:extLst>
              <a:ext uri="{FF2B5EF4-FFF2-40B4-BE49-F238E27FC236}">
                <a16:creationId xmlns:a16="http://schemas.microsoft.com/office/drawing/2014/main" id="{0301F6D1-3E66-4198-8305-F0FF1745CC94}"/>
              </a:ext>
            </a:extLst>
          </p:cNvPr>
          <p:cNvSpPr>
            <a:spLocks noGrp="1"/>
          </p:cNvSpPr>
          <p:nvPr>
            <p:ph type="body" sz="quarter" idx="13" hasCustomPrompt="1"/>
          </p:nvPr>
        </p:nvSpPr>
        <p:spPr>
          <a:xfrm>
            <a:off x="914400" y="3140765"/>
            <a:ext cx="4823791" cy="4782014"/>
          </a:xfrm>
          <a:solidFill>
            <a:srgbClr val="1E64C8"/>
          </a:solidFill>
        </p:spPr>
        <p:txBody>
          <a:bodyPr bIns="288000" anchor="b" anchorCtr="0">
            <a:noAutofit/>
          </a:bodyPr>
          <a:lstStyle>
            <a:lvl1pPr marL="85725" indent="0">
              <a:buNone/>
              <a:defRPr sz="4000" u="none" cap="all" baseline="0">
                <a:solidFill>
                  <a:schemeClr val="bg1"/>
                </a:solidFill>
                <a:latin typeface="UGent Panno Text" panose="02000506040000040003" pitchFamily="50" charset="0"/>
              </a:defRPr>
            </a:lvl1pPr>
            <a:lvl2pPr marL="984250" indent="-625475">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p:txBody>
      </p:sp>
    </p:spTree>
    <p:extLst>
      <p:ext uri="{BB962C8B-B14F-4D97-AF65-F5344CB8AC3E}">
        <p14:creationId xmlns:p14="http://schemas.microsoft.com/office/powerpoint/2010/main" val="425464612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_Blue textbox over picture">
    <p:bg>
      <p:bgPr>
        <a:solidFill>
          <a:schemeClr val="bg1"/>
        </a:solidFill>
        <a:effectLst/>
      </p:bgPr>
    </p:b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atin typeface="UGent Panno Text" panose="02000506040000040003" pitchFamily="50" charset="0"/>
              </a:defRPr>
            </a:lvl1pPr>
          </a:lstStyle>
          <a:p>
            <a:fld id="{66A81384-1200-4D40-BEF0-3A17A1F906F4}" type="datetime1">
              <a:rPr lang="nl-NL" smtClean="0"/>
              <a:pPr/>
              <a:t>13-11-2023</a:t>
            </a:fld>
            <a:endParaRPr lang="nl-NL"/>
          </a:p>
        </p:txBody>
      </p:sp>
      <p:sp>
        <p:nvSpPr>
          <p:cNvPr id="3" name="Footer Placeholder 2"/>
          <p:cNvSpPr>
            <a:spLocks noGrp="1"/>
          </p:cNvSpPr>
          <p:nvPr>
            <p:ph type="ftr" sz="quarter" idx="11"/>
          </p:nvPr>
        </p:nvSpPr>
        <p:spPr/>
        <p:txBody>
          <a:bodyPr/>
          <a:lstStyle>
            <a:lvl1pPr>
              <a:defRPr>
                <a:latin typeface="UGent Panno Text" panose="02000506040000040003" pitchFamily="50" charset="0"/>
              </a:defRPr>
            </a:lvl1pPr>
          </a:lstStyle>
          <a:p>
            <a:endParaRPr lang="nl-NL"/>
          </a:p>
        </p:txBody>
      </p:sp>
      <p:sp>
        <p:nvSpPr>
          <p:cNvPr id="8" name="Tijdelijke aanduiding voor tekst 7">
            <a:extLst>
              <a:ext uri="{FF2B5EF4-FFF2-40B4-BE49-F238E27FC236}">
                <a16:creationId xmlns:a16="http://schemas.microsoft.com/office/drawing/2014/main" id="{0301F6D1-3E66-4198-8305-F0FF1745CC94}"/>
              </a:ext>
            </a:extLst>
          </p:cNvPr>
          <p:cNvSpPr>
            <a:spLocks noGrp="1"/>
          </p:cNvSpPr>
          <p:nvPr>
            <p:ph type="body" sz="quarter" idx="13" hasCustomPrompt="1"/>
          </p:nvPr>
        </p:nvSpPr>
        <p:spPr>
          <a:xfrm>
            <a:off x="914400" y="0"/>
            <a:ext cx="4081669" cy="7922779"/>
          </a:xfrm>
          <a:solidFill>
            <a:schemeClr val="bg2"/>
          </a:solidFill>
        </p:spPr>
        <p:txBody>
          <a:bodyPr bIns="288000" anchor="b" anchorCtr="0">
            <a:noAutofit/>
          </a:bodyPr>
          <a:lstStyle>
            <a:lvl1pPr marL="85725" indent="0">
              <a:buNone/>
              <a:defRPr sz="4400" u="none" cap="all" baseline="0">
                <a:solidFill>
                  <a:schemeClr val="bg1"/>
                </a:solidFill>
                <a:latin typeface="UGent Panno Text" panose="02000506040000040003" pitchFamily="50" charset="0"/>
              </a:defRPr>
            </a:lvl1pPr>
            <a:lvl2pPr marL="984250" indent="-625475">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p:txBody>
      </p:sp>
      <p:sp>
        <p:nvSpPr>
          <p:cNvPr id="7" name="Content Placeholder 2">
            <a:extLst>
              <a:ext uri="{FF2B5EF4-FFF2-40B4-BE49-F238E27FC236}">
                <a16:creationId xmlns:a16="http://schemas.microsoft.com/office/drawing/2014/main" id="{EC129129-5884-430E-8B0D-B7B1208F55FC}"/>
              </a:ext>
            </a:extLst>
          </p:cNvPr>
          <p:cNvSpPr>
            <a:spLocks noGrp="1"/>
          </p:cNvSpPr>
          <p:nvPr>
            <p:ph idx="1" hasCustomPrompt="1"/>
          </p:nvPr>
        </p:nvSpPr>
        <p:spPr>
          <a:xfrm>
            <a:off x="5208105" y="662609"/>
            <a:ext cx="11327296" cy="7260169"/>
          </a:xfrm>
        </p:spPr>
        <p:txBody>
          <a:bodyPr/>
          <a:lstStyle>
            <a:lvl1pPr defTabSz="457200">
              <a:lnSpc>
                <a:spcPct val="120000"/>
              </a:lnSpc>
              <a:spcAft>
                <a:spcPts val="800"/>
              </a:spcAft>
              <a:defRPr>
                <a:latin typeface="UGent Panno Text" panose="02000506040000040003" pitchFamily="50" charset="0"/>
              </a:defRPr>
            </a:lvl1pPr>
            <a:lvl2pPr>
              <a:lnSpc>
                <a:spcPct val="120000"/>
              </a:lnSpc>
              <a:spcAft>
                <a:spcPts val="800"/>
              </a:spcAft>
              <a:defRPr>
                <a:latin typeface="UGent Panno Text" panose="02000506040000040003" pitchFamily="50" charset="0"/>
              </a:defRPr>
            </a:lvl2pPr>
            <a:lvl3pPr defTabSz="457200">
              <a:lnSpc>
                <a:spcPct val="120000"/>
              </a:lnSpc>
              <a:defRPr>
                <a:latin typeface="UGent Panno Text" panose="02000506040000040003" pitchFamily="50" charset="0"/>
              </a:defRPr>
            </a:lvl3pPr>
            <a:lvl4pPr marL="2328863" indent="-550863" defTabSz="1912938">
              <a:lnSpc>
                <a:spcPct val="120000"/>
              </a:lnSpc>
              <a:tabLst/>
              <a:defRPr>
                <a:latin typeface="UGent Panno Text" panose="02000506040000040003" pitchFamily="50" charset="0"/>
              </a:defRPr>
            </a:lvl4pPr>
            <a:lvl5pPr marL="2962275" indent="-442913" defTabSz="457200">
              <a:lnSpc>
                <a:spcPct val="120000"/>
              </a:lnSpc>
              <a:buFont typeface="Arial" panose="020B0604020202020204" pitchFamily="34" charset="0"/>
              <a:buChar char="̶"/>
              <a:defRPr>
                <a:latin typeface="UGent Panno Text" panose="02000506040000040003" pitchFamily="50" charset="0"/>
              </a:defRPr>
            </a:lvl5pPr>
          </a:lstStyle>
          <a:p>
            <a:pPr lvl="0"/>
            <a:r>
              <a:rPr lang="nl-BE" noProof="0"/>
              <a:t>Click </a:t>
            </a:r>
            <a:r>
              <a:rPr lang="nl-BE" noProof="0" err="1"/>
              <a:t>to</a:t>
            </a:r>
            <a:r>
              <a:rPr lang="nl-BE" noProof="0"/>
              <a:t> </a:t>
            </a:r>
            <a:r>
              <a:rPr lang="nl-BE" noProof="0" err="1"/>
              <a:t>edit</a:t>
            </a:r>
            <a:r>
              <a:rPr lang="nl-BE" noProof="0"/>
              <a:t> Master </a:t>
            </a:r>
            <a:r>
              <a:rPr lang="nl-BE" noProof="0" err="1"/>
              <a:t>text</a:t>
            </a:r>
            <a:r>
              <a:rPr lang="nl-BE" noProof="0"/>
              <a:t> </a:t>
            </a:r>
            <a:r>
              <a:rPr lang="nl-BE" noProof="0" err="1"/>
              <a:t>styles</a:t>
            </a:r>
            <a:endParaRPr lang="nl-BE" noProof="0"/>
          </a:p>
          <a:p>
            <a:pPr lvl="1"/>
            <a:r>
              <a:rPr lang="nl-BE" noProof="0"/>
              <a:t>Second level</a:t>
            </a:r>
          </a:p>
          <a:p>
            <a:pPr lvl="2"/>
            <a:r>
              <a:rPr lang="nl-BE" noProof="0" err="1"/>
              <a:t>Third</a:t>
            </a:r>
            <a:r>
              <a:rPr lang="nl-BE" noProof="0"/>
              <a:t> level</a:t>
            </a:r>
          </a:p>
          <a:p>
            <a:pPr lvl="3"/>
            <a:r>
              <a:rPr lang="nl-BE" noProof="0" err="1"/>
              <a:t>Fourth</a:t>
            </a:r>
            <a:r>
              <a:rPr lang="nl-BE" noProof="0"/>
              <a:t> level</a:t>
            </a:r>
          </a:p>
          <a:p>
            <a:pPr lvl="4"/>
            <a:r>
              <a:rPr lang="nl-BE" noProof="0" err="1"/>
              <a:t>Fifth</a:t>
            </a:r>
            <a:r>
              <a:rPr lang="nl-BE" noProof="0"/>
              <a:t> level</a:t>
            </a:r>
          </a:p>
        </p:txBody>
      </p:sp>
    </p:spTree>
    <p:extLst>
      <p:ext uri="{BB962C8B-B14F-4D97-AF65-F5344CB8AC3E}">
        <p14:creationId xmlns:p14="http://schemas.microsoft.com/office/powerpoint/2010/main" val="20343357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Slide">
    <p:spTree>
      <p:nvGrpSpPr>
        <p:cNvPr id="1" name=""/>
        <p:cNvGrpSpPr/>
        <p:nvPr/>
      </p:nvGrpSpPr>
      <p:grpSpPr>
        <a:xfrm>
          <a:off x="0" y="0"/>
          <a:ext cx="0" cy="0"/>
          <a:chOff x="0" y="0"/>
          <a:chExt cx="0" cy="0"/>
        </a:xfrm>
      </p:grpSpPr>
      <p:sp>
        <p:nvSpPr>
          <p:cNvPr id="7" name="Rectangle 6"/>
          <p:cNvSpPr/>
          <p:nvPr userDrawn="1"/>
        </p:nvSpPr>
        <p:spPr>
          <a:xfrm>
            <a:off x="914400" y="0"/>
            <a:ext cx="16424275" cy="7898400"/>
          </a:xfrm>
          <a:prstGeom prst="rect">
            <a:avLst/>
          </a:prstGeom>
          <a:solidFill>
            <a:srgbClr val="1E64C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p:cNvSpPr>
            <a:spLocks noGrp="1"/>
          </p:cNvSpPr>
          <p:nvPr>
            <p:ph type="ctrTitle"/>
          </p:nvPr>
        </p:nvSpPr>
        <p:spPr bwMode="white">
          <a:xfrm>
            <a:off x="1291074" y="2286000"/>
            <a:ext cx="15183366" cy="4436316"/>
          </a:xfrm>
        </p:spPr>
        <p:txBody>
          <a:bodyPr anchor="b">
            <a:noAutofit/>
          </a:bodyPr>
          <a:lstStyle>
            <a:lvl1pPr algn="l">
              <a:lnSpc>
                <a:spcPts val="11000"/>
              </a:lnSpc>
              <a:defRPr sz="10000" u="sng" baseline="0">
                <a:solidFill>
                  <a:schemeClr val="bg1"/>
                </a:solidFill>
                <a:uFill>
                  <a:solidFill>
                    <a:schemeClr val="bg1"/>
                  </a:solidFill>
                </a:uFill>
              </a:defRPr>
            </a:lvl1pPr>
          </a:lstStyle>
          <a:p>
            <a:r>
              <a:rPr lang="en-US" noProof="0"/>
              <a:t>Click to edit Master title style</a:t>
            </a:r>
            <a:endParaRPr lang="en-GB" noProof="0"/>
          </a:p>
        </p:txBody>
      </p:sp>
      <p:sp>
        <p:nvSpPr>
          <p:cNvPr id="3" name="Subtitle 2"/>
          <p:cNvSpPr>
            <a:spLocks noGrp="1"/>
          </p:cNvSpPr>
          <p:nvPr>
            <p:ph type="subTitle" idx="1" hasCustomPrompt="1"/>
          </p:nvPr>
        </p:nvSpPr>
        <p:spPr bwMode="white">
          <a:xfrm>
            <a:off x="1283414" y="6874716"/>
            <a:ext cx="15191026" cy="583200"/>
          </a:xfrm>
        </p:spPr>
        <p:txBody>
          <a:bodyPr>
            <a:normAutofit/>
          </a:bodyPr>
          <a:lstStyle>
            <a:lvl1pPr marL="0" indent="0" algn="l">
              <a:lnSpc>
                <a:spcPts val="3600"/>
              </a:lnSpc>
              <a:buNone/>
              <a:defRPr sz="3000">
                <a:solidFill>
                  <a:schemeClr val="accent2"/>
                </a:solidFill>
              </a:defRPr>
            </a:lvl1pPr>
            <a:lvl2pPr marL="650184" indent="0" algn="ctr">
              <a:buNone/>
              <a:defRPr sz="2844"/>
            </a:lvl2pPr>
            <a:lvl3pPr marL="1300368" indent="0" algn="ctr">
              <a:buNone/>
              <a:defRPr sz="2560"/>
            </a:lvl3pPr>
            <a:lvl4pPr marL="1950552" indent="0" algn="ctr">
              <a:buNone/>
              <a:defRPr sz="2275"/>
            </a:lvl4pPr>
            <a:lvl5pPr marL="2600736" indent="0" algn="ctr">
              <a:buNone/>
              <a:defRPr sz="2275"/>
            </a:lvl5pPr>
            <a:lvl6pPr marL="3250921" indent="0" algn="ctr">
              <a:buNone/>
              <a:defRPr sz="2275"/>
            </a:lvl6pPr>
            <a:lvl7pPr marL="3901105" indent="0" algn="ctr">
              <a:buNone/>
              <a:defRPr sz="2275"/>
            </a:lvl7pPr>
            <a:lvl8pPr marL="4551289" indent="0" algn="ctr">
              <a:buNone/>
              <a:defRPr sz="2275"/>
            </a:lvl8pPr>
            <a:lvl9pPr marL="5201473" indent="0" algn="ctr">
              <a:buNone/>
              <a:defRPr sz="2275"/>
            </a:lvl9pPr>
          </a:lstStyle>
          <a:p>
            <a:r>
              <a:rPr lang="en-GB" noProof="0"/>
              <a:t>Click to add subtitle / presenter / date [</a:t>
            </a:r>
            <a:r>
              <a:rPr lang="en-GB" noProof="0" err="1"/>
              <a:t>dd</a:t>
            </a:r>
            <a:r>
              <a:rPr lang="en-GB" noProof="0"/>
              <a:t>-mm-</a:t>
            </a:r>
            <a:r>
              <a:rPr lang="en-GB" noProof="0" err="1"/>
              <a:t>yyyy</a:t>
            </a:r>
            <a:r>
              <a:rPr lang="en-GB" noProof="0"/>
              <a:t>]</a:t>
            </a:r>
          </a:p>
        </p:txBody>
      </p:sp>
      <p:sp>
        <p:nvSpPr>
          <p:cNvPr id="8" name="Titles positoning box" hidden="1"/>
          <p:cNvSpPr/>
          <p:nvPr userDrawn="1"/>
        </p:nvSpPr>
        <p:spPr>
          <a:xfrm>
            <a:off x="1371600" y="6408000"/>
            <a:ext cx="15012000" cy="576000"/>
          </a:xfrm>
          <a:prstGeom prst="rect">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Text Placeholder 9"/>
          <p:cNvSpPr>
            <a:spLocks noGrp="1"/>
          </p:cNvSpPr>
          <p:nvPr>
            <p:ph type="body" sz="quarter" idx="10" hasCustomPrompt="1"/>
          </p:nvPr>
        </p:nvSpPr>
        <p:spPr bwMode="white">
          <a:xfrm>
            <a:off x="1291074" y="266218"/>
            <a:ext cx="15183366" cy="567930"/>
          </a:xfrm>
        </p:spPr>
        <p:txBody>
          <a:bodyPr anchor="b" anchorCtr="0">
            <a:normAutofit/>
          </a:bodyPr>
          <a:lstStyle>
            <a:lvl1pPr>
              <a:lnSpc>
                <a:spcPts val="1700"/>
              </a:lnSpc>
              <a:defRPr sz="1400" b="1" i="0" u="sng" cap="all" baseline="0">
                <a:solidFill>
                  <a:schemeClr val="bg1"/>
                </a:solidFill>
                <a:uFill>
                  <a:solidFill>
                    <a:schemeClr val="bg1"/>
                  </a:solidFill>
                </a:uFill>
              </a:defRPr>
            </a:lvl1pPr>
            <a:lvl2pPr marL="0" indent="0">
              <a:lnSpc>
                <a:spcPts val="1700"/>
              </a:lnSpc>
              <a:buNone/>
              <a:defRPr sz="1400" cap="all" baseline="0">
                <a:solidFill>
                  <a:schemeClr val="bg1"/>
                </a:solidFill>
              </a:defRPr>
            </a:lvl2pPr>
          </a:lstStyle>
          <a:p>
            <a:pPr lvl="0"/>
            <a:r>
              <a:rPr lang="en-GB" noProof="0"/>
              <a:t>Click to edit organisation styles</a:t>
            </a:r>
          </a:p>
          <a:p>
            <a:pPr lvl="1"/>
            <a:r>
              <a:rPr lang="en-GB" noProof="0"/>
              <a:t>Second level</a:t>
            </a:r>
          </a:p>
        </p:txBody>
      </p:sp>
      <p:sp>
        <p:nvSpPr>
          <p:cNvPr id="12" name="Picture Placeholder 11"/>
          <p:cNvSpPr>
            <a:spLocks noGrp="1"/>
          </p:cNvSpPr>
          <p:nvPr>
            <p:ph type="pic" sz="quarter" idx="11" hasCustomPrompt="1"/>
          </p:nvPr>
        </p:nvSpPr>
        <p:spPr>
          <a:xfrm>
            <a:off x="3200400" y="8366400"/>
            <a:ext cx="2286000" cy="928800"/>
          </a:xfrm>
        </p:spPr>
        <p:txBody>
          <a:bodyPr/>
          <a:lstStyle>
            <a:lvl1pPr>
              <a:defRPr sz="1600">
                <a:solidFill>
                  <a:schemeClr val="bg1">
                    <a:lumMod val="50000"/>
                  </a:schemeClr>
                </a:solidFill>
              </a:defRPr>
            </a:lvl1pPr>
          </a:lstStyle>
          <a:p>
            <a:r>
              <a:rPr lang="en-GB" noProof="0"/>
              <a:t>Partner Logo 1</a:t>
            </a:r>
          </a:p>
        </p:txBody>
      </p:sp>
      <p:sp>
        <p:nvSpPr>
          <p:cNvPr id="13" name="Picture Placeholder 11"/>
          <p:cNvSpPr>
            <a:spLocks noGrp="1"/>
          </p:cNvSpPr>
          <p:nvPr>
            <p:ph type="pic" sz="quarter" idx="12" hasCustomPrompt="1"/>
          </p:nvPr>
        </p:nvSpPr>
        <p:spPr>
          <a:xfrm>
            <a:off x="5713200" y="8366400"/>
            <a:ext cx="2286000" cy="928800"/>
          </a:xfrm>
        </p:spPr>
        <p:txBody>
          <a:bodyPr/>
          <a:lstStyle>
            <a:lvl1pPr>
              <a:defRPr sz="1600">
                <a:solidFill>
                  <a:schemeClr val="bg1">
                    <a:lumMod val="50000"/>
                  </a:schemeClr>
                </a:solidFill>
              </a:defRPr>
            </a:lvl1pPr>
          </a:lstStyle>
          <a:p>
            <a:r>
              <a:rPr lang="en-GB" noProof="0"/>
              <a:t>Partner Logo 2</a:t>
            </a:r>
          </a:p>
        </p:txBody>
      </p:sp>
      <p:sp>
        <p:nvSpPr>
          <p:cNvPr id="14" name="Picture Placeholder 11"/>
          <p:cNvSpPr>
            <a:spLocks noGrp="1"/>
          </p:cNvSpPr>
          <p:nvPr>
            <p:ph type="pic" sz="quarter" idx="13" hasCustomPrompt="1"/>
          </p:nvPr>
        </p:nvSpPr>
        <p:spPr>
          <a:xfrm>
            <a:off x="8229600" y="8366400"/>
            <a:ext cx="2322000" cy="928800"/>
          </a:xfrm>
        </p:spPr>
        <p:txBody>
          <a:bodyPr/>
          <a:lstStyle>
            <a:lvl1pPr>
              <a:defRPr sz="1600">
                <a:solidFill>
                  <a:schemeClr val="bg1">
                    <a:lumMod val="50000"/>
                  </a:schemeClr>
                </a:solidFill>
              </a:defRPr>
            </a:lvl1pPr>
          </a:lstStyle>
          <a:p>
            <a:r>
              <a:rPr lang="en-GB" noProof="0"/>
              <a:t>Partner Logo 3</a:t>
            </a:r>
          </a:p>
        </p:txBody>
      </p:sp>
      <p:sp>
        <p:nvSpPr>
          <p:cNvPr id="15" name="Picture Placeholder 11"/>
          <p:cNvSpPr>
            <a:spLocks noGrp="1"/>
          </p:cNvSpPr>
          <p:nvPr>
            <p:ph type="pic" sz="quarter" idx="14" hasCustomPrompt="1"/>
          </p:nvPr>
        </p:nvSpPr>
        <p:spPr>
          <a:xfrm>
            <a:off x="10746000" y="8366400"/>
            <a:ext cx="2322000" cy="928800"/>
          </a:xfrm>
        </p:spPr>
        <p:txBody>
          <a:bodyPr/>
          <a:lstStyle>
            <a:lvl1pPr>
              <a:defRPr sz="1600">
                <a:solidFill>
                  <a:schemeClr val="bg1">
                    <a:lumMod val="50000"/>
                  </a:schemeClr>
                </a:solidFill>
              </a:defRPr>
            </a:lvl1pPr>
          </a:lstStyle>
          <a:p>
            <a:r>
              <a:rPr lang="en-GB" noProof="0"/>
              <a:t>Partner Logo 4</a:t>
            </a:r>
          </a:p>
        </p:txBody>
      </p:sp>
    </p:spTree>
    <p:extLst>
      <p:ext uri="{BB962C8B-B14F-4D97-AF65-F5344CB8AC3E}">
        <p14:creationId xmlns:p14="http://schemas.microsoft.com/office/powerpoint/2010/main" val="94181466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Light blue textbox over picture">
    <p:bg>
      <p:bgPr>
        <a:solidFill>
          <a:schemeClr val="bg1"/>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C876AD30-96E8-448B-B97A-24B00ADE12C5}"/>
              </a:ext>
            </a:extLst>
          </p:cNvPr>
          <p:cNvSpPr/>
          <p:nvPr userDrawn="1"/>
        </p:nvSpPr>
        <p:spPr>
          <a:xfrm>
            <a:off x="914400" y="0"/>
            <a:ext cx="16424275" cy="7898400"/>
          </a:xfrm>
          <a:prstGeom prst="rect">
            <a:avLst/>
          </a:prstGeom>
          <a:solidFill>
            <a:srgbClr val="1E64C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noProof="0">
              <a:latin typeface="UGent Panno Text" panose="02000506040000040003" pitchFamily="50" charset="0"/>
            </a:endParaRPr>
          </a:p>
        </p:txBody>
      </p:sp>
      <p:sp>
        <p:nvSpPr>
          <p:cNvPr id="6" name="Picture Placeholder 5"/>
          <p:cNvSpPr>
            <a:spLocks noGrp="1"/>
          </p:cNvSpPr>
          <p:nvPr>
            <p:ph type="pic" sz="quarter" idx="12" hasCustomPrompt="1"/>
          </p:nvPr>
        </p:nvSpPr>
        <p:spPr>
          <a:xfrm>
            <a:off x="914400" y="0"/>
            <a:ext cx="16424275" cy="7920000"/>
          </a:xfrm>
        </p:spPr>
        <p:txBody>
          <a:bodyPr/>
          <a:lstStyle>
            <a:lvl1pPr marL="85725" indent="0">
              <a:buNone/>
              <a:defRPr>
                <a:solidFill>
                  <a:schemeClr val="bg1">
                    <a:lumMod val="50000"/>
                  </a:schemeClr>
                </a:solidFill>
                <a:latin typeface="UGent Panno Text" panose="02000506040000040003" pitchFamily="50" charset="0"/>
              </a:defRPr>
            </a:lvl1pPr>
          </a:lstStyle>
          <a:p>
            <a:r>
              <a:rPr lang="nl-BE" noProof="0"/>
              <a:t>Picture</a:t>
            </a:r>
          </a:p>
        </p:txBody>
      </p:sp>
      <p:sp>
        <p:nvSpPr>
          <p:cNvPr id="2" name="Date Placeholder 1"/>
          <p:cNvSpPr>
            <a:spLocks noGrp="1"/>
          </p:cNvSpPr>
          <p:nvPr>
            <p:ph type="dt" sz="half" idx="10"/>
          </p:nvPr>
        </p:nvSpPr>
        <p:spPr/>
        <p:txBody>
          <a:bodyPr/>
          <a:lstStyle>
            <a:lvl1pPr>
              <a:defRPr>
                <a:latin typeface="UGent Panno Text" panose="02000506040000040003" pitchFamily="50" charset="0"/>
              </a:defRPr>
            </a:lvl1pPr>
          </a:lstStyle>
          <a:p>
            <a:fld id="{66A81384-1200-4D40-BEF0-3A17A1F906F4}" type="datetime1">
              <a:rPr lang="nl-NL" smtClean="0"/>
              <a:pPr/>
              <a:t>13-11-2023</a:t>
            </a:fld>
            <a:endParaRPr lang="nl-NL"/>
          </a:p>
        </p:txBody>
      </p:sp>
      <p:sp>
        <p:nvSpPr>
          <p:cNvPr id="3" name="Footer Placeholder 2"/>
          <p:cNvSpPr>
            <a:spLocks noGrp="1"/>
          </p:cNvSpPr>
          <p:nvPr>
            <p:ph type="ftr" sz="quarter" idx="11"/>
          </p:nvPr>
        </p:nvSpPr>
        <p:spPr/>
        <p:txBody>
          <a:bodyPr/>
          <a:lstStyle>
            <a:lvl1pPr>
              <a:defRPr>
                <a:latin typeface="UGent Panno Text" panose="02000506040000040003" pitchFamily="50" charset="0"/>
              </a:defRPr>
            </a:lvl1pPr>
          </a:lstStyle>
          <a:p>
            <a:endParaRPr lang="nl-NL"/>
          </a:p>
        </p:txBody>
      </p:sp>
      <p:sp>
        <p:nvSpPr>
          <p:cNvPr id="8" name="Tijdelijke aanduiding voor tekst 7">
            <a:extLst>
              <a:ext uri="{FF2B5EF4-FFF2-40B4-BE49-F238E27FC236}">
                <a16:creationId xmlns:a16="http://schemas.microsoft.com/office/drawing/2014/main" id="{0301F6D1-3E66-4198-8305-F0FF1745CC94}"/>
              </a:ext>
            </a:extLst>
          </p:cNvPr>
          <p:cNvSpPr>
            <a:spLocks noGrp="1"/>
          </p:cNvSpPr>
          <p:nvPr>
            <p:ph type="body" sz="quarter" idx="13"/>
          </p:nvPr>
        </p:nvSpPr>
        <p:spPr>
          <a:xfrm>
            <a:off x="914399" y="1011602"/>
            <a:ext cx="7754938" cy="6908398"/>
          </a:xfrm>
          <a:solidFill>
            <a:srgbClr val="E9F0FA"/>
          </a:solidFill>
        </p:spPr>
        <p:txBody>
          <a:bodyPr>
            <a:normAutofit/>
          </a:bodyPr>
          <a:lstStyle>
            <a:lvl1pPr marL="85725" indent="0">
              <a:buNone/>
              <a:defRPr sz="5400" u="sng" cap="all" baseline="0">
                <a:solidFill>
                  <a:srgbClr val="1E64C8"/>
                </a:solidFill>
                <a:latin typeface="UGent Panno Text" panose="02000506040000040003" pitchFamily="50" charset="0"/>
              </a:defRPr>
            </a:lvl1pPr>
            <a:lvl2pPr marL="984250" indent="-625475">
              <a:defRPr>
                <a:solidFill>
                  <a:srgbClr val="1E64C8"/>
                </a:solidFill>
              </a:defRPr>
            </a:lvl2pPr>
            <a:lvl3pPr>
              <a:defRPr>
                <a:solidFill>
                  <a:srgbClr val="1E64C8"/>
                </a:solidFill>
              </a:defRPr>
            </a:lvl3pPr>
            <a:lvl4pPr>
              <a:defRPr>
                <a:solidFill>
                  <a:srgbClr val="1E64C8"/>
                </a:solidFill>
              </a:defRPr>
            </a:lvl4pPr>
            <a:lvl5pPr>
              <a:defRPr>
                <a:solidFill>
                  <a:srgbClr val="1E64C8"/>
                </a:solidFill>
              </a:defRPr>
            </a:lvl5pPr>
          </a:lstStyle>
          <a:p>
            <a:pPr lvl="0"/>
            <a:r>
              <a:rPr lang="en-US"/>
              <a:t>Click to edit Master text styles</a:t>
            </a:r>
          </a:p>
        </p:txBody>
      </p:sp>
    </p:spTree>
    <p:extLst>
      <p:ext uri="{BB962C8B-B14F-4D97-AF65-F5344CB8AC3E}">
        <p14:creationId xmlns:p14="http://schemas.microsoft.com/office/powerpoint/2010/main" val="377238028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_Light blue textbox over picture">
    <p:bg>
      <p:bgPr>
        <a:solidFill>
          <a:schemeClr val="bg1"/>
        </a:solidFill>
        <a:effectLst/>
      </p:bgPr>
    </p:b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atin typeface="UGent Panno Text" panose="02000506040000040003" pitchFamily="50" charset="0"/>
              </a:defRPr>
            </a:lvl1pPr>
          </a:lstStyle>
          <a:p>
            <a:fld id="{66A81384-1200-4D40-BEF0-3A17A1F906F4}" type="datetime1">
              <a:rPr lang="nl-NL" smtClean="0"/>
              <a:pPr/>
              <a:t>13-11-2023</a:t>
            </a:fld>
            <a:endParaRPr lang="nl-NL"/>
          </a:p>
        </p:txBody>
      </p:sp>
      <p:sp>
        <p:nvSpPr>
          <p:cNvPr id="3" name="Footer Placeholder 2"/>
          <p:cNvSpPr>
            <a:spLocks noGrp="1"/>
          </p:cNvSpPr>
          <p:nvPr>
            <p:ph type="ftr" sz="quarter" idx="11"/>
          </p:nvPr>
        </p:nvSpPr>
        <p:spPr/>
        <p:txBody>
          <a:bodyPr/>
          <a:lstStyle>
            <a:lvl1pPr>
              <a:defRPr>
                <a:latin typeface="UGent Panno Text" panose="02000506040000040003" pitchFamily="50" charset="0"/>
              </a:defRPr>
            </a:lvl1pPr>
          </a:lstStyle>
          <a:p>
            <a:endParaRPr lang="nl-NL"/>
          </a:p>
        </p:txBody>
      </p:sp>
      <p:sp>
        <p:nvSpPr>
          <p:cNvPr id="8" name="Tijdelijke aanduiding voor tekst 7">
            <a:extLst>
              <a:ext uri="{FF2B5EF4-FFF2-40B4-BE49-F238E27FC236}">
                <a16:creationId xmlns:a16="http://schemas.microsoft.com/office/drawing/2014/main" id="{0301F6D1-3E66-4198-8305-F0FF1745CC94}"/>
              </a:ext>
            </a:extLst>
          </p:cNvPr>
          <p:cNvSpPr>
            <a:spLocks noGrp="1"/>
          </p:cNvSpPr>
          <p:nvPr>
            <p:ph type="body" sz="quarter" idx="13"/>
          </p:nvPr>
        </p:nvSpPr>
        <p:spPr>
          <a:xfrm>
            <a:off x="914399" y="1011602"/>
            <a:ext cx="7754938" cy="6908398"/>
          </a:xfrm>
          <a:solidFill>
            <a:srgbClr val="FFD200"/>
          </a:solidFill>
        </p:spPr>
        <p:txBody>
          <a:bodyPr>
            <a:normAutofit/>
          </a:bodyPr>
          <a:lstStyle>
            <a:lvl1pPr marL="85725" indent="0">
              <a:buNone/>
              <a:defRPr sz="5400" u="sng" cap="all" baseline="0">
                <a:solidFill>
                  <a:schemeClr val="bg1"/>
                </a:solidFill>
                <a:latin typeface="UGent Panno Text" panose="02000506040000040003" pitchFamily="50" charset="0"/>
                <a:cs typeface="Segoe UI Semibold" panose="020B0702040204020203" pitchFamily="34" charset="0"/>
              </a:defRPr>
            </a:lvl1pPr>
            <a:lvl2pPr marL="984250" indent="-625475">
              <a:defRPr>
                <a:solidFill>
                  <a:srgbClr val="1E64C8"/>
                </a:solidFill>
              </a:defRPr>
            </a:lvl2pPr>
            <a:lvl3pPr>
              <a:defRPr>
                <a:solidFill>
                  <a:srgbClr val="1E64C8"/>
                </a:solidFill>
              </a:defRPr>
            </a:lvl3pPr>
            <a:lvl4pPr>
              <a:defRPr>
                <a:solidFill>
                  <a:srgbClr val="1E64C8"/>
                </a:solidFill>
              </a:defRPr>
            </a:lvl4pPr>
            <a:lvl5pPr>
              <a:defRPr>
                <a:solidFill>
                  <a:srgbClr val="1E64C8"/>
                </a:solidFill>
              </a:defRPr>
            </a:lvl5pPr>
          </a:lstStyle>
          <a:p>
            <a:pPr lvl="0"/>
            <a:r>
              <a:rPr lang="en-US"/>
              <a:t>Click to edit Master text styles</a:t>
            </a:r>
          </a:p>
        </p:txBody>
      </p:sp>
      <p:sp>
        <p:nvSpPr>
          <p:cNvPr id="9" name="Content Placeholder 2">
            <a:extLst>
              <a:ext uri="{FF2B5EF4-FFF2-40B4-BE49-F238E27FC236}">
                <a16:creationId xmlns:a16="http://schemas.microsoft.com/office/drawing/2014/main" id="{06A4006D-72AE-4D60-860C-FBE6AB8C1580}"/>
              </a:ext>
            </a:extLst>
          </p:cNvPr>
          <p:cNvSpPr>
            <a:spLocks noGrp="1"/>
          </p:cNvSpPr>
          <p:nvPr>
            <p:ph idx="1" hasCustomPrompt="1"/>
          </p:nvPr>
        </p:nvSpPr>
        <p:spPr>
          <a:xfrm>
            <a:off x="8899301" y="1011603"/>
            <a:ext cx="7524974" cy="6908398"/>
          </a:xfrm>
        </p:spPr>
        <p:txBody>
          <a:bodyPr/>
          <a:lstStyle>
            <a:lvl1pPr defTabSz="457200">
              <a:lnSpc>
                <a:spcPct val="120000"/>
              </a:lnSpc>
              <a:defRPr>
                <a:latin typeface="UGent Panno Text" panose="02000506040000040003" pitchFamily="50" charset="0"/>
              </a:defRPr>
            </a:lvl1pPr>
            <a:lvl2pPr>
              <a:lnSpc>
                <a:spcPct val="120000"/>
              </a:lnSpc>
              <a:defRPr>
                <a:latin typeface="UGent Panno Text" panose="02000506040000040003" pitchFamily="50" charset="0"/>
              </a:defRPr>
            </a:lvl2pPr>
            <a:lvl3pPr defTabSz="457200">
              <a:lnSpc>
                <a:spcPct val="120000"/>
              </a:lnSpc>
              <a:defRPr>
                <a:latin typeface="UGent Panno Text" panose="02000506040000040003" pitchFamily="50" charset="0"/>
              </a:defRPr>
            </a:lvl3pPr>
            <a:lvl4pPr defTabSz="457200">
              <a:lnSpc>
                <a:spcPct val="120000"/>
              </a:lnSpc>
              <a:defRPr/>
            </a:lvl4pPr>
            <a:lvl5pPr defTabSz="457200">
              <a:lnSpc>
                <a:spcPct val="120000"/>
              </a:lnSpc>
              <a:defRPr/>
            </a:lvl5pPr>
          </a:lstStyle>
          <a:p>
            <a:pPr lvl="0"/>
            <a:r>
              <a:rPr lang="nl-BE" noProof="0"/>
              <a:t>Click </a:t>
            </a:r>
            <a:r>
              <a:rPr lang="nl-BE" noProof="0" err="1"/>
              <a:t>to</a:t>
            </a:r>
            <a:r>
              <a:rPr lang="nl-BE" noProof="0"/>
              <a:t> </a:t>
            </a:r>
            <a:r>
              <a:rPr lang="nl-BE" noProof="0" err="1"/>
              <a:t>edit</a:t>
            </a:r>
            <a:r>
              <a:rPr lang="nl-BE" noProof="0"/>
              <a:t> Master </a:t>
            </a:r>
            <a:r>
              <a:rPr lang="nl-BE" noProof="0" err="1"/>
              <a:t>text</a:t>
            </a:r>
            <a:r>
              <a:rPr lang="nl-BE" noProof="0"/>
              <a:t> </a:t>
            </a:r>
            <a:r>
              <a:rPr lang="nl-BE" noProof="0" err="1"/>
              <a:t>styles</a:t>
            </a:r>
            <a:endParaRPr lang="nl-BE" noProof="0"/>
          </a:p>
          <a:p>
            <a:pPr lvl="1"/>
            <a:r>
              <a:rPr lang="nl-BE" noProof="0"/>
              <a:t>Second level</a:t>
            </a:r>
          </a:p>
          <a:p>
            <a:pPr lvl="2"/>
            <a:r>
              <a:rPr lang="nl-BE" noProof="0" err="1"/>
              <a:t>Third</a:t>
            </a:r>
            <a:r>
              <a:rPr lang="nl-BE" noProof="0"/>
              <a:t> level</a:t>
            </a:r>
          </a:p>
        </p:txBody>
      </p:sp>
    </p:spTree>
    <p:extLst>
      <p:ext uri="{BB962C8B-B14F-4D97-AF65-F5344CB8AC3E}">
        <p14:creationId xmlns:p14="http://schemas.microsoft.com/office/powerpoint/2010/main" val="355593727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Closing Slide">
    <p:spTree>
      <p:nvGrpSpPr>
        <p:cNvPr id="1" name=""/>
        <p:cNvGrpSpPr/>
        <p:nvPr/>
      </p:nvGrpSpPr>
      <p:grpSpPr>
        <a:xfrm>
          <a:off x="0" y="0"/>
          <a:ext cx="0" cy="0"/>
          <a:chOff x="0" y="0"/>
          <a:chExt cx="0" cy="0"/>
        </a:xfrm>
      </p:grpSpPr>
      <p:sp>
        <p:nvSpPr>
          <p:cNvPr id="7" name="Rectangle 6"/>
          <p:cNvSpPr/>
          <p:nvPr userDrawn="1"/>
        </p:nvSpPr>
        <p:spPr>
          <a:xfrm>
            <a:off x="914400" y="0"/>
            <a:ext cx="16424275" cy="7898400"/>
          </a:xfrm>
          <a:prstGeom prst="rect">
            <a:avLst/>
          </a:prstGeom>
          <a:solidFill>
            <a:srgbClr val="1E64C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noProof="0">
              <a:latin typeface="UGent Panno Text" panose="02000506040000040003" pitchFamily="50" charset="0"/>
            </a:endParaRPr>
          </a:p>
        </p:txBody>
      </p:sp>
      <p:sp>
        <p:nvSpPr>
          <p:cNvPr id="5" name="Tijdelijke aanduiding voor tekst 4"/>
          <p:cNvSpPr>
            <a:spLocks noGrp="1"/>
          </p:cNvSpPr>
          <p:nvPr>
            <p:ph type="body" sz="quarter" idx="10" hasCustomPrompt="1"/>
          </p:nvPr>
        </p:nvSpPr>
        <p:spPr bwMode="white">
          <a:xfrm>
            <a:off x="9215999" y="3095999"/>
            <a:ext cx="7257600" cy="2125481"/>
          </a:xfrm>
        </p:spPr>
        <p:txBody>
          <a:bodyPr>
            <a:normAutofit/>
          </a:bodyPr>
          <a:lstStyle>
            <a:lvl1pPr marL="0" indent="0">
              <a:lnSpc>
                <a:spcPts val="3500"/>
              </a:lnSpc>
              <a:buNone/>
              <a:defRPr sz="2400">
                <a:solidFill>
                  <a:schemeClr val="bg1"/>
                </a:solidFill>
                <a:latin typeface="UGent Panno Text" panose="02000506040000040003" pitchFamily="50" charset="0"/>
              </a:defRPr>
            </a:lvl1pPr>
          </a:lstStyle>
          <a:p>
            <a:pPr lvl="0"/>
            <a:r>
              <a:rPr lang="nl-NL"/>
              <a:t>Klik om de namen van </a:t>
            </a:r>
            <a:r>
              <a:rPr lang="nl-NL" err="1"/>
              <a:t>social</a:t>
            </a:r>
            <a:r>
              <a:rPr lang="nl-NL"/>
              <a:t> media in te typen</a:t>
            </a:r>
          </a:p>
        </p:txBody>
      </p:sp>
      <p:sp>
        <p:nvSpPr>
          <p:cNvPr id="2" name="Title 1"/>
          <p:cNvSpPr>
            <a:spLocks noGrp="1"/>
          </p:cNvSpPr>
          <p:nvPr>
            <p:ph type="ctrTitle" hasCustomPrompt="1"/>
          </p:nvPr>
        </p:nvSpPr>
        <p:spPr bwMode="white">
          <a:xfrm>
            <a:off x="1291074" y="1743240"/>
            <a:ext cx="7419544" cy="5769600"/>
          </a:xfrm>
        </p:spPr>
        <p:txBody>
          <a:bodyPr anchor="t" anchorCtr="0">
            <a:noAutofit/>
          </a:bodyPr>
          <a:lstStyle>
            <a:lvl1pPr algn="l">
              <a:lnSpc>
                <a:spcPts val="3500"/>
              </a:lnSpc>
              <a:defRPr sz="2500" u="none" cap="none" baseline="0">
                <a:solidFill>
                  <a:schemeClr val="bg1"/>
                </a:solidFill>
                <a:uFill>
                  <a:solidFill>
                    <a:schemeClr val="bg1"/>
                  </a:solidFill>
                </a:uFill>
                <a:latin typeface="UGent Panno Text" panose="02000506040000040003" pitchFamily="50" charset="0"/>
              </a:defRPr>
            </a:lvl1pPr>
          </a:lstStyle>
          <a:p>
            <a:r>
              <a:rPr lang="nl-BE" noProof="0"/>
              <a:t>Klik om de gegevens van de presentator in te typen</a:t>
            </a:r>
          </a:p>
        </p:txBody>
      </p:sp>
      <p:sp>
        <p:nvSpPr>
          <p:cNvPr id="8" name="Titles positoning box" hidden="1"/>
          <p:cNvSpPr/>
          <p:nvPr userDrawn="1"/>
        </p:nvSpPr>
        <p:spPr>
          <a:xfrm>
            <a:off x="1371600" y="1828800"/>
            <a:ext cx="15012000" cy="5999760"/>
          </a:xfrm>
          <a:prstGeom prst="rect">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1037857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blank" preserve="1">
  <p:cSld name="Corporate Log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A24147F-ED97-47AF-A1B3-C82A179CF7F3}" type="datetime1">
              <a:rPr lang="nl-NL" smtClean="0"/>
              <a:t>13-11-2023</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7AE184E0-0BD4-4705-A12B-9B71DDE63301}" type="slidenum">
              <a:rPr lang="en-GB" smtClean="0"/>
              <a:t>‹#›</a:t>
            </a:fld>
            <a:endParaRPr lang="en-GB"/>
          </a:p>
        </p:txBody>
      </p:sp>
      <p:pic>
        <p:nvPicPr>
          <p:cNvPr id="9" name="Logo Large"/>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109518" y="2275285"/>
            <a:ext cx="5462027" cy="4172720"/>
          </a:xfrm>
          <a:prstGeom prst="rect">
            <a:avLst/>
          </a:prstGeom>
        </p:spPr>
      </p:pic>
    </p:spTree>
    <p:extLst>
      <p:ext uri="{BB962C8B-B14F-4D97-AF65-F5344CB8AC3E}">
        <p14:creationId xmlns:p14="http://schemas.microsoft.com/office/powerpoint/2010/main" val="109143652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itleSlide">
    <p:spTree>
      <p:nvGrpSpPr>
        <p:cNvPr id="1" name=""/>
        <p:cNvGrpSpPr/>
        <p:nvPr/>
      </p:nvGrpSpPr>
      <p:grpSpPr>
        <a:xfrm>
          <a:off x="0" y="0"/>
          <a:ext cx="0" cy="0"/>
          <a:chOff x="0" y="0"/>
          <a:chExt cx="0" cy="0"/>
        </a:xfrm>
      </p:grpSpPr>
      <p:sp>
        <p:nvSpPr>
          <p:cNvPr id="7" name="Rectangle 6"/>
          <p:cNvSpPr/>
          <p:nvPr userDrawn="1"/>
        </p:nvSpPr>
        <p:spPr>
          <a:xfrm>
            <a:off x="914400" y="0"/>
            <a:ext cx="16424275" cy="7898400"/>
          </a:xfrm>
          <a:prstGeom prst="rect">
            <a:avLst/>
          </a:prstGeom>
          <a:solidFill>
            <a:srgbClr val="1E64C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noProof="0"/>
          </a:p>
        </p:txBody>
      </p:sp>
      <p:sp>
        <p:nvSpPr>
          <p:cNvPr id="2" name="Title 1"/>
          <p:cNvSpPr>
            <a:spLocks noGrp="1"/>
          </p:cNvSpPr>
          <p:nvPr>
            <p:ph type="ctrTitle"/>
          </p:nvPr>
        </p:nvSpPr>
        <p:spPr bwMode="white">
          <a:xfrm>
            <a:off x="1291074" y="2286000"/>
            <a:ext cx="15183366" cy="4436316"/>
          </a:xfrm>
        </p:spPr>
        <p:txBody>
          <a:bodyPr anchor="b">
            <a:noAutofit/>
          </a:bodyPr>
          <a:lstStyle>
            <a:lvl1pPr algn="l">
              <a:lnSpc>
                <a:spcPts val="11000"/>
              </a:lnSpc>
              <a:defRPr sz="10000" u="sng" baseline="0">
                <a:solidFill>
                  <a:schemeClr val="bg1"/>
                </a:solidFill>
                <a:uFill>
                  <a:solidFill>
                    <a:schemeClr val="bg1"/>
                  </a:solidFill>
                </a:uFill>
              </a:defRPr>
            </a:lvl1pPr>
          </a:lstStyle>
          <a:p>
            <a:r>
              <a:rPr lang="en-US" noProof="0"/>
              <a:t>Click to edit Master title style</a:t>
            </a:r>
            <a:endParaRPr lang="nl-BE" noProof="0"/>
          </a:p>
        </p:txBody>
      </p:sp>
      <p:sp>
        <p:nvSpPr>
          <p:cNvPr id="3" name="Subtitle 2"/>
          <p:cNvSpPr>
            <a:spLocks noGrp="1"/>
          </p:cNvSpPr>
          <p:nvPr>
            <p:ph type="subTitle" idx="1" hasCustomPrompt="1"/>
          </p:nvPr>
        </p:nvSpPr>
        <p:spPr bwMode="white">
          <a:xfrm>
            <a:off x="1283414" y="6874716"/>
            <a:ext cx="15191026" cy="583200"/>
          </a:xfrm>
        </p:spPr>
        <p:txBody>
          <a:bodyPr>
            <a:normAutofit/>
          </a:bodyPr>
          <a:lstStyle>
            <a:lvl1pPr marL="0" indent="0" algn="l">
              <a:lnSpc>
                <a:spcPts val="3600"/>
              </a:lnSpc>
              <a:buNone/>
              <a:defRPr sz="3000" baseline="0">
                <a:solidFill>
                  <a:srgbClr val="FFD200"/>
                </a:solidFill>
              </a:defRPr>
            </a:lvl1pPr>
            <a:lvl2pPr marL="650184" indent="0" algn="ctr">
              <a:buNone/>
              <a:defRPr sz="2844"/>
            </a:lvl2pPr>
            <a:lvl3pPr marL="1300368" indent="0" algn="ctr">
              <a:buNone/>
              <a:defRPr sz="2560"/>
            </a:lvl3pPr>
            <a:lvl4pPr marL="1950552" indent="0" algn="ctr">
              <a:buNone/>
              <a:defRPr sz="2275"/>
            </a:lvl4pPr>
            <a:lvl5pPr marL="2600736" indent="0" algn="ctr">
              <a:buNone/>
              <a:defRPr sz="2275"/>
            </a:lvl5pPr>
            <a:lvl6pPr marL="3250921" indent="0" algn="ctr">
              <a:buNone/>
              <a:defRPr sz="2275"/>
            </a:lvl6pPr>
            <a:lvl7pPr marL="3901105" indent="0" algn="ctr">
              <a:buNone/>
              <a:defRPr sz="2275"/>
            </a:lvl7pPr>
            <a:lvl8pPr marL="4551289" indent="0" algn="ctr">
              <a:buNone/>
              <a:defRPr sz="2275"/>
            </a:lvl8pPr>
            <a:lvl9pPr marL="5201473" indent="0" algn="ctr">
              <a:buNone/>
              <a:defRPr sz="2275"/>
            </a:lvl9pPr>
          </a:lstStyle>
          <a:p>
            <a:r>
              <a:rPr lang="nl-BE" noProof="0"/>
              <a:t>Klik om de ondertitel / presentator / datum [</a:t>
            </a:r>
            <a:r>
              <a:rPr lang="nl-BE" noProof="0" err="1"/>
              <a:t>dd</a:t>
            </a:r>
            <a:r>
              <a:rPr lang="nl-BE" noProof="0"/>
              <a:t>-mm-</a:t>
            </a:r>
            <a:r>
              <a:rPr lang="nl-BE" noProof="0" err="1"/>
              <a:t>yyyy</a:t>
            </a:r>
            <a:r>
              <a:rPr lang="nl-BE" noProof="0"/>
              <a:t>] te maken</a:t>
            </a:r>
          </a:p>
        </p:txBody>
      </p:sp>
      <p:sp>
        <p:nvSpPr>
          <p:cNvPr id="8" name="Titles positoning box" hidden="1"/>
          <p:cNvSpPr/>
          <p:nvPr userDrawn="1"/>
        </p:nvSpPr>
        <p:spPr>
          <a:xfrm>
            <a:off x="1371600" y="6408000"/>
            <a:ext cx="15012000" cy="576000"/>
          </a:xfrm>
          <a:prstGeom prst="rect">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Text Placeholder 9"/>
          <p:cNvSpPr>
            <a:spLocks noGrp="1"/>
          </p:cNvSpPr>
          <p:nvPr>
            <p:ph type="body" sz="quarter" idx="10" hasCustomPrompt="1"/>
          </p:nvPr>
        </p:nvSpPr>
        <p:spPr bwMode="white">
          <a:xfrm>
            <a:off x="1291074" y="270000"/>
            <a:ext cx="15183366" cy="540000"/>
          </a:xfrm>
        </p:spPr>
        <p:txBody>
          <a:bodyPr anchor="b" anchorCtr="0">
            <a:normAutofit/>
          </a:bodyPr>
          <a:lstStyle>
            <a:lvl1pPr marL="0" indent="0">
              <a:lnSpc>
                <a:spcPts val="1700"/>
              </a:lnSpc>
              <a:buNone/>
              <a:defRPr sz="1400" b="1" i="0" u="sng" cap="all" baseline="0">
                <a:solidFill>
                  <a:schemeClr val="bg1"/>
                </a:solidFill>
                <a:uFill>
                  <a:solidFill>
                    <a:schemeClr val="bg1"/>
                  </a:solidFill>
                </a:uFill>
              </a:defRPr>
            </a:lvl1pPr>
            <a:lvl2pPr marL="0" indent="0">
              <a:lnSpc>
                <a:spcPts val="1700"/>
              </a:lnSpc>
              <a:buNone/>
              <a:defRPr sz="1400" cap="all" baseline="0">
                <a:solidFill>
                  <a:schemeClr val="bg1"/>
                </a:solidFill>
                <a:uFill>
                  <a:solidFill>
                    <a:schemeClr val="bg1"/>
                  </a:solidFill>
                </a:uFill>
              </a:defRPr>
            </a:lvl2pPr>
          </a:lstStyle>
          <a:p>
            <a:pPr lvl="0"/>
            <a:r>
              <a:rPr lang="nl-BE" noProof="0"/>
              <a:t>Klik om de organisatie stijlen te bewerken</a:t>
            </a:r>
          </a:p>
          <a:p>
            <a:pPr lvl="1"/>
            <a:r>
              <a:rPr lang="nl-BE" noProof="0"/>
              <a:t>tweede niveau</a:t>
            </a:r>
          </a:p>
        </p:txBody>
      </p:sp>
      <p:sp>
        <p:nvSpPr>
          <p:cNvPr id="12" name="Picture Placeholder 11"/>
          <p:cNvSpPr>
            <a:spLocks noGrp="1"/>
          </p:cNvSpPr>
          <p:nvPr>
            <p:ph type="pic" sz="quarter" idx="11" hasCustomPrompt="1"/>
          </p:nvPr>
        </p:nvSpPr>
        <p:spPr>
          <a:xfrm>
            <a:off x="3200400" y="8366400"/>
            <a:ext cx="2286000" cy="928800"/>
          </a:xfrm>
        </p:spPr>
        <p:txBody>
          <a:bodyPr/>
          <a:lstStyle>
            <a:lvl1pPr marL="85725" indent="0">
              <a:buNone/>
              <a:defRPr sz="1600">
                <a:solidFill>
                  <a:schemeClr val="bg1">
                    <a:lumMod val="50000"/>
                  </a:schemeClr>
                </a:solidFill>
              </a:defRPr>
            </a:lvl1pPr>
          </a:lstStyle>
          <a:p>
            <a:r>
              <a:rPr lang="nl-BE" noProof="0"/>
              <a:t>Partnerlogo 1</a:t>
            </a:r>
          </a:p>
        </p:txBody>
      </p:sp>
      <p:sp>
        <p:nvSpPr>
          <p:cNvPr id="13" name="Picture Placeholder 11"/>
          <p:cNvSpPr>
            <a:spLocks noGrp="1"/>
          </p:cNvSpPr>
          <p:nvPr>
            <p:ph type="pic" sz="quarter" idx="12" hasCustomPrompt="1"/>
          </p:nvPr>
        </p:nvSpPr>
        <p:spPr>
          <a:xfrm>
            <a:off x="5713200" y="8366400"/>
            <a:ext cx="2286000" cy="928800"/>
          </a:xfrm>
        </p:spPr>
        <p:txBody>
          <a:bodyPr/>
          <a:lstStyle>
            <a:lvl1pPr marL="85725" indent="0">
              <a:buNone/>
              <a:defRPr sz="1600">
                <a:solidFill>
                  <a:schemeClr val="bg1">
                    <a:lumMod val="50000"/>
                  </a:schemeClr>
                </a:solidFill>
              </a:defRPr>
            </a:lvl1pPr>
          </a:lstStyle>
          <a:p>
            <a:r>
              <a:rPr lang="nl-BE" noProof="0"/>
              <a:t>Partnerlogo 2</a:t>
            </a:r>
          </a:p>
        </p:txBody>
      </p:sp>
      <p:sp>
        <p:nvSpPr>
          <p:cNvPr id="14" name="Picture Placeholder 11"/>
          <p:cNvSpPr>
            <a:spLocks noGrp="1"/>
          </p:cNvSpPr>
          <p:nvPr>
            <p:ph type="pic" sz="quarter" idx="13" hasCustomPrompt="1"/>
          </p:nvPr>
        </p:nvSpPr>
        <p:spPr>
          <a:xfrm>
            <a:off x="8229600" y="8366400"/>
            <a:ext cx="2322000" cy="928800"/>
          </a:xfrm>
        </p:spPr>
        <p:txBody>
          <a:bodyPr/>
          <a:lstStyle>
            <a:lvl1pPr marL="85725" indent="0">
              <a:buNone/>
              <a:defRPr sz="1600">
                <a:solidFill>
                  <a:schemeClr val="bg1">
                    <a:lumMod val="50000"/>
                  </a:schemeClr>
                </a:solidFill>
              </a:defRPr>
            </a:lvl1pPr>
          </a:lstStyle>
          <a:p>
            <a:r>
              <a:rPr lang="nl-BE" noProof="0"/>
              <a:t>Partnerlogo 3</a:t>
            </a:r>
          </a:p>
        </p:txBody>
      </p:sp>
      <p:sp>
        <p:nvSpPr>
          <p:cNvPr id="15" name="Picture Placeholder 11"/>
          <p:cNvSpPr>
            <a:spLocks noGrp="1"/>
          </p:cNvSpPr>
          <p:nvPr>
            <p:ph type="pic" sz="quarter" idx="14" hasCustomPrompt="1"/>
          </p:nvPr>
        </p:nvSpPr>
        <p:spPr>
          <a:xfrm>
            <a:off x="10746000" y="8366400"/>
            <a:ext cx="2322000" cy="928800"/>
          </a:xfrm>
        </p:spPr>
        <p:txBody>
          <a:bodyPr/>
          <a:lstStyle>
            <a:lvl1pPr marL="85725" indent="0">
              <a:buNone/>
              <a:defRPr sz="1600">
                <a:solidFill>
                  <a:schemeClr val="bg1">
                    <a:lumMod val="50000"/>
                  </a:schemeClr>
                </a:solidFill>
              </a:defRPr>
            </a:lvl1pPr>
          </a:lstStyle>
          <a:p>
            <a:r>
              <a:rPr lang="nl-BE" noProof="0"/>
              <a:t>Partnerlogo 4</a:t>
            </a:r>
          </a:p>
        </p:txBody>
      </p:sp>
    </p:spTree>
    <p:extLst>
      <p:ext uri="{BB962C8B-B14F-4D97-AF65-F5344CB8AC3E}">
        <p14:creationId xmlns:p14="http://schemas.microsoft.com/office/powerpoint/2010/main" val="94181466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Chapter Slide">
    <p:spTree>
      <p:nvGrpSpPr>
        <p:cNvPr id="1" name=""/>
        <p:cNvGrpSpPr/>
        <p:nvPr/>
      </p:nvGrpSpPr>
      <p:grpSpPr>
        <a:xfrm>
          <a:off x="0" y="0"/>
          <a:ext cx="0" cy="0"/>
          <a:chOff x="0" y="0"/>
          <a:chExt cx="0" cy="0"/>
        </a:xfrm>
      </p:grpSpPr>
      <p:sp>
        <p:nvSpPr>
          <p:cNvPr id="7" name="Rectangle 6"/>
          <p:cNvSpPr/>
          <p:nvPr userDrawn="1"/>
        </p:nvSpPr>
        <p:spPr>
          <a:xfrm>
            <a:off x="914400" y="0"/>
            <a:ext cx="16424275" cy="7898400"/>
          </a:xfrm>
          <a:prstGeom prst="rect">
            <a:avLst/>
          </a:prstGeom>
          <a:solidFill>
            <a:srgbClr val="1E64C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noProof="0"/>
          </a:p>
        </p:txBody>
      </p:sp>
      <p:sp>
        <p:nvSpPr>
          <p:cNvPr id="2" name="Title 1"/>
          <p:cNvSpPr>
            <a:spLocks noGrp="1"/>
          </p:cNvSpPr>
          <p:nvPr>
            <p:ph type="ctrTitle" hasCustomPrompt="1"/>
          </p:nvPr>
        </p:nvSpPr>
        <p:spPr bwMode="white">
          <a:xfrm>
            <a:off x="1291074" y="3246120"/>
            <a:ext cx="15183366" cy="4436316"/>
          </a:xfrm>
        </p:spPr>
        <p:txBody>
          <a:bodyPr anchor="b">
            <a:noAutofit/>
          </a:bodyPr>
          <a:lstStyle>
            <a:lvl1pPr algn="l">
              <a:lnSpc>
                <a:spcPts val="11000"/>
              </a:lnSpc>
              <a:defRPr sz="10000" u="sng" baseline="0">
                <a:solidFill>
                  <a:schemeClr val="bg1"/>
                </a:solidFill>
                <a:uFill>
                  <a:solidFill>
                    <a:schemeClr val="bg1"/>
                  </a:solidFill>
                </a:uFill>
              </a:defRPr>
            </a:lvl1pPr>
          </a:lstStyle>
          <a:p>
            <a:r>
              <a:rPr lang="nl-BE" noProof="0"/>
              <a:t>klik om een hoofdstuktitel te maken.</a:t>
            </a:r>
          </a:p>
        </p:txBody>
      </p:sp>
      <p:sp>
        <p:nvSpPr>
          <p:cNvPr id="8" name="Titles positoning box" hidden="1"/>
          <p:cNvSpPr/>
          <p:nvPr userDrawn="1"/>
        </p:nvSpPr>
        <p:spPr>
          <a:xfrm>
            <a:off x="1371600" y="7344000"/>
            <a:ext cx="15012000" cy="576000"/>
          </a:xfrm>
          <a:prstGeom prst="rect">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Slide Number Placeholder 5"/>
          <p:cNvSpPr>
            <a:spLocks noGrp="1"/>
          </p:cNvSpPr>
          <p:nvPr>
            <p:ph type="sldNum" sz="quarter" idx="4"/>
          </p:nvPr>
        </p:nvSpPr>
        <p:spPr>
          <a:xfrm>
            <a:off x="15590520" y="8948703"/>
            <a:ext cx="921880" cy="519289"/>
          </a:xfrm>
          <a:prstGeom prst="rect">
            <a:avLst/>
          </a:prstGeom>
        </p:spPr>
        <p:txBody>
          <a:bodyPr vert="horz" lIns="91440" tIns="45720" rIns="91440" bIns="45720" rtlCol="0" anchor="ctr"/>
          <a:lstStyle>
            <a:lvl1pPr algn="r">
              <a:defRPr sz="1707">
                <a:solidFill>
                  <a:srgbClr val="1E64C8"/>
                </a:solidFill>
              </a:defRPr>
            </a:lvl1pPr>
          </a:lstStyle>
          <a:p>
            <a:fld id="{7AE184E0-0BD4-4705-A12B-9B71DDE63301}" type="slidenum">
              <a:rPr lang="nl-BE" noProof="0" smtClean="0"/>
              <a:pPr/>
              <a:t>‹#›</a:t>
            </a:fld>
            <a:endParaRPr lang="nl-BE" noProof="0"/>
          </a:p>
        </p:txBody>
      </p:sp>
    </p:spTree>
    <p:extLst>
      <p:ext uri="{BB962C8B-B14F-4D97-AF65-F5344CB8AC3E}">
        <p14:creationId xmlns:p14="http://schemas.microsoft.com/office/powerpoint/2010/main" val="129473260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Title,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UGent Panno Text" panose="02000506040000040003" pitchFamily="2" charset="0"/>
              </a:defRPr>
            </a:lvl1pPr>
          </a:lstStyle>
          <a:p>
            <a:r>
              <a:rPr lang="en-US" noProof="0"/>
              <a:t>Click to edit Master title style</a:t>
            </a:r>
            <a:endParaRPr lang="nl-BE" noProof="0"/>
          </a:p>
        </p:txBody>
      </p:sp>
      <p:sp>
        <p:nvSpPr>
          <p:cNvPr id="3" name="Content Placeholder 2"/>
          <p:cNvSpPr>
            <a:spLocks noGrp="1"/>
          </p:cNvSpPr>
          <p:nvPr>
            <p:ph idx="1" hasCustomPrompt="1"/>
          </p:nvPr>
        </p:nvSpPr>
        <p:spPr>
          <a:xfrm>
            <a:off x="835825" y="1194364"/>
            <a:ext cx="15699575" cy="6696000"/>
          </a:xfrm>
        </p:spPr>
        <p:txBody>
          <a:bodyPr/>
          <a:lstStyle>
            <a:lvl1pPr defTabSz="457200">
              <a:lnSpc>
                <a:spcPct val="120000"/>
              </a:lnSpc>
              <a:defRPr>
                <a:latin typeface="UGent Panno Text" panose="02000506040000040003" pitchFamily="2" charset="0"/>
              </a:defRPr>
            </a:lvl1pPr>
            <a:lvl2pPr>
              <a:lnSpc>
                <a:spcPct val="120000"/>
              </a:lnSpc>
              <a:defRPr>
                <a:latin typeface="UGent Panno Text" panose="02000506040000040003" pitchFamily="2" charset="0"/>
              </a:defRPr>
            </a:lvl2pPr>
            <a:lvl3pPr defTabSz="457200">
              <a:lnSpc>
                <a:spcPct val="120000"/>
              </a:lnSpc>
              <a:defRPr>
                <a:latin typeface="UGent Panno Text" panose="02000506040000040003" pitchFamily="2" charset="0"/>
              </a:defRPr>
            </a:lvl3pPr>
            <a:lvl4pPr marL="2328863" indent="-550863" defTabSz="1912938">
              <a:lnSpc>
                <a:spcPct val="120000"/>
              </a:lnSpc>
              <a:tabLst/>
              <a:defRPr>
                <a:latin typeface="UGent Panno Text" panose="02000506040000040003" pitchFamily="2" charset="0"/>
              </a:defRPr>
            </a:lvl4pPr>
            <a:lvl5pPr marL="2962275" indent="-442913" defTabSz="457200">
              <a:lnSpc>
                <a:spcPct val="120000"/>
              </a:lnSpc>
              <a:buFont typeface="Arial" panose="020B0604020202020204" pitchFamily="34" charset="0"/>
              <a:buChar char="̶"/>
              <a:defRPr>
                <a:latin typeface="UGent Panno Text" panose="02000506040000040003" pitchFamily="2" charset="0"/>
              </a:defRPr>
            </a:lvl5pPr>
          </a:lstStyle>
          <a:p>
            <a:pPr lvl="0"/>
            <a:r>
              <a:rPr lang="nl-BE" noProof="0"/>
              <a:t>Click </a:t>
            </a:r>
            <a:r>
              <a:rPr lang="nl-BE" noProof="0" err="1"/>
              <a:t>to</a:t>
            </a:r>
            <a:r>
              <a:rPr lang="nl-BE" noProof="0"/>
              <a:t> </a:t>
            </a:r>
            <a:r>
              <a:rPr lang="nl-BE" noProof="0" err="1"/>
              <a:t>edit</a:t>
            </a:r>
            <a:r>
              <a:rPr lang="nl-BE" noProof="0"/>
              <a:t> Master </a:t>
            </a:r>
            <a:r>
              <a:rPr lang="nl-BE" noProof="0" err="1"/>
              <a:t>text</a:t>
            </a:r>
            <a:r>
              <a:rPr lang="nl-BE" noProof="0"/>
              <a:t> </a:t>
            </a:r>
            <a:r>
              <a:rPr lang="nl-BE" noProof="0" err="1"/>
              <a:t>styles</a:t>
            </a:r>
            <a:endParaRPr lang="nl-BE" noProof="0"/>
          </a:p>
          <a:p>
            <a:pPr lvl="1"/>
            <a:r>
              <a:rPr lang="nl-BE" noProof="0"/>
              <a:t>Second level</a:t>
            </a:r>
          </a:p>
          <a:p>
            <a:pPr lvl="2"/>
            <a:r>
              <a:rPr lang="nl-BE" noProof="0" err="1"/>
              <a:t>Third</a:t>
            </a:r>
            <a:r>
              <a:rPr lang="nl-BE" noProof="0"/>
              <a:t> level</a:t>
            </a:r>
          </a:p>
          <a:p>
            <a:pPr lvl="3"/>
            <a:r>
              <a:rPr lang="nl-BE" noProof="0" err="1"/>
              <a:t>Fourth</a:t>
            </a:r>
            <a:r>
              <a:rPr lang="nl-BE" noProof="0"/>
              <a:t> level</a:t>
            </a:r>
          </a:p>
          <a:p>
            <a:pPr lvl="4"/>
            <a:r>
              <a:rPr lang="nl-BE" noProof="0" err="1"/>
              <a:t>Fifth</a:t>
            </a:r>
            <a:r>
              <a:rPr lang="nl-BE" noProof="0"/>
              <a:t> level</a:t>
            </a:r>
          </a:p>
        </p:txBody>
      </p:sp>
      <p:sp>
        <p:nvSpPr>
          <p:cNvPr id="4" name="Date Placeholder 3"/>
          <p:cNvSpPr>
            <a:spLocks noGrp="1"/>
          </p:cNvSpPr>
          <p:nvPr>
            <p:ph type="dt" sz="half" idx="10"/>
          </p:nvPr>
        </p:nvSpPr>
        <p:spPr/>
        <p:txBody>
          <a:bodyPr/>
          <a:lstStyle>
            <a:lvl1pPr>
              <a:defRPr>
                <a:latin typeface="UGent Panno Text" panose="02000506040000040003" pitchFamily="2" charset="0"/>
              </a:defRPr>
            </a:lvl1pPr>
          </a:lstStyle>
          <a:p>
            <a:fld id="{25470885-0B31-4E06-AE71-7E16801F2838}" type="datetime1">
              <a:rPr lang="nl-BE" smtClean="0"/>
              <a:pPr/>
              <a:t>13/11/2023</a:t>
            </a:fld>
            <a:endParaRPr lang="nl-BE"/>
          </a:p>
        </p:txBody>
      </p:sp>
      <p:sp>
        <p:nvSpPr>
          <p:cNvPr id="5" name="Footer Placeholder 4"/>
          <p:cNvSpPr>
            <a:spLocks noGrp="1"/>
          </p:cNvSpPr>
          <p:nvPr>
            <p:ph type="ftr" sz="quarter" idx="11"/>
          </p:nvPr>
        </p:nvSpPr>
        <p:spPr/>
        <p:txBody>
          <a:bodyPr/>
          <a:lstStyle>
            <a:lvl1pPr>
              <a:defRPr>
                <a:latin typeface="UGent Panno Text" panose="02000506040000040003" pitchFamily="2" charset="0"/>
              </a:defRPr>
            </a:lvl1pPr>
          </a:lstStyle>
          <a:p>
            <a:endParaRPr lang="nl-BE"/>
          </a:p>
        </p:txBody>
      </p:sp>
      <p:sp>
        <p:nvSpPr>
          <p:cNvPr id="6" name="Slide Number Placeholder 5"/>
          <p:cNvSpPr>
            <a:spLocks noGrp="1"/>
          </p:cNvSpPr>
          <p:nvPr>
            <p:ph type="sldNum" sz="quarter" idx="12"/>
          </p:nvPr>
        </p:nvSpPr>
        <p:spPr/>
        <p:txBody>
          <a:bodyPr/>
          <a:lstStyle>
            <a:lvl1pPr>
              <a:defRPr>
                <a:latin typeface="UGent Panno Text" panose="02000506040000040003" pitchFamily="2" charset="0"/>
              </a:defRPr>
            </a:lvl1pPr>
          </a:lstStyle>
          <a:p>
            <a:fld id="{7AE184E0-0BD4-4705-A12B-9B71DDE63301}" type="slidenum">
              <a:rPr lang="nl-BE" smtClean="0"/>
              <a:pPr/>
              <a:t>‹#›</a:t>
            </a:fld>
            <a:endParaRPr lang="nl-BE"/>
          </a:p>
        </p:txBody>
      </p:sp>
    </p:spTree>
    <p:extLst>
      <p:ext uri="{BB962C8B-B14F-4D97-AF65-F5344CB8AC3E}">
        <p14:creationId xmlns:p14="http://schemas.microsoft.com/office/powerpoint/2010/main" val="308157753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Title, Text and Phot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UGent Panno Text" panose="02000506040000040003" pitchFamily="2" charset="0"/>
              </a:defRPr>
            </a:lvl1pPr>
          </a:lstStyle>
          <a:p>
            <a:r>
              <a:rPr lang="en-US" noProof="0"/>
              <a:t>Click to edit Master title style</a:t>
            </a:r>
            <a:endParaRPr lang="nl-BE" noProof="0"/>
          </a:p>
        </p:txBody>
      </p:sp>
      <p:sp>
        <p:nvSpPr>
          <p:cNvPr id="4" name="Date Placeholder 3"/>
          <p:cNvSpPr>
            <a:spLocks noGrp="1"/>
          </p:cNvSpPr>
          <p:nvPr>
            <p:ph type="dt" sz="half" idx="10"/>
          </p:nvPr>
        </p:nvSpPr>
        <p:spPr/>
        <p:txBody>
          <a:bodyPr/>
          <a:lstStyle>
            <a:lvl1pPr>
              <a:defRPr>
                <a:latin typeface="UGent Panno Text" panose="02000506040000040003" pitchFamily="2" charset="0"/>
              </a:defRPr>
            </a:lvl1pPr>
          </a:lstStyle>
          <a:p>
            <a:fld id="{E7410F60-8C93-4C37-B51A-4DDAE36F7E9B}" type="datetime1">
              <a:rPr lang="nl-BE" smtClean="0"/>
              <a:pPr/>
              <a:t>13/11/2023</a:t>
            </a:fld>
            <a:endParaRPr lang="nl-BE"/>
          </a:p>
        </p:txBody>
      </p:sp>
      <p:sp>
        <p:nvSpPr>
          <p:cNvPr id="5" name="Footer Placeholder 4"/>
          <p:cNvSpPr>
            <a:spLocks noGrp="1"/>
          </p:cNvSpPr>
          <p:nvPr>
            <p:ph type="ftr" sz="quarter" idx="11"/>
          </p:nvPr>
        </p:nvSpPr>
        <p:spPr/>
        <p:txBody>
          <a:bodyPr/>
          <a:lstStyle>
            <a:lvl1pPr>
              <a:defRPr>
                <a:latin typeface="UGent Panno Text" panose="02000506040000040003" pitchFamily="2" charset="0"/>
              </a:defRPr>
            </a:lvl1pPr>
          </a:lstStyle>
          <a:p>
            <a:endParaRPr lang="nl-BE"/>
          </a:p>
        </p:txBody>
      </p:sp>
      <p:sp>
        <p:nvSpPr>
          <p:cNvPr id="8" name="Picture Placeholder 7"/>
          <p:cNvSpPr>
            <a:spLocks noGrp="1"/>
          </p:cNvSpPr>
          <p:nvPr>
            <p:ph type="pic" sz="quarter" idx="13" hasCustomPrompt="1"/>
          </p:nvPr>
        </p:nvSpPr>
        <p:spPr>
          <a:xfrm>
            <a:off x="10104438" y="1371918"/>
            <a:ext cx="6300000" cy="6498000"/>
          </a:xfrm>
        </p:spPr>
        <p:txBody>
          <a:bodyPr/>
          <a:lstStyle>
            <a:lvl1pPr marL="85725" indent="0">
              <a:buNone/>
              <a:defRPr>
                <a:solidFill>
                  <a:schemeClr val="bg1">
                    <a:lumMod val="50000"/>
                  </a:schemeClr>
                </a:solidFill>
                <a:latin typeface="UGent Panno Text" panose="02000506040000040003" pitchFamily="2" charset="0"/>
              </a:defRPr>
            </a:lvl1pPr>
          </a:lstStyle>
          <a:p>
            <a:r>
              <a:rPr lang="nl-BE" noProof="0"/>
              <a:t>Photo</a:t>
            </a:r>
          </a:p>
        </p:txBody>
      </p:sp>
      <p:sp>
        <p:nvSpPr>
          <p:cNvPr id="9" name="Slide Number Placeholder 5"/>
          <p:cNvSpPr>
            <a:spLocks noGrp="1"/>
          </p:cNvSpPr>
          <p:nvPr>
            <p:ph type="sldNum" sz="quarter" idx="4"/>
          </p:nvPr>
        </p:nvSpPr>
        <p:spPr>
          <a:xfrm>
            <a:off x="15590520" y="8948703"/>
            <a:ext cx="921880" cy="519289"/>
          </a:xfrm>
          <a:prstGeom prst="rect">
            <a:avLst/>
          </a:prstGeom>
        </p:spPr>
        <p:txBody>
          <a:bodyPr vert="horz" lIns="91440" tIns="45720" rIns="91440" bIns="45720" rtlCol="0" anchor="ctr"/>
          <a:lstStyle>
            <a:lvl1pPr algn="r">
              <a:defRPr sz="1707">
                <a:solidFill>
                  <a:srgbClr val="1E64C8"/>
                </a:solidFill>
                <a:latin typeface="UGent Panno Text" panose="02000506040000040003" pitchFamily="2" charset="0"/>
              </a:defRPr>
            </a:lvl1pPr>
          </a:lstStyle>
          <a:p>
            <a:fld id="{7AE184E0-0BD4-4705-A12B-9B71DDE63301}" type="slidenum">
              <a:rPr lang="nl-BE" smtClean="0"/>
              <a:pPr/>
              <a:t>‹#›</a:t>
            </a:fld>
            <a:endParaRPr lang="nl-BE"/>
          </a:p>
        </p:txBody>
      </p:sp>
      <p:sp>
        <p:nvSpPr>
          <p:cNvPr id="12" name="Content Placeholder 2"/>
          <p:cNvSpPr>
            <a:spLocks noGrp="1"/>
          </p:cNvSpPr>
          <p:nvPr>
            <p:ph idx="1" hasCustomPrompt="1"/>
          </p:nvPr>
        </p:nvSpPr>
        <p:spPr>
          <a:xfrm>
            <a:off x="835825" y="1194364"/>
            <a:ext cx="8442000" cy="6696000"/>
          </a:xfrm>
        </p:spPr>
        <p:txBody>
          <a:bodyPr/>
          <a:lstStyle>
            <a:lvl1pPr defTabSz="457200">
              <a:lnSpc>
                <a:spcPct val="120000"/>
              </a:lnSpc>
              <a:defRPr>
                <a:latin typeface="UGent Panno Text" panose="02000506040000040003" pitchFamily="2" charset="0"/>
              </a:defRPr>
            </a:lvl1pPr>
            <a:lvl2pPr>
              <a:lnSpc>
                <a:spcPct val="120000"/>
              </a:lnSpc>
              <a:defRPr>
                <a:latin typeface="UGent Panno Text" panose="02000506040000040003" pitchFamily="2" charset="0"/>
              </a:defRPr>
            </a:lvl2pPr>
            <a:lvl3pPr defTabSz="457200">
              <a:lnSpc>
                <a:spcPct val="120000"/>
              </a:lnSpc>
              <a:defRPr>
                <a:latin typeface="UGent Panno Text" panose="02000506040000040003" pitchFamily="2" charset="0"/>
              </a:defRPr>
            </a:lvl3pPr>
            <a:lvl4pPr defTabSz="457200">
              <a:lnSpc>
                <a:spcPct val="120000"/>
              </a:lnSpc>
              <a:defRPr/>
            </a:lvl4pPr>
            <a:lvl5pPr defTabSz="457200">
              <a:lnSpc>
                <a:spcPct val="120000"/>
              </a:lnSpc>
              <a:defRPr/>
            </a:lvl5pPr>
          </a:lstStyle>
          <a:p>
            <a:pPr lvl="0"/>
            <a:r>
              <a:rPr lang="nl-BE" noProof="0"/>
              <a:t>Click </a:t>
            </a:r>
            <a:r>
              <a:rPr lang="nl-BE" noProof="0" err="1"/>
              <a:t>to</a:t>
            </a:r>
            <a:r>
              <a:rPr lang="nl-BE" noProof="0"/>
              <a:t> </a:t>
            </a:r>
            <a:r>
              <a:rPr lang="nl-BE" noProof="0" err="1"/>
              <a:t>edit</a:t>
            </a:r>
            <a:r>
              <a:rPr lang="nl-BE" noProof="0"/>
              <a:t> Master </a:t>
            </a:r>
            <a:r>
              <a:rPr lang="nl-BE" noProof="0" err="1"/>
              <a:t>text</a:t>
            </a:r>
            <a:r>
              <a:rPr lang="nl-BE" noProof="0"/>
              <a:t> </a:t>
            </a:r>
            <a:r>
              <a:rPr lang="nl-BE" noProof="0" err="1"/>
              <a:t>styles</a:t>
            </a:r>
            <a:endParaRPr lang="nl-BE" noProof="0"/>
          </a:p>
          <a:p>
            <a:pPr lvl="1"/>
            <a:r>
              <a:rPr lang="nl-BE" noProof="0"/>
              <a:t>Second level</a:t>
            </a:r>
          </a:p>
          <a:p>
            <a:pPr lvl="2"/>
            <a:r>
              <a:rPr lang="nl-BE" noProof="0" err="1"/>
              <a:t>Third</a:t>
            </a:r>
            <a:r>
              <a:rPr lang="nl-BE" noProof="0"/>
              <a:t> level</a:t>
            </a:r>
          </a:p>
        </p:txBody>
      </p:sp>
    </p:spTree>
    <p:extLst>
      <p:ext uri="{BB962C8B-B14F-4D97-AF65-F5344CB8AC3E}">
        <p14:creationId xmlns:p14="http://schemas.microsoft.com/office/powerpoint/2010/main" val="131488713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Title and Phot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UGent Panno Text" panose="02000506040000040003" pitchFamily="2" charset="0"/>
              </a:defRPr>
            </a:lvl1pPr>
          </a:lstStyle>
          <a:p>
            <a:r>
              <a:rPr lang="en-US" noProof="0"/>
              <a:t>Click to edit Master title style</a:t>
            </a:r>
            <a:endParaRPr lang="nl-BE" noProof="0"/>
          </a:p>
        </p:txBody>
      </p:sp>
      <p:sp>
        <p:nvSpPr>
          <p:cNvPr id="3" name="Date Placeholder 2"/>
          <p:cNvSpPr>
            <a:spLocks noGrp="1"/>
          </p:cNvSpPr>
          <p:nvPr>
            <p:ph type="dt" sz="half" idx="10"/>
          </p:nvPr>
        </p:nvSpPr>
        <p:spPr/>
        <p:txBody>
          <a:bodyPr/>
          <a:lstStyle>
            <a:lvl1pPr>
              <a:defRPr>
                <a:latin typeface="UGent Panno Text" panose="02000506040000040003" pitchFamily="2" charset="0"/>
              </a:defRPr>
            </a:lvl1pPr>
          </a:lstStyle>
          <a:p>
            <a:fld id="{656594B6-17DF-4759-A7A5-128AFEA77F2C}" type="datetime1">
              <a:rPr lang="nl-BE" smtClean="0"/>
              <a:pPr/>
              <a:t>13/11/2023</a:t>
            </a:fld>
            <a:endParaRPr lang="nl-BE"/>
          </a:p>
        </p:txBody>
      </p:sp>
      <p:sp>
        <p:nvSpPr>
          <p:cNvPr id="4" name="Footer Placeholder 3"/>
          <p:cNvSpPr>
            <a:spLocks noGrp="1"/>
          </p:cNvSpPr>
          <p:nvPr>
            <p:ph type="ftr" sz="quarter" idx="11"/>
          </p:nvPr>
        </p:nvSpPr>
        <p:spPr/>
        <p:txBody>
          <a:bodyPr/>
          <a:lstStyle>
            <a:lvl1pPr>
              <a:defRPr>
                <a:latin typeface="UGent Panno Text" panose="02000506040000040003" pitchFamily="2" charset="0"/>
              </a:defRPr>
            </a:lvl1pPr>
          </a:lstStyle>
          <a:p>
            <a:endParaRPr lang="nl-BE"/>
          </a:p>
        </p:txBody>
      </p:sp>
      <p:sp>
        <p:nvSpPr>
          <p:cNvPr id="5" name="Slide Number Placeholder 4"/>
          <p:cNvSpPr>
            <a:spLocks noGrp="1"/>
          </p:cNvSpPr>
          <p:nvPr>
            <p:ph type="sldNum" sz="quarter" idx="12"/>
          </p:nvPr>
        </p:nvSpPr>
        <p:spPr/>
        <p:txBody>
          <a:bodyPr/>
          <a:lstStyle>
            <a:lvl1pPr>
              <a:defRPr>
                <a:latin typeface="UGent Panno Text" panose="02000506040000040003" pitchFamily="2" charset="0"/>
              </a:defRPr>
            </a:lvl1pPr>
          </a:lstStyle>
          <a:p>
            <a:fld id="{7AE184E0-0BD4-4705-A12B-9B71DDE63301}" type="slidenum">
              <a:rPr lang="nl-BE" smtClean="0"/>
              <a:pPr/>
              <a:t>‹#›</a:t>
            </a:fld>
            <a:endParaRPr lang="nl-BE"/>
          </a:p>
        </p:txBody>
      </p:sp>
      <p:sp>
        <p:nvSpPr>
          <p:cNvPr id="7" name="Picture Placeholder 6"/>
          <p:cNvSpPr>
            <a:spLocks noGrp="1"/>
          </p:cNvSpPr>
          <p:nvPr>
            <p:ph type="pic" sz="quarter" idx="13" hasCustomPrompt="1"/>
          </p:nvPr>
        </p:nvSpPr>
        <p:spPr>
          <a:xfrm>
            <a:off x="952038" y="1371600"/>
            <a:ext cx="15480000" cy="6501600"/>
          </a:xfrm>
        </p:spPr>
        <p:txBody>
          <a:bodyPr/>
          <a:lstStyle>
            <a:lvl1pPr marL="0" indent="0">
              <a:buNone/>
              <a:defRPr>
                <a:solidFill>
                  <a:schemeClr val="bg1">
                    <a:lumMod val="50000"/>
                  </a:schemeClr>
                </a:solidFill>
                <a:latin typeface="UGent Panno Text" panose="02000506040000040003" pitchFamily="2" charset="0"/>
              </a:defRPr>
            </a:lvl1pPr>
          </a:lstStyle>
          <a:p>
            <a:r>
              <a:rPr lang="nl-BE" noProof="0"/>
              <a:t>Photo</a:t>
            </a:r>
          </a:p>
        </p:txBody>
      </p:sp>
    </p:spTree>
    <p:extLst>
      <p:ext uri="{BB962C8B-B14F-4D97-AF65-F5344CB8AC3E}">
        <p14:creationId xmlns:p14="http://schemas.microsoft.com/office/powerpoint/2010/main" val="37451631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Photo Only">
    <p:bg>
      <p:bgPr>
        <a:solidFill>
          <a:schemeClr val="bg1"/>
        </a:solidFill>
        <a:effectLst/>
      </p:bgPr>
    </p:b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atin typeface="UGent Panno Text" panose="02000506040000040003" pitchFamily="2" charset="0"/>
              </a:defRPr>
            </a:lvl1pPr>
          </a:lstStyle>
          <a:p>
            <a:fld id="{66A81384-1200-4D40-BEF0-3A17A1F906F4}" type="datetime1">
              <a:rPr lang="nl-NL" smtClean="0"/>
              <a:pPr/>
              <a:t>13-11-2023</a:t>
            </a:fld>
            <a:endParaRPr lang="nl-NL"/>
          </a:p>
        </p:txBody>
      </p:sp>
      <p:sp>
        <p:nvSpPr>
          <p:cNvPr id="3" name="Footer Placeholder 2"/>
          <p:cNvSpPr>
            <a:spLocks noGrp="1"/>
          </p:cNvSpPr>
          <p:nvPr>
            <p:ph type="ftr" sz="quarter" idx="11"/>
          </p:nvPr>
        </p:nvSpPr>
        <p:spPr/>
        <p:txBody>
          <a:bodyPr/>
          <a:lstStyle>
            <a:lvl1pPr>
              <a:defRPr>
                <a:latin typeface="UGent Panno Text" panose="02000506040000040003" pitchFamily="2" charset="0"/>
              </a:defRPr>
            </a:lvl1pPr>
          </a:lstStyle>
          <a:p>
            <a:endParaRPr lang="nl-NL"/>
          </a:p>
        </p:txBody>
      </p:sp>
      <p:sp>
        <p:nvSpPr>
          <p:cNvPr id="7" name="Covering Background"/>
          <p:cNvSpPr/>
          <p:nvPr userDrawn="1"/>
        </p:nvSpPr>
        <p:spPr>
          <a:xfrm>
            <a:off x="-1" y="0"/>
            <a:ext cx="17337600" cy="97536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noProof="0">
              <a:latin typeface="UGent Panno Text" panose="02000506040000040003" pitchFamily="2" charset="0"/>
            </a:endParaRPr>
          </a:p>
        </p:txBody>
      </p:sp>
      <p:sp>
        <p:nvSpPr>
          <p:cNvPr id="6" name="Picture Placeholder 5"/>
          <p:cNvSpPr>
            <a:spLocks noGrp="1"/>
          </p:cNvSpPr>
          <p:nvPr>
            <p:ph type="pic" sz="quarter" idx="12" hasCustomPrompt="1"/>
          </p:nvPr>
        </p:nvSpPr>
        <p:spPr>
          <a:xfrm>
            <a:off x="-1" y="0"/>
            <a:ext cx="17337600" cy="9753600"/>
          </a:xfrm>
        </p:spPr>
        <p:txBody>
          <a:bodyPr/>
          <a:lstStyle>
            <a:lvl1pPr marL="85725" indent="0">
              <a:buNone/>
              <a:defRPr>
                <a:solidFill>
                  <a:schemeClr val="bg1">
                    <a:lumMod val="50000"/>
                  </a:schemeClr>
                </a:solidFill>
                <a:latin typeface="UGent Panno Text" panose="02000506040000040003" pitchFamily="2" charset="0"/>
              </a:defRPr>
            </a:lvl1pPr>
          </a:lstStyle>
          <a:p>
            <a:r>
              <a:rPr lang="nl-BE" noProof="0"/>
              <a:t>Photo</a:t>
            </a:r>
          </a:p>
        </p:txBody>
      </p:sp>
    </p:spTree>
    <p:extLst>
      <p:ext uri="{BB962C8B-B14F-4D97-AF65-F5344CB8AC3E}">
        <p14:creationId xmlns:p14="http://schemas.microsoft.com/office/powerpoint/2010/main" val="294941811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hapter Slide">
    <p:spTree>
      <p:nvGrpSpPr>
        <p:cNvPr id="1" name=""/>
        <p:cNvGrpSpPr/>
        <p:nvPr/>
      </p:nvGrpSpPr>
      <p:grpSpPr>
        <a:xfrm>
          <a:off x="0" y="0"/>
          <a:ext cx="0" cy="0"/>
          <a:chOff x="0" y="0"/>
          <a:chExt cx="0" cy="0"/>
        </a:xfrm>
      </p:grpSpPr>
      <p:sp>
        <p:nvSpPr>
          <p:cNvPr id="7" name="Rectangle 6"/>
          <p:cNvSpPr/>
          <p:nvPr userDrawn="1"/>
        </p:nvSpPr>
        <p:spPr>
          <a:xfrm>
            <a:off x="914400" y="0"/>
            <a:ext cx="16424275" cy="7898400"/>
          </a:xfrm>
          <a:prstGeom prst="rect">
            <a:avLst/>
          </a:prstGeom>
          <a:solidFill>
            <a:srgbClr val="1E64C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p:cNvSpPr>
            <a:spLocks noGrp="1"/>
          </p:cNvSpPr>
          <p:nvPr>
            <p:ph type="ctrTitle" hasCustomPrompt="1"/>
          </p:nvPr>
        </p:nvSpPr>
        <p:spPr bwMode="white">
          <a:xfrm>
            <a:off x="1291074" y="3246120"/>
            <a:ext cx="15183366" cy="4436316"/>
          </a:xfrm>
        </p:spPr>
        <p:txBody>
          <a:bodyPr anchor="b">
            <a:noAutofit/>
          </a:bodyPr>
          <a:lstStyle>
            <a:lvl1pPr algn="l">
              <a:lnSpc>
                <a:spcPts val="11000"/>
              </a:lnSpc>
              <a:defRPr sz="10000" u="sng" baseline="0">
                <a:solidFill>
                  <a:schemeClr val="bg1"/>
                </a:solidFill>
                <a:uFill>
                  <a:solidFill>
                    <a:schemeClr val="bg1"/>
                  </a:solidFill>
                </a:uFill>
              </a:defRPr>
            </a:lvl1pPr>
          </a:lstStyle>
          <a:p>
            <a:r>
              <a:rPr lang="en-GB" noProof="0"/>
              <a:t>Click to add chapter title</a:t>
            </a:r>
          </a:p>
        </p:txBody>
      </p:sp>
      <p:sp>
        <p:nvSpPr>
          <p:cNvPr id="8" name="Titles positoning box" hidden="1"/>
          <p:cNvSpPr/>
          <p:nvPr userDrawn="1"/>
        </p:nvSpPr>
        <p:spPr>
          <a:xfrm>
            <a:off x="1371600" y="7344000"/>
            <a:ext cx="15012000" cy="576000"/>
          </a:xfrm>
          <a:prstGeom prst="rect">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Slide Number Placeholder 5"/>
          <p:cNvSpPr>
            <a:spLocks noGrp="1"/>
          </p:cNvSpPr>
          <p:nvPr>
            <p:ph type="sldNum" sz="quarter" idx="4"/>
          </p:nvPr>
        </p:nvSpPr>
        <p:spPr>
          <a:xfrm>
            <a:off x="15590520" y="8948703"/>
            <a:ext cx="921880" cy="519289"/>
          </a:xfrm>
          <a:prstGeom prst="rect">
            <a:avLst/>
          </a:prstGeom>
        </p:spPr>
        <p:txBody>
          <a:bodyPr vert="horz" lIns="91440" tIns="45720" rIns="91440" bIns="45720" rtlCol="0" anchor="ctr"/>
          <a:lstStyle>
            <a:lvl1pPr algn="r">
              <a:defRPr sz="1707">
                <a:solidFill>
                  <a:srgbClr val="1E64C8"/>
                </a:solidFill>
              </a:defRPr>
            </a:lvl1pPr>
          </a:lstStyle>
          <a:p>
            <a:fld id="{7AE184E0-0BD4-4705-A12B-9B71DDE63301}" type="slidenum">
              <a:rPr lang="en-GB" noProof="0" smtClean="0"/>
              <a:pPr/>
              <a:t>‹#›</a:t>
            </a:fld>
            <a:endParaRPr lang="en-GB" noProof="0"/>
          </a:p>
        </p:txBody>
      </p:sp>
    </p:spTree>
    <p:extLst>
      <p:ext uri="{BB962C8B-B14F-4D97-AF65-F5344CB8AC3E}">
        <p14:creationId xmlns:p14="http://schemas.microsoft.com/office/powerpoint/2010/main" val="1294732605"/>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Blue textbox over picture">
    <p:bg>
      <p:bgPr>
        <a:solidFill>
          <a:schemeClr val="bg1"/>
        </a:solidFill>
        <a:effectLst/>
      </p:bgPr>
    </p:bg>
    <p:spTree>
      <p:nvGrpSpPr>
        <p:cNvPr id="1" name=""/>
        <p:cNvGrpSpPr/>
        <p:nvPr/>
      </p:nvGrpSpPr>
      <p:grpSpPr>
        <a:xfrm>
          <a:off x="0" y="0"/>
          <a:ext cx="0" cy="0"/>
          <a:chOff x="0" y="0"/>
          <a:chExt cx="0" cy="0"/>
        </a:xfrm>
      </p:grpSpPr>
      <p:sp>
        <p:nvSpPr>
          <p:cNvPr id="6" name="Picture Placeholder 5"/>
          <p:cNvSpPr>
            <a:spLocks noGrp="1"/>
          </p:cNvSpPr>
          <p:nvPr>
            <p:ph type="pic" sz="quarter" idx="12" hasCustomPrompt="1"/>
          </p:nvPr>
        </p:nvSpPr>
        <p:spPr>
          <a:xfrm>
            <a:off x="914400" y="0"/>
            <a:ext cx="16424275" cy="7920000"/>
          </a:xfrm>
        </p:spPr>
        <p:txBody>
          <a:bodyPr/>
          <a:lstStyle>
            <a:lvl1pPr marL="85725" indent="0">
              <a:buNone/>
              <a:defRPr>
                <a:solidFill>
                  <a:schemeClr val="bg1">
                    <a:lumMod val="50000"/>
                  </a:schemeClr>
                </a:solidFill>
                <a:latin typeface="UGent Panno Text" panose="02000506040000040003" pitchFamily="2" charset="0"/>
              </a:defRPr>
            </a:lvl1pPr>
          </a:lstStyle>
          <a:p>
            <a:r>
              <a:rPr lang="nl-BE" noProof="0"/>
              <a:t>Picture</a:t>
            </a:r>
          </a:p>
        </p:txBody>
      </p:sp>
      <p:sp>
        <p:nvSpPr>
          <p:cNvPr id="2" name="Date Placeholder 1"/>
          <p:cNvSpPr>
            <a:spLocks noGrp="1"/>
          </p:cNvSpPr>
          <p:nvPr>
            <p:ph type="dt" sz="half" idx="10"/>
          </p:nvPr>
        </p:nvSpPr>
        <p:spPr/>
        <p:txBody>
          <a:bodyPr/>
          <a:lstStyle>
            <a:lvl1pPr>
              <a:defRPr>
                <a:latin typeface="UGent Panno Text" panose="02000506040000040003" pitchFamily="2" charset="0"/>
              </a:defRPr>
            </a:lvl1pPr>
          </a:lstStyle>
          <a:p>
            <a:fld id="{66A81384-1200-4D40-BEF0-3A17A1F906F4}" type="datetime1">
              <a:rPr lang="nl-NL" smtClean="0"/>
              <a:pPr/>
              <a:t>13-11-2023</a:t>
            </a:fld>
            <a:endParaRPr lang="nl-NL"/>
          </a:p>
        </p:txBody>
      </p:sp>
      <p:sp>
        <p:nvSpPr>
          <p:cNvPr id="3" name="Footer Placeholder 2"/>
          <p:cNvSpPr>
            <a:spLocks noGrp="1"/>
          </p:cNvSpPr>
          <p:nvPr>
            <p:ph type="ftr" sz="quarter" idx="11"/>
          </p:nvPr>
        </p:nvSpPr>
        <p:spPr/>
        <p:txBody>
          <a:bodyPr/>
          <a:lstStyle>
            <a:lvl1pPr>
              <a:defRPr>
                <a:latin typeface="UGent Panno Text" panose="02000506040000040003" pitchFamily="2" charset="0"/>
              </a:defRPr>
            </a:lvl1pPr>
          </a:lstStyle>
          <a:p>
            <a:endParaRPr lang="nl-NL"/>
          </a:p>
        </p:txBody>
      </p:sp>
      <p:sp>
        <p:nvSpPr>
          <p:cNvPr id="8" name="Tijdelijke aanduiding voor tekst 7">
            <a:extLst>
              <a:ext uri="{FF2B5EF4-FFF2-40B4-BE49-F238E27FC236}">
                <a16:creationId xmlns:a16="http://schemas.microsoft.com/office/drawing/2014/main" id="{0301F6D1-3E66-4198-8305-F0FF1745CC94}"/>
              </a:ext>
            </a:extLst>
          </p:cNvPr>
          <p:cNvSpPr>
            <a:spLocks noGrp="1"/>
          </p:cNvSpPr>
          <p:nvPr>
            <p:ph type="body" sz="quarter" idx="13"/>
          </p:nvPr>
        </p:nvSpPr>
        <p:spPr>
          <a:xfrm>
            <a:off x="914400" y="2691979"/>
            <a:ext cx="6764400" cy="5230800"/>
          </a:xfrm>
          <a:solidFill>
            <a:srgbClr val="1E64C8"/>
          </a:solidFill>
        </p:spPr>
        <p:txBody>
          <a:bodyPr anchor="b" anchorCtr="0">
            <a:noAutofit/>
          </a:bodyPr>
          <a:lstStyle>
            <a:lvl1pPr marL="85725" indent="0">
              <a:buNone/>
              <a:defRPr sz="10000" u="sng" cap="all" baseline="0">
                <a:solidFill>
                  <a:schemeClr val="bg1"/>
                </a:solidFill>
                <a:latin typeface="UGent Panno Text" panose="02000506040000040003" pitchFamily="2" charset="0"/>
              </a:defRPr>
            </a:lvl1pPr>
            <a:lvl2pPr marL="984250" indent="-625475">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p:txBody>
      </p:sp>
    </p:spTree>
    <p:extLst>
      <p:ext uri="{BB962C8B-B14F-4D97-AF65-F5344CB8AC3E}">
        <p14:creationId xmlns:p14="http://schemas.microsoft.com/office/powerpoint/2010/main" val="4254646129"/>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Light blue textbox over picture">
    <p:bg>
      <p:bgPr>
        <a:solidFill>
          <a:schemeClr val="bg1"/>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C876AD30-96E8-448B-B97A-24B00ADE12C5}"/>
              </a:ext>
            </a:extLst>
          </p:cNvPr>
          <p:cNvSpPr/>
          <p:nvPr userDrawn="1"/>
        </p:nvSpPr>
        <p:spPr>
          <a:xfrm>
            <a:off x="914400" y="0"/>
            <a:ext cx="16424275" cy="7898400"/>
          </a:xfrm>
          <a:prstGeom prst="rect">
            <a:avLst/>
          </a:prstGeom>
          <a:solidFill>
            <a:srgbClr val="1E64C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noProof="0">
              <a:latin typeface="UGent Panno Text" panose="02000506040000040003" pitchFamily="2" charset="0"/>
            </a:endParaRPr>
          </a:p>
        </p:txBody>
      </p:sp>
      <p:sp>
        <p:nvSpPr>
          <p:cNvPr id="6" name="Picture Placeholder 5"/>
          <p:cNvSpPr>
            <a:spLocks noGrp="1"/>
          </p:cNvSpPr>
          <p:nvPr>
            <p:ph type="pic" sz="quarter" idx="12" hasCustomPrompt="1"/>
          </p:nvPr>
        </p:nvSpPr>
        <p:spPr>
          <a:xfrm>
            <a:off x="914400" y="0"/>
            <a:ext cx="16424275" cy="7920000"/>
          </a:xfrm>
        </p:spPr>
        <p:txBody>
          <a:bodyPr/>
          <a:lstStyle>
            <a:lvl1pPr marL="85725" indent="0">
              <a:buNone/>
              <a:defRPr>
                <a:solidFill>
                  <a:schemeClr val="bg1">
                    <a:lumMod val="50000"/>
                  </a:schemeClr>
                </a:solidFill>
                <a:latin typeface="UGent Panno Text" panose="02000506040000040003" pitchFamily="2" charset="0"/>
              </a:defRPr>
            </a:lvl1pPr>
          </a:lstStyle>
          <a:p>
            <a:r>
              <a:rPr lang="nl-BE" noProof="0"/>
              <a:t>Picture</a:t>
            </a:r>
          </a:p>
        </p:txBody>
      </p:sp>
      <p:sp>
        <p:nvSpPr>
          <p:cNvPr id="2" name="Date Placeholder 1"/>
          <p:cNvSpPr>
            <a:spLocks noGrp="1"/>
          </p:cNvSpPr>
          <p:nvPr>
            <p:ph type="dt" sz="half" idx="10"/>
          </p:nvPr>
        </p:nvSpPr>
        <p:spPr/>
        <p:txBody>
          <a:bodyPr/>
          <a:lstStyle>
            <a:lvl1pPr>
              <a:defRPr>
                <a:latin typeface="UGent Panno Text" panose="02000506040000040003" pitchFamily="2" charset="0"/>
              </a:defRPr>
            </a:lvl1pPr>
          </a:lstStyle>
          <a:p>
            <a:fld id="{66A81384-1200-4D40-BEF0-3A17A1F906F4}" type="datetime1">
              <a:rPr lang="nl-NL" smtClean="0"/>
              <a:pPr/>
              <a:t>13-11-2023</a:t>
            </a:fld>
            <a:endParaRPr lang="nl-NL"/>
          </a:p>
        </p:txBody>
      </p:sp>
      <p:sp>
        <p:nvSpPr>
          <p:cNvPr id="3" name="Footer Placeholder 2"/>
          <p:cNvSpPr>
            <a:spLocks noGrp="1"/>
          </p:cNvSpPr>
          <p:nvPr>
            <p:ph type="ftr" sz="quarter" idx="11"/>
          </p:nvPr>
        </p:nvSpPr>
        <p:spPr/>
        <p:txBody>
          <a:bodyPr/>
          <a:lstStyle>
            <a:lvl1pPr>
              <a:defRPr>
                <a:latin typeface="UGent Panno Text" panose="02000506040000040003" pitchFamily="2" charset="0"/>
              </a:defRPr>
            </a:lvl1pPr>
          </a:lstStyle>
          <a:p>
            <a:endParaRPr lang="nl-NL"/>
          </a:p>
        </p:txBody>
      </p:sp>
      <p:sp>
        <p:nvSpPr>
          <p:cNvPr id="8" name="Tijdelijke aanduiding voor tekst 7">
            <a:extLst>
              <a:ext uri="{FF2B5EF4-FFF2-40B4-BE49-F238E27FC236}">
                <a16:creationId xmlns:a16="http://schemas.microsoft.com/office/drawing/2014/main" id="{0301F6D1-3E66-4198-8305-F0FF1745CC94}"/>
              </a:ext>
            </a:extLst>
          </p:cNvPr>
          <p:cNvSpPr>
            <a:spLocks noGrp="1"/>
          </p:cNvSpPr>
          <p:nvPr>
            <p:ph type="body" sz="quarter" idx="13"/>
          </p:nvPr>
        </p:nvSpPr>
        <p:spPr>
          <a:xfrm>
            <a:off x="914399" y="1011602"/>
            <a:ext cx="7754938" cy="6908398"/>
          </a:xfrm>
          <a:solidFill>
            <a:srgbClr val="E9F0FA"/>
          </a:solidFill>
        </p:spPr>
        <p:txBody>
          <a:bodyPr>
            <a:normAutofit/>
          </a:bodyPr>
          <a:lstStyle>
            <a:lvl1pPr marL="85725" indent="0">
              <a:buNone/>
              <a:defRPr sz="5400" u="sng" cap="all" baseline="0">
                <a:solidFill>
                  <a:srgbClr val="1E64C8"/>
                </a:solidFill>
                <a:latin typeface="UGent Panno Text" panose="02000506040000040003" pitchFamily="2" charset="0"/>
              </a:defRPr>
            </a:lvl1pPr>
            <a:lvl2pPr marL="984250" indent="-625475">
              <a:defRPr>
                <a:solidFill>
                  <a:srgbClr val="1E64C8"/>
                </a:solidFill>
              </a:defRPr>
            </a:lvl2pPr>
            <a:lvl3pPr>
              <a:defRPr>
                <a:solidFill>
                  <a:srgbClr val="1E64C8"/>
                </a:solidFill>
              </a:defRPr>
            </a:lvl3pPr>
            <a:lvl4pPr>
              <a:defRPr>
                <a:solidFill>
                  <a:srgbClr val="1E64C8"/>
                </a:solidFill>
              </a:defRPr>
            </a:lvl4pPr>
            <a:lvl5pPr>
              <a:defRPr>
                <a:solidFill>
                  <a:srgbClr val="1E64C8"/>
                </a:solidFill>
              </a:defRPr>
            </a:lvl5pPr>
          </a:lstStyle>
          <a:p>
            <a:pPr lvl="0"/>
            <a:r>
              <a:rPr lang="en-US"/>
              <a:t>Click to edit Master text styles</a:t>
            </a:r>
          </a:p>
        </p:txBody>
      </p:sp>
    </p:spTree>
    <p:extLst>
      <p:ext uri="{BB962C8B-B14F-4D97-AF65-F5344CB8AC3E}">
        <p14:creationId xmlns:p14="http://schemas.microsoft.com/office/powerpoint/2010/main" val="3772380289"/>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Closing Slide">
    <p:spTree>
      <p:nvGrpSpPr>
        <p:cNvPr id="1" name=""/>
        <p:cNvGrpSpPr/>
        <p:nvPr/>
      </p:nvGrpSpPr>
      <p:grpSpPr>
        <a:xfrm>
          <a:off x="0" y="0"/>
          <a:ext cx="0" cy="0"/>
          <a:chOff x="0" y="0"/>
          <a:chExt cx="0" cy="0"/>
        </a:xfrm>
      </p:grpSpPr>
      <p:sp>
        <p:nvSpPr>
          <p:cNvPr id="7" name="Rectangle 6"/>
          <p:cNvSpPr/>
          <p:nvPr userDrawn="1"/>
        </p:nvSpPr>
        <p:spPr>
          <a:xfrm>
            <a:off x="914400" y="0"/>
            <a:ext cx="16424275" cy="7898400"/>
          </a:xfrm>
          <a:prstGeom prst="rect">
            <a:avLst/>
          </a:prstGeom>
          <a:solidFill>
            <a:srgbClr val="1E64C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noProof="0">
              <a:latin typeface="UGent Panno Text" panose="02000506040000040003" pitchFamily="2" charset="0"/>
            </a:endParaRPr>
          </a:p>
        </p:txBody>
      </p:sp>
      <p:sp>
        <p:nvSpPr>
          <p:cNvPr id="5" name="Tijdelijke aanduiding voor tekst 4"/>
          <p:cNvSpPr>
            <a:spLocks noGrp="1"/>
          </p:cNvSpPr>
          <p:nvPr>
            <p:ph type="body" sz="quarter" idx="10" hasCustomPrompt="1"/>
          </p:nvPr>
        </p:nvSpPr>
        <p:spPr bwMode="white">
          <a:xfrm>
            <a:off x="9215999" y="3095999"/>
            <a:ext cx="7257600" cy="2125481"/>
          </a:xfrm>
        </p:spPr>
        <p:txBody>
          <a:bodyPr>
            <a:normAutofit/>
          </a:bodyPr>
          <a:lstStyle>
            <a:lvl1pPr marL="0" indent="0">
              <a:lnSpc>
                <a:spcPts val="3500"/>
              </a:lnSpc>
              <a:buNone/>
              <a:defRPr sz="2400">
                <a:solidFill>
                  <a:schemeClr val="bg1"/>
                </a:solidFill>
                <a:latin typeface="UGent Panno Text" panose="02000506040000040003" pitchFamily="2" charset="0"/>
              </a:defRPr>
            </a:lvl1pPr>
          </a:lstStyle>
          <a:p>
            <a:pPr lvl="0"/>
            <a:r>
              <a:rPr lang="nl-NL"/>
              <a:t>Klik om de namen van </a:t>
            </a:r>
            <a:r>
              <a:rPr lang="nl-NL" err="1"/>
              <a:t>social</a:t>
            </a:r>
            <a:r>
              <a:rPr lang="nl-NL"/>
              <a:t> media in te typen</a:t>
            </a:r>
          </a:p>
        </p:txBody>
      </p:sp>
      <p:sp>
        <p:nvSpPr>
          <p:cNvPr id="2" name="Title 1"/>
          <p:cNvSpPr>
            <a:spLocks noGrp="1"/>
          </p:cNvSpPr>
          <p:nvPr>
            <p:ph type="ctrTitle" hasCustomPrompt="1"/>
          </p:nvPr>
        </p:nvSpPr>
        <p:spPr bwMode="white">
          <a:xfrm>
            <a:off x="1291074" y="1743240"/>
            <a:ext cx="7419544" cy="5769600"/>
          </a:xfrm>
        </p:spPr>
        <p:txBody>
          <a:bodyPr anchor="t" anchorCtr="0">
            <a:noAutofit/>
          </a:bodyPr>
          <a:lstStyle>
            <a:lvl1pPr algn="l">
              <a:lnSpc>
                <a:spcPts val="3500"/>
              </a:lnSpc>
              <a:defRPr sz="2500" u="none" cap="none" baseline="0">
                <a:solidFill>
                  <a:schemeClr val="bg1"/>
                </a:solidFill>
                <a:uFill>
                  <a:solidFill>
                    <a:schemeClr val="bg1"/>
                  </a:solidFill>
                </a:uFill>
                <a:latin typeface="UGent Panno Text" panose="02000506040000040003" pitchFamily="2" charset="0"/>
              </a:defRPr>
            </a:lvl1pPr>
          </a:lstStyle>
          <a:p>
            <a:r>
              <a:rPr lang="nl-BE" noProof="0"/>
              <a:t>Klik om de gegevens van de presentator in te typen</a:t>
            </a:r>
          </a:p>
        </p:txBody>
      </p:sp>
      <p:sp>
        <p:nvSpPr>
          <p:cNvPr id="8" name="Titles positoning box" hidden="1"/>
          <p:cNvSpPr/>
          <p:nvPr userDrawn="1"/>
        </p:nvSpPr>
        <p:spPr>
          <a:xfrm>
            <a:off x="1371600" y="1828800"/>
            <a:ext cx="15012000" cy="5999760"/>
          </a:xfrm>
          <a:prstGeom prst="rect">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10378572"/>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type="blank" preserve="1">
  <p:cSld name="Corporate Log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0464F84-246C-4657-8172-1E2969D0F603}" type="datetime1">
              <a:rPr lang="en-GB" smtClean="0"/>
              <a:t>13/11/2023</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7AE184E0-0BD4-4705-A12B-9B71DDE63301}" type="slidenum">
              <a:rPr lang="en-GB" smtClean="0"/>
              <a:t>‹#›</a:t>
            </a:fld>
            <a:endParaRPr lang="en-GB"/>
          </a:p>
        </p:txBody>
      </p:sp>
      <p:pic>
        <p:nvPicPr>
          <p:cNvPr id="6" name="Logo Large EN"/>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077747" y="2283675"/>
            <a:ext cx="4800610" cy="4172720"/>
          </a:xfrm>
          <a:prstGeom prst="rect">
            <a:avLst/>
          </a:prstGeom>
        </p:spPr>
      </p:pic>
    </p:spTree>
    <p:extLst>
      <p:ext uri="{BB962C8B-B14F-4D97-AF65-F5344CB8AC3E}">
        <p14:creationId xmlns:p14="http://schemas.microsoft.com/office/powerpoint/2010/main" val="1091436526"/>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TitleSlide">
    <p:spTree>
      <p:nvGrpSpPr>
        <p:cNvPr id="1" name=""/>
        <p:cNvGrpSpPr/>
        <p:nvPr/>
      </p:nvGrpSpPr>
      <p:grpSpPr>
        <a:xfrm>
          <a:off x="0" y="0"/>
          <a:ext cx="0" cy="0"/>
          <a:chOff x="0" y="0"/>
          <a:chExt cx="0" cy="0"/>
        </a:xfrm>
      </p:grpSpPr>
      <p:sp>
        <p:nvSpPr>
          <p:cNvPr id="7" name="Rectangle 6"/>
          <p:cNvSpPr/>
          <p:nvPr userDrawn="1"/>
        </p:nvSpPr>
        <p:spPr>
          <a:xfrm>
            <a:off x="914400" y="0"/>
            <a:ext cx="16424275" cy="7898400"/>
          </a:xfrm>
          <a:prstGeom prst="rect">
            <a:avLst/>
          </a:prstGeom>
          <a:solidFill>
            <a:srgbClr val="1E64C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p:cNvSpPr>
            <a:spLocks noGrp="1"/>
          </p:cNvSpPr>
          <p:nvPr>
            <p:ph type="ctrTitle"/>
          </p:nvPr>
        </p:nvSpPr>
        <p:spPr bwMode="white">
          <a:xfrm>
            <a:off x="1291074" y="2286000"/>
            <a:ext cx="15183366" cy="4436316"/>
          </a:xfrm>
        </p:spPr>
        <p:txBody>
          <a:bodyPr anchor="b">
            <a:noAutofit/>
          </a:bodyPr>
          <a:lstStyle>
            <a:lvl1pPr algn="l">
              <a:lnSpc>
                <a:spcPts val="11000"/>
              </a:lnSpc>
              <a:defRPr sz="10000" u="sng" baseline="0">
                <a:solidFill>
                  <a:schemeClr val="bg1"/>
                </a:solidFill>
                <a:uFill>
                  <a:solidFill>
                    <a:schemeClr val="bg1"/>
                  </a:solidFill>
                </a:uFill>
              </a:defRPr>
            </a:lvl1pPr>
          </a:lstStyle>
          <a:p>
            <a:r>
              <a:rPr lang="en-US" noProof="0"/>
              <a:t>Click to edit Master title style</a:t>
            </a:r>
            <a:endParaRPr lang="en-GB" noProof="0"/>
          </a:p>
        </p:txBody>
      </p:sp>
      <p:sp>
        <p:nvSpPr>
          <p:cNvPr id="3" name="Subtitle 2"/>
          <p:cNvSpPr>
            <a:spLocks noGrp="1"/>
          </p:cNvSpPr>
          <p:nvPr>
            <p:ph type="subTitle" idx="1" hasCustomPrompt="1"/>
          </p:nvPr>
        </p:nvSpPr>
        <p:spPr bwMode="white">
          <a:xfrm>
            <a:off x="1283414" y="6874716"/>
            <a:ext cx="15191026" cy="583200"/>
          </a:xfrm>
        </p:spPr>
        <p:txBody>
          <a:bodyPr>
            <a:normAutofit/>
          </a:bodyPr>
          <a:lstStyle>
            <a:lvl1pPr marL="0" indent="0" algn="l">
              <a:lnSpc>
                <a:spcPts val="3600"/>
              </a:lnSpc>
              <a:buNone/>
              <a:defRPr sz="3000">
                <a:solidFill>
                  <a:schemeClr val="accent2"/>
                </a:solidFill>
              </a:defRPr>
            </a:lvl1pPr>
            <a:lvl2pPr marL="650184" indent="0" algn="ctr">
              <a:buNone/>
              <a:defRPr sz="2844"/>
            </a:lvl2pPr>
            <a:lvl3pPr marL="1300368" indent="0" algn="ctr">
              <a:buNone/>
              <a:defRPr sz="2560"/>
            </a:lvl3pPr>
            <a:lvl4pPr marL="1950552" indent="0" algn="ctr">
              <a:buNone/>
              <a:defRPr sz="2275"/>
            </a:lvl4pPr>
            <a:lvl5pPr marL="2600736" indent="0" algn="ctr">
              <a:buNone/>
              <a:defRPr sz="2275"/>
            </a:lvl5pPr>
            <a:lvl6pPr marL="3250921" indent="0" algn="ctr">
              <a:buNone/>
              <a:defRPr sz="2275"/>
            </a:lvl6pPr>
            <a:lvl7pPr marL="3901105" indent="0" algn="ctr">
              <a:buNone/>
              <a:defRPr sz="2275"/>
            </a:lvl7pPr>
            <a:lvl8pPr marL="4551289" indent="0" algn="ctr">
              <a:buNone/>
              <a:defRPr sz="2275"/>
            </a:lvl8pPr>
            <a:lvl9pPr marL="5201473" indent="0" algn="ctr">
              <a:buNone/>
              <a:defRPr sz="2275"/>
            </a:lvl9pPr>
          </a:lstStyle>
          <a:p>
            <a:r>
              <a:rPr lang="en-GB" noProof="0"/>
              <a:t>Click to add subtitle / presenter / date [</a:t>
            </a:r>
            <a:r>
              <a:rPr lang="en-GB" noProof="0" err="1"/>
              <a:t>dd</a:t>
            </a:r>
            <a:r>
              <a:rPr lang="en-GB" noProof="0"/>
              <a:t>-mm-</a:t>
            </a:r>
            <a:r>
              <a:rPr lang="en-GB" noProof="0" err="1"/>
              <a:t>yyyy</a:t>
            </a:r>
            <a:r>
              <a:rPr lang="en-GB" noProof="0"/>
              <a:t>]</a:t>
            </a:r>
          </a:p>
        </p:txBody>
      </p:sp>
      <p:sp>
        <p:nvSpPr>
          <p:cNvPr id="8" name="Titles positoning box" hidden="1"/>
          <p:cNvSpPr/>
          <p:nvPr userDrawn="1"/>
        </p:nvSpPr>
        <p:spPr>
          <a:xfrm>
            <a:off x="1371600" y="6408000"/>
            <a:ext cx="15012000" cy="576000"/>
          </a:xfrm>
          <a:prstGeom prst="rect">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Text Placeholder 9"/>
          <p:cNvSpPr>
            <a:spLocks noGrp="1"/>
          </p:cNvSpPr>
          <p:nvPr>
            <p:ph type="body" sz="quarter" idx="10" hasCustomPrompt="1"/>
          </p:nvPr>
        </p:nvSpPr>
        <p:spPr bwMode="white">
          <a:xfrm>
            <a:off x="1291074" y="266218"/>
            <a:ext cx="15183366" cy="567930"/>
          </a:xfrm>
        </p:spPr>
        <p:txBody>
          <a:bodyPr anchor="b" anchorCtr="0">
            <a:normAutofit/>
          </a:bodyPr>
          <a:lstStyle>
            <a:lvl1pPr>
              <a:lnSpc>
                <a:spcPts val="1700"/>
              </a:lnSpc>
              <a:defRPr sz="2000" b="1" i="0" u="sng" cap="all" baseline="0">
                <a:solidFill>
                  <a:schemeClr val="bg1"/>
                </a:solidFill>
                <a:uFill>
                  <a:solidFill>
                    <a:schemeClr val="bg1"/>
                  </a:solidFill>
                </a:uFill>
              </a:defRPr>
            </a:lvl1pPr>
            <a:lvl2pPr marL="0" indent="0">
              <a:lnSpc>
                <a:spcPts val="1700"/>
              </a:lnSpc>
              <a:buNone/>
              <a:defRPr sz="1400" cap="all" baseline="0">
                <a:solidFill>
                  <a:schemeClr val="bg1"/>
                </a:solidFill>
              </a:defRPr>
            </a:lvl2pPr>
          </a:lstStyle>
          <a:p>
            <a:pPr>
              <a:lnSpc>
                <a:spcPct val="100000"/>
              </a:lnSpc>
            </a:pPr>
            <a:r>
              <a:rPr lang="en-US" sz="1400">
                <a:latin typeface="UGent Panno Text SemiBold" panose="02000706040000040003" pitchFamily="2" charset="0"/>
              </a:rPr>
              <a:t>Research department</a:t>
            </a:r>
          </a:p>
          <a:p>
            <a:pPr>
              <a:lnSpc>
                <a:spcPct val="100000"/>
              </a:lnSpc>
            </a:pPr>
            <a:r>
              <a:rPr lang="en-US" sz="1400">
                <a:latin typeface="UGent Panno Text SemiBold" panose="02000706040000040003" pitchFamily="2" charset="0"/>
              </a:rPr>
              <a:t>University Library</a:t>
            </a:r>
          </a:p>
        </p:txBody>
      </p:sp>
      <p:sp>
        <p:nvSpPr>
          <p:cNvPr id="12" name="Picture Placeholder 11"/>
          <p:cNvSpPr>
            <a:spLocks noGrp="1"/>
          </p:cNvSpPr>
          <p:nvPr>
            <p:ph type="pic" sz="quarter" idx="11" hasCustomPrompt="1"/>
          </p:nvPr>
        </p:nvSpPr>
        <p:spPr>
          <a:xfrm>
            <a:off x="3200400" y="8366400"/>
            <a:ext cx="2286000" cy="928800"/>
          </a:xfrm>
        </p:spPr>
        <p:txBody>
          <a:bodyPr/>
          <a:lstStyle>
            <a:lvl1pPr>
              <a:defRPr sz="1600">
                <a:solidFill>
                  <a:schemeClr val="bg1">
                    <a:lumMod val="50000"/>
                  </a:schemeClr>
                </a:solidFill>
              </a:defRPr>
            </a:lvl1pPr>
          </a:lstStyle>
          <a:p>
            <a:r>
              <a:rPr lang="en-GB" noProof="0"/>
              <a:t>Partner Logo 1</a:t>
            </a:r>
          </a:p>
        </p:txBody>
      </p:sp>
      <p:sp>
        <p:nvSpPr>
          <p:cNvPr id="13" name="Picture Placeholder 11"/>
          <p:cNvSpPr>
            <a:spLocks noGrp="1"/>
          </p:cNvSpPr>
          <p:nvPr>
            <p:ph type="pic" sz="quarter" idx="12" hasCustomPrompt="1"/>
          </p:nvPr>
        </p:nvSpPr>
        <p:spPr>
          <a:xfrm>
            <a:off x="5713200" y="8366400"/>
            <a:ext cx="2286000" cy="928800"/>
          </a:xfrm>
        </p:spPr>
        <p:txBody>
          <a:bodyPr/>
          <a:lstStyle>
            <a:lvl1pPr>
              <a:defRPr sz="1600">
                <a:solidFill>
                  <a:schemeClr val="bg1">
                    <a:lumMod val="50000"/>
                  </a:schemeClr>
                </a:solidFill>
              </a:defRPr>
            </a:lvl1pPr>
          </a:lstStyle>
          <a:p>
            <a:r>
              <a:rPr lang="en-GB" noProof="0"/>
              <a:t>Partner Logo 2</a:t>
            </a:r>
          </a:p>
        </p:txBody>
      </p:sp>
      <p:sp>
        <p:nvSpPr>
          <p:cNvPr id="14" name="Picture Placeholder 11"/>
          <p:cNvSpPr>
            <a:spLocks noGrp="1"/>
          </p:cNvSpPr>
          <p:nvPr>
            <p:ph type="pic" sz="quarter" idx="13" hasCustomPrompt="1"/>
          </p:nvPr>
        </p:nvSpPr>
        <p:spPr>
          <a:xfrm>
            <a:off x="8229600" y="8366400"/>
            <a:ext cx="2322000" cy="928800"/>
          </a:xfrm>
        </p:spPr>
        <p:txBody>
          <a:bodyPr/>
          <a:lstStyle>
            <a:lvl1pPr>
              <a:defRPr sz="1600">
                <a:solidFill>
                  <a:schemeClr val="bg1">
                    <a:lumMod val="50000"/>
                  </a:schemeClr>
                </a:solidFill>
              </a:defRPr>
            </a:lvl1pPr>
          </a:lstStyle>
          <a:p>
            <a:r>
              <a:rPr lang="en-GB" noProof="0"/>
              <a:t>Partner Logo 3</a:t>
            </a:r>
          </a:p>
        </p:txBody>
      </p:sp>
      <p:sp>
        <p:nvSpPr>
          <p:cNvPr id="15" name="Picture Placeholder 11"/>
          <p:cNvSpPr>
            <a:spLocks noGrp="1"/>
          </p:cNvSpPr>
          <p:nvPr>
            <p:ph type="pic" sz="quarter" idx="14" hasCustomPrompt="1"/>
          </p:nvPr>
        </p:nvSpPr>
        <p:spPr>
          <a:xfrm>
            <a:off x="10746000" y="8366400"/>
            <a:ext cx="2322000" cy="928800"/>
          </a:xfrm>
        </p:spPr>
        <p:txBody>
          <a:bodyPr/>
          <a:lstStyle>
            <a:lvl1pPr>
              <a:defRPr sz="1600">
                <a:solidFill>
                  <a:schemeClr val="bg1">
                    <a:lumMod val="50000"/>
                  </a:schemeClr>
                </a:solidFill>
              </a:defRPr>
            </a:lvl1pPr>
          </a:lstStyle>
          <a:p>
            <a:r>
              <a:rPr lang="en-GB" noProof="0"/>
              <a:t>Partner Logo 4</a:t>
            </a:r>
          </a:p>
        </p:txBody>
      </p:sp>
    </p:spTree>
    <p:extLst>
      <p:ext uri="{BB962C8B-B14F-4D97-AF65-F5344CB8AC3E}">
        <p14:creationId xmlns:p14="http://schemas.microsoft.com/office/powerpoint/2010/main" val="941814669"/>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Chapter Slide">
    <p:spTree>
      <p:nvGrpSpPr>
        <p:cNvPr id="1" name=""/>
        <p:cNvGrpSpPr/>
        <p:nvPr/>
      </p:nvGrpSpPr>
      <p:grpSpPr>
        <a:xfrm>
          <a:off x="0" y="0"/>
          <a:ext cx="0" cy="0"/>
          <a:chOff x="0" y="0"/>
          <a:chExt cx="0" cy="0"/>
        </a:xfrm>
      </p:grpSpPr>
      <p:sp>
        <p:nvSpPr>
          <p:cNvPr id="7" name="Rectangle 6"/>
          <p:cNvSpPr/>
          <p:nvPr userDrawn="1"/>
        </p:nvSpPr>
        <p:spPr>
          <a:xfrm>
            <a:off x="914400" y="0"/>
            <a:ext cx="16424275" cy="7898400"/>
          </a:xfrm>
          <a:prstGeom prst="rect">
            <a:avLst/>
          </a:prstGeom>
          <a:solidFill>
            <a:srgbClr val="1E64C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p:cNvSpPr>
            <a:spLocks noGrp="1"/>
          </p:cNvSpPr>
          <p:nvPr>
            <p:ph type="ctrTitle" hasCustomPrompt="1"/>
          </p:nvPr>
        </p:nvSpPr>
        <p:spPr bwMode="white">
          <a:xfrm>
            <a:off x="1291074" y="3246120"/>
            <a:ext cx="15183366" cy="4436316"/>
          </a:xfrm>
        </p:spPr>
        <p:txBody>
          <a:bodyPr anchor="b">
            <a:noAutofit/>
          </a:bodyPr>
          <a:lstStyle>
            <a:lvl1pPr algn="l">
              <a:lnSpc>
                <a:spcPts val="11000"/>
              </a:lnSpc>
              <a:defRPr sz="10000" u="sng" baseline="0">
                <a:solidFill>
                  <a:schemeClr val="bg1"/>
                </a:solidFill>
                <a:uFill>
                  <a:solidFill>
                    <a:schemeClr val="bg1"/>
                  </a:solidFill>
                </a:uFill>
              </a:defRPr>
            </a:lvl1pPr>
          </a:lstStyle>
          <a:p>
            <a:r>
              <a:rPr lang="en-GB" noProof="0"/>
              <a:t>Click to add chapter title</a:t>
            </a:r>
          </a:p>
        </p:txBody>
      </p:sp>
      <p:sp>
        <p:nvSpPr>
          <p:cNvPr id="8" name="Titles positoning box" hidden="1"/>
          <p:cNvSpPr/>
          <p:nvPr userDrawn="1"/>
        </p:nvSpPr>
        <p:spPr>
          <a:xfrm>
            <a:off x="1371600" y="7344000"/>
            <a:ext cx="15012000" cy="576000"/>
          </a:xfrm>
          <a:prstGeom prst="rect">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Slide Number Placeholder 5"/>
          <p:cNvSpPr>
            <a:spLocks noGrp="1"/>
          </p:cNvSpPr>
          <p:nvPr>
            <p:ph type="sldNum" sz="quarter" idx="4"/>
          </p:nvPr>
        </p:nvSpPr>
        <p:spPr>
          <a:xfrm>
            <a:off x="15590520" y="8948703"/>
            <a:ext cx="921880" cy="519289"/>
          </a:xfrm>
          <a:prstGeom prst="rect">
            <a:avLst/>
          </a:prstGeom>
        </p:spPr>
        <p:txBody>
          <a:bodyPr vert="horz" lIns="91440" tIns="45720" rIns="91440" bIns="45720" rtlCol="0" anchor="ctr"/>
          <a:lstStyle>
            <a:lvl1pPr algn="r">
              <a:defRPr sz="1707">
                <a:solidFill>
                  <a:srgbClr val="1E64C8"/>
                </a:solidFill>
              </a:defRPr>
            </a:lvl1pPr>
          </a:lstStyle>
          <a:p>
            <a:fld id="{7AE184E0-0BD4-4705-A12B-9B71DDE63301}" type="slidenum">
              <a:rPr lang="en-GB" noProof="0" smtClean="0"/>
              <a:pPr/>
              <a:t>‹#›</a:t>
            </a:fld>
            <a:endParaRPr lang="en-GB" noProof="0"/>
          </a:p>
        </p:txBody>
      </p:sp>
    </p:spTree>
    <p:extLst>
      <p:ext uri="{BB962C8B-B14F-4D97-AF65-F5344CB8AC3E}">
        <p14:creationId xmlns:p14="http://schemas.microsoft.com/office/powerpoint/2010/main" val="1294732605"/>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 preserve="1">
  <p:cSld name="Title,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UGent Panno Text" panose="02000506040000040003" pitchFamily="50" charset="0"/>
              </a:defRPr>
            </a:lvl1pPr>
          </a:lstStyle>
          <a:p>
            <a:r>
              <a:rPr lang="en-US" noProof="0"/>
              <a:t>Click to edit Master title style</a:t>
            </a:r>
            <a:endParaRPr lang="en-GB" noProof="0"/>
          </a:p>
        </p:txBody>
      </p:sp>
      <p:sp>
        <p:nvSpPr>
          <p:cNvPr id="3" name="Content Placeholder 2"/>
          <p:cNvSpPr>
            <a:spLocks noGrp="1"/>
          </p:cNvSpPr>
          <p:nvPr>
            <p:ph idx="1"/>
          </p:nvPr>
        </p:nvSpPr>
        <p:spPr>
          <a:xfrm>
            <a:off x="835825" y="1194364"/>
            <a:ext cx="15699575" cy="6696000"/>
          </a:xfrm>
        </p:spPr>
        <p:txBody>
          <a:bodyPr/>
          <a:lstStyle>
            <a:lvl1pPr marL="536400" indent="-450000" defTabSz="457200">
              <a:lnSpc>
                <a:spcPct val="120000"/>
              </a:lnSpc>
              <a:buFont typeface="Arial" panose="020B0604020202020204" pitchFamily="34" charset="0"/>
              <a:buChar char="̶"/>
              <a:defRPr>
                <a:latin typeface="UGent Panno Text" panose="02000506040000040003" pitchFamily="50" charset="0"/>
              </a:defRPr>
            </a:lvl1pPr>
            <a:lvl2pPr marL="1170000" indent="-450000">
              <a:lnSpc>
                <a:spcPct val="120000"/>
              </a:lnSpc>
              <a:defRPr>
                <a:latin typeface="UGent Panno Text" panose="02000506040000040003" pitchFamily="50" charset="0"/>
              </a:defRPr>
            </a:lvl2pPr>
            <a:lvl3pPr marL="1756800" indent="-450000" defTabSz="457200">
              <a:lnSpc>
                <a:spcPct val="120000"/>
              </a:lnSpc>
              <a:defRPr>
                <a:latin typeface="UGent Panno Text" panose="02000506040000040003" pitchFamily="50" charset="0"/>
              </a:defRPr>
            </a:lvl3pPr>
            <a:lvl4pPr marL="2329200" indent="-550800" defTabSz="457200">
              <a:lnSpc>
                <a:spcPct val="120000"/>
              </a:lnSpc>
              <a:defRPr>
                <a:latin typeface="UGent Panno Text" panose="02000506040000040003" pitchFamily="50" charset="0"/>
              </a:defRPr>
            </a:lvl4pPr>
            <a:lvl5pPr marL="2962800" indent="-442800" defTabSz="457200">
              <a:lnSpc>
                <a:spcPct val="120000"/>
              </a:lnSpc>
              <a:buFont typeface="Arial" panose="020B0604020202020204" pitchFamily="34" charset="0"/>
              <a:buChar char="̶"/>
              <a:defRPr>
                <a:latin typeface="UGent Panno Text" panose="02000506040000040003" pitchFamily="50" charset="0"/>
              </a:defRPr>
            </a:lvl5p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a:p>
        </p:txBody>
      </p:sp>
      <p:sp>
        <p:nvSpPr>
          <p:cNvPr id="4" name="Date Placeholder 3"/>
          <p:cNvSpPr>
            <a:spLocks noGrp="1"/>
          </p:cNvSpPr>
          <p:nvPr>
            <p:ph type="dt" sz="half" idx="10"/>
          </p:nvPr>
        </p:nvSpPr>
        <p:spPr/>
        <p:txBody>
          <a:bodyPr/>
          <a:lstStyle>
            <a:lvl1pPr>
              <a:defRPr>
                <a:latin typeface="UGent Panno Text" panose="02000506040000040003" pitchFamily="50" charset="0"/>
              </a:defRPr>
            </a:lvl1pPr>
          </a:lstStyle>
          <a:p>
            <a:fld id="{4FCCCAF6-1686-4743-9124-83F33F1A0EA9}" type="datetime1">
              <a:rPr lang="en-GB" smtClean="0"/>
              <a:pPr/>
              <a:t>13/11/2023</a:t>
            </a:fld>
            <a:endParaRPr lang="en-GB"/>
          </a:p>
        </p:txBody>
      </p:sp>
      <p:sp>
        <p:nvSpPr>
          <p:cNvPr id="5" name="Footer Placeholder 4"/>
          <p:cNvSpPr>
            <a:spLocks noGrp="1"/>
          </p:cNvSpPr>
          <p:nvPr>
            <p:ph type="ftr" sz="quarter" idx="11"/>
          </p:nvPr>
        </p:nvSpPr>
        <p:spPr/>
        <p:txBody>
          <a:bodyPr/>
          <a:lstStyle>
            <a:lvl1pPr>
              <a:defRPr>
                <a:latin typeface="UGent Panno Text" panose="02000506040000040003" pitchFamily="50" charset="0"/>
              </a:defRPr>
            </a:lvl1pPr>
          </a:lstStyle>
          <a:p>
            <a:endParaRPr lang="en-GB"/>
          </a:p>
        </p:txBody>
      </p:sp>
      <p:sp>
        <p:nvSpPr>
          <p:cNvPr id="6" name="Slide Number Placeholder 5"/>
          <p:cNvSpPr>
            <a:spLocks noGrp="1"/>
          </p:cNvSpPr>
          <p:nvPr>
            <p:ph type="sldNum" sz="quarter" idx="12"/>
          </p:nvPr>
        </p:nvSpPr>
        <p:spPr/>
        <p:txBody>
          <a:bodyPr/>
          <a:lstStyle>
            <a:lvl1pPr>
              <a:defRPr>
                <a:latin typeface="UGent Panno Text" panose="02000506040000040003" pitchFamily="50" charset="0"/>
              </a:defRPr>
            </a:lvl1pPr>
          </a:lstStyle>
          <a:p>
            <a:fld id="{7AE184E0-0BD4-4705-A12B-9B71DDE63301}" type="slidenum">
              <a:rPr lang="en-GB" smtClean="0"/>
              <a:pPr/>
              <a:t>‹#›</a:t>
            </a:fld>
            <a:endParaRPr lang="en-GB"/>
          </a:p>
        </p:txBody>
      </p:sp>
    </p:spTree>
    <p:extLst>
      <p:ext uri="{BB962C8B-B14F-4D97-AF65-F5344CB8AC3E}">
        <p14:creationId xmlns:p14="http://schemas.microsoft.com/office/powerpoint/2010/main" val="3081577532"/>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Title, Text and Phot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noProof="0"/>
              <a:t>Click to edit Master title style</a:t>
            </a:r>
            <a:endParaRPr lang="en-GB" noProof="0"/>
          </a:p>
        </p:txBody>
      </p:sp>
      <p:sp>
        <p:nvSpPr>
          <p:cNvPr id="4" name="Date Placeholder 3"/>
          <p:cNvSpPr>
            <a:spLocks noGrp="1"/>
          </p:cNvSpPr>
          <p:nvPr>
            <p:ph type="dt" sz="half" idx="10"/>
          </p:nvPr>
        </p:nvSpPr>
        <p:spPr/>
        <p:txBody>
          <a:bodyPr/>
          <a:lstStyle/>
          <a:p>
            <a:fld id="{B86ADBF0-A618-4E69-83BB-0C41E08702AA}" type="datetime1">
              <a:rPr lang="en-GB" noProof="0" smtClean="0"/>
              <a:t>13/11/2023</a:t>
            </a:fld>
            <a:endParaRPr lang="en-GB" noProof="0"/>
          </a:p>
        </p:txBody>
      </p:sp>
      <p:sp>
        <p:nvSpPr>
          <p:cNvPr id="5" name="Footer Placeholder 4"/>
          <p:cNvSpPr>
            <a:spLocks noGrp="1"/>
          </p:cNvSpPr>
          <p:nvPr>
            <p:ph type="ftr" sz="quarter" idx="11"/>
          </p:nvPr>
        </p:nvSpPr>
        <p:spPr/>
        <p:txBody>
          <a:bodyPr/>
          <a:lstStyle/>
          <a:p>
            <a:endParaRPr lang="en-GB" noProof="0"/>
          </a:p>
        </p:txBody>
      </p:sp>
      <p:sp>
        <p:nvSpPr>
          <p:cNvPr id="8" name="Picture Placeholder 7"/>
          <p:cNvSpPr>
            <a:spLocks noGrp="1"/>
          </p:cNvSpPr>
          <p:nvPr>
            <p:ph type="pic" sz="quarter" idx="13" hasCustomPrompt="1"/>
          </p:nvPr>
        </p:nvSpPr>
        <p:spPr>
          <a:xfrm>
            <a:off x="10104438" y="1371918"/>
            <a:ext cx="6300000" cy="6498000"/>
          </a:xfrm>
        </p:spPr>
        <p:txBody>
          <a:bodyPr/>
          <a:lstStyle>
            <a:lvl1pPr>
              <a:defRPr>
                <a:solidFill>
                  <a:schemeClr val="bg1">
                    <a:lumMod val="50000"/>
                  </a:schemeClr>
                </a:solidFill>
              </a:defRPr>
            </a:lvl1pPr>
          </a:lstStyle>
          <a:p>
            <a:r>
              <a:rPr lang="en-GB" noProof="0"/>
              <a:t>Photo</a:t>
            </a:r>
          </a:p>
        </p:txBody>
      </p:sp>
      <p:sp>
        <p:nvSpPr>
          <p:cNvPr id="9" name="Slide Number Placeholder 5"/>
          <p:cNvSpPr>
            <a:spLocks noGrp="1"/>
          </p:cNvSpPr>
          <p:nvPr>
            <p:ph type="sldNum" sz="quarter" idx="4"/>
          </p:nvPr>
        </p:nvSpPr>
        <p:spPr>
          <a:xfrm>
            <a:off x="15590520" y="8948703"/>
            <a:ext cx="921880" cy="519289"/>
          </a:xfrm>
          <a:prstGeom prst="rect">
            <a:avLst/>
          </a:prstGeom>
        </p:spPr>
        <p:txBody>
          <a:bodyPr vert="horz" lIns="91440" tIns="45720" rIns="91440" bIns="45720" rtlCol="0" anchor="ctr"/>
          <a:lstStyle>
            <a:lvl1pPr algn="r">
              <a:defRPr sz="1707">
                <a:solidFill>
                  <a:srgbClr val="1E64C8"/>
                </a:solidFill>
              </a:defRPr>
            </a:lvl1pPr>
          </a:lstStyle>
          <a:p>
            <a:fld id="{7AE184E0-0BD4-4705-A12B-9B71DDE63301}" type="slidenum">
              <a:rPr lang="en-GB" noProof="0" smtClean="0"/>
              <a:pPr/>
              <a:t>‹#›</a:t>
            </a:fld>
            <a:endParaRPr lang="en-GB" noProof="0"/>
          </a:p>
        </p:txBody>
      </p:sp>
      <p:sp>
        <p:nvSpPr>
          <p:cNvPr id="12" name="Content Placeholder 2"/>
          <p:cNvSpPr>
            <a:spLocks noGrp="1"/>
          </p:cNvSpPr>
          <p:nvPr>
            <p:ph idx="1"/>
          </p:nvPr>
        </p:nvSpPr>
        <p:spPr>
          <a:xfrm>
            <a:off x="835825" y="1194364"/>
            <a:ext cx="8442000" cy="6696000"/>
          </a:xfrm>
        </p:spPr>
        <p:txBody>
          <a:bodyPr/>
          <a:lstStyle>
            <a:lvl1pPr defTabSz="457200">
              <a:lnSpc>
                <a:spcPct val="120000"/>
              </a:lnSpc>
              <a:defRPr/>
            </a:lvl1pPr>
            <a:lvl2pPr>
              <a:lnSpc>
                <a:spcPct val="120000"/>
              </a:lnSpc>
              <a:defRPr/>
            </a:lvl2pPr>
            <a:lvl3pPr defTabSz="457200">
              <a:lnSpc>
                <a:spcPct val="120000"/>
              </a:lnSpc>
              <a:defRPr/>
            </a:lvl3pPr>
            <a:lvl4pPr defTabSz="457200">
              <a:lnSpc>
                <a:spcPct val="120000"/>
              </a:lnSpc>
              <a:defRPr/>
            </a:lvl4pPr>
            <a:lvl5pPr defTabSz="457200">
              <a:lnSpc>
                <a:spcPct val="120000"/>
              </a:lnSpc>
              <a:defRPr/>
            </a:lvl5p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a:p>
        </p:txBody>
      </p:sp>
    </p:spTree>
    <p:extLst>
      <p:ext uri="{BB962C8B-B14F-4D97-AF65-F5344CB8AC3E}">
        <p14:creationId xmlns:p14="http://schemas.microsoft.com/office/powerpoint/2010/main" val="1314887135"/>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Title and Phot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noProof="0"/>
              <a:t>Click to edit Master title style</a:t>
            </a:r>
            <a:endParaRPr lang="en-GB" noProof="0"/>
          </a:p>
        </p:txBody>
      </p:sp>
      <p:sp>
        <p:nvSpPr>
          <p:cNvPr id="3" name="Date Placeholder 2"/>
          <p:cNvSpPr>
            <a:spLocks noGrp="1"/>
          </p:cNvSpPr>
          <p:nvPr>
            <p:ph type="dt" sz="half" idx="10"/>
          </p:nvPr>
        </p:nvSpPr>
        <p:spPr/>
        <p:txBody>
          <a:bodyPr/>
          <a:lstStyle/>
          <a:p>
            <a:fld id="{F2443E58-CDC3-4782-B82C-4D381C795B98}" type="datetime1">
              <a:rPr lang="en-GB" noProof="0" smtClean="0"/>
              <a:t>13/11/2023</a:t>
            </a:fld>
            <a:endParaRPr lang="en-GB" noProof="0"/>
          </a:p>
        </p:txBody>
      </p:sp>
      <p:sp>
        <p:nvSpPr>
          <p:cNvPr id="4" name="Footer Placeholder 3"/>
          <p:cNvSpPr>
            <a:spLocks noGrp="1"/>
          </p:cNvSpPr>
          <p:nvPr>
            <p:ph type="ftr" sz="quarter" idx="11"/>
          </p:nvPr>
        </p:nvSpPr>
        <p:spPr/>
        <p:txBody>
          <a:bodyPr/>
          <a:lstStyle/>
          <a:p>
            <a:endParaRPr lang="en-GB" noProof="0"/>
          </a:p>
        </p:txBody>
      </p:sp>
      <p:sp>
        <p:nvSpPr>
          <p:cNvPr id="5" name="Slide Number Placeholder 4"/>
          <p:cNvSpPr>
            <a:spLocks noGrp="1"/>
          </p:cNvSpPr>
          <p:nvPr>
            <p:ph type="sldNum" sz="quarter" idx="12"/>
          </p:nvPr>
        </p:nvSpPr>
        <p:spPr/>
        <p:txBody>
          <a:bodyPr/>
          <a:lstStyle/>
          <a:p>
            <a:fld id="{7AE184E0-0BD4-4705-A12B-9B71DDE63301}" type="slidenum">
              <a:rPr lang="en-GB" noProof="0" smtClean="0"/>
              <a:t>‹#›</a:t>
            </a:fld>
            <a:endParaRPr lang="en-GB" noProof="0"/>
          </a:p>
        </p:txBody>
      </p:sp>
      <p:sp>
        <p:nvSpPr>
          <p:cNvPr id="7" name="Picture Placeholder 6"/>
          <p:cNvSpPr>
            <a:spLocks noGrp="1"/>
          </p:cNvSpPr>
          <p:nvPr>
            <p:ph type="pic" sz="quarter" idx="13" hasCustomPrompt="1"/>
          </p:nvPr>
        </p:nvSpPr>
        <p:spPr>
          <a:xfrm>
            <a:off x="952038" y="1371600"/>
            <a:ext cx="15480000" cy="6501600"/>
          </a:xfrm>
        </p:spPr>
        <p:txBody>
          <a:bodyPr/>
          <a:lstStyle>
            <a:lvl1pPr>
              <a:defRPr>
                <a:solidFill>
                  <a:schemeClr val="bg1">
                    <a:lumMod val="50000"/>
                  </a:schemeClr>
                </a:solidFill>
              </a:defRPr>
            </a:lvl1pPr>
          </a:lstStyle>
          <a:p>
            <a:r>
              <a:rPr lang="en-GB" noProof="0"/>
              <a:t>Photo</a:t>
            </a:r>
          </a:p>
        </p:txBody>
      </p:sp>
    </p:spTree>
    <p:extLst>
      <p:ext uri="{BB962C8B-B14F-4D97-AF65-F5344CB8AC3E}">
        <p14:creationId xmlns:p14="http://schemas.microsoft.com/office/powerpoint/2010/main" val="374516312"/>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Photo Only">
    <p:bg>
      <p:bgPr>
        <a:solidFill>
          <a:schemeClr val="bg1"/>
        </a:solidFill>
        <a:effectLst/>
      </p:bgPr>
    </p:b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D3465D1-804F-429B-83CD-3EFA8410E123}" type="datetime1">
              <a:rPr lang="en-GB" smtClean="0"/>
              <a:t>13/11/2023</a:t>
            </a:fld>
            <a:endParaRPr lang="en-GB"/>
          </a:p>
        </p:txBody>
      </p:sp>
      <p:sp>
        <p:nvSpPr>
          <p:cNvPr id="3" name="Footer Placeholder 2"/>
          <p:cNvSpPr>
            <a:spLocks noGrp="1"/>
          </p:cNvSpPr>
          <p:nvPr>
            <p:ph type="ftr" sz="quarter" idx="11"/>
          </p:nvPr>
        </p:nvSpPr>
        <p:spPr/>
        <p:txBody>
          <a:bodyPr/>
          <a:lstStyle/>
          <a:p>
            <a:endParaRPr lang="en-GB"/>
          </a:p>
        </p:txBody>
      </p:sp>
      <p:sp>
        <p:nvSpPr>
          <p:cNvPr id="7" name="Covering Background"/>
          <p:cNvSpPr/>
          <p:nvPr userDrawn="1"/>
        </p:nvSpPr>
        <p:spPr>
          <a:xfrm>
            <a:off x="-1" y="0"/>
            <a:ext cx="17337600" cy="97536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Picture Placeholder 5"/>
          <p:cNvSpPr>
            <a:spLocks noGrp="1"/>
          </p:cNvSpPr>
          <p:nvPr>
            <p:ph type="pic" sz="quarter" idx="12" hasCustomPrompt="1"/>
          </p:nvPr>
        </p:nvSpPr>
        <p:spPr>
          <a:xfrm>
            <a:off x="-1" y="0"/>
            <a:ext cx="17337600" cy="9753600"/>
          </a:xfrm>
        </p:spPr>
        <p:txBody>
          <a:bodyPr/>
          <a:lstStyle>
            <a:lvl1pPr>
              <a:defRPr>
                <a:solidFill>
                  <a:schemeClr val="bg1">
                    <a:lumMod val="50000"/>
                  </a:schemeClr>
                </a:solidFill>
              </a:defRPr>
            </a:lvl1pPr>
          </a:lstStyle>
          <a:p>
            <a:r>
              <a:rPr lang="en-GB" noProof="0"/>
              <a:t>Photo</a:t>
            </a:r>
          </a:p>
        </p:txBody>
      </p:sp>
    </p:spTree>
    <p:extLst>
      <p:ext uri="{BB962C8B-B14F-4D97-AF65-F5344CB8AC3E}">
        <p14:creationId xmlns:p14="http://schemas.microsoft.com/office/powerpoint/2010/main" val="294941811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noProof="0"/>
              <a:t>Click to edit Master title style</a:t>
            </a:r>
            <a:endParaRPr lang="en-GB" noProof="0"/>
          </a:p>
        </p:txBody>
      </p:sp>
      <p:sp>
        <p:nvSpPr>
          <p:cNvPr id="3" name="Content Placeholder 2"/>
          <p:cNvSpPr>
            <a:spLocks noGrp="1"/>
          </p:cNvSpPr>
          <p:nvPr>
            <p:ph idx="1"/>
          </p:nvPr>
        </p:nvSpPr>
        <p:spPr>
          <a:xfrm>
            <a:off x="835825" y="1194364"/>
            <a:ext cx="15699575" cy="6696000"/>
          </a:xfrm>
        </p:spPr>
        <p:txBody>
          <a:bodyPr/>
          <a:lstStyle>
            <a:lvl1pPr marL="536400" indent="-450000" defTabSz="457200">
              <a:lnSpc>
                <a:spcPct val="120000"/>
              </a:lnSpc>
              <a:buFont typeface="Arial" panose="020B0604020202020204" pitchFamily="34" charset="0"/>
              <a:buChar char="̶"/>
              <a:defRPr/>
            </a:lvl1pPr>
            <a:lvl2pPr marL="1170000" indent="-450000">
              <a:lnSpc>
                <a:spcPct val="120000"/>
              </a:lnSpc>
              <a:defRPr/>
            </a:lvl2pPr>
            <a:lvl3pPr marL="1756800" indent="-450000" defTabSz="457200">
              <a:lnSpc>
                <a:spcPct val="120000"/>
              </a:lnSpc>
              <a:defRPr/>
            </a:lvl3pPr>
            <a:lvl4pPr marL="2329200" indent="-550800" defTabSz="457200">
              <a:lnSpc>
                <a:spcPct val="120000"/>
              </a:lnSpc>
              <a:defRPr/>
            </a:lvl4pPr>
            <a:lvl5pPr marL="2962800" indent="-442800" defTabSz="457200">
              <a:lnSpc>
                <a:spcPct val="120000"/>
              </a:lnSpc>
              <a:buFont typeface="Arial" panose="020B0604020202020204" pitchFamily="34" charset="0"/>
              <a:buChar char="̶"/>
              <a:defRPr/>
            </a:lvl5p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a:p>
        </p:txBody>
      </p:sp>
      <p:sp>
        <p:nvSpPr>
          <p:cNvPr id="4" name="Date Placeholder 3"/>
          <p:cNvSpPr>
            <a:spLocks noGrp="1"/>
          </p:cNvSpPr>
          <p:nvPr>
            <p:ph type="dt" sz="half" idx="10"/>
          </p:nvPr>
        </p:nvSpPr>
        <p:spPr/>
        <p:txBody>
          <a:bodyPr/>
          <a:lstStyle/>
          <a:p>
            <a:fld id="{4FCCCAF6-1686-4743-9124-83F33F1A0EA9}" type="datetime1">
              <a:rPr lang="en-GB" noProof="0" smtClean="0"/>
              <a:t>13/11/2023</a:t>
            </a:fld>
            <a:endParaRPr lang="en-GB" noProof="0"/>
          </a:p>
        </p:txBody>
      </p:sp>
      <p:sp>
        <p:nvSpPr>
          <p:cNvPr id="5" name="Footer Placeholder 4"/>
          <p:cNvSpPr>
            <a:spLocks noGrp="1"/>
          </p:cNvSpPr>
          <p:nvPr>
            <p:ph type="ftr" sz="quarter" idx="11"/>
          </p:nvPr>
        </p:nvSpPr>
        <p:spPr/>
        <p:txBody>
          <a:bodyPr/>
          <a:lstStyle/>
          <a:p>
            <a:endParaRPr lang="en-GB" noProof="0"/>
          </a:p>
        </p:txBody>
      </p:sp>
      <p:sp>
        <p:nvSpPr>
          <p:cNvPr id="6" name="Slide Number Placeholder 5"/>
          <p:cNvSpPr>
            <a:spLocks noGrp="1"/>
          </p:cNvSpPr>
          <p:nvPr>
            <p:ph type="sldNum" sz="quarter" idx="12"/>
          </p:nvPr>
        </p:nvSpPr>
        <p:spPr/>
        <p:txBody>
          <a:bodyPr/>
          <a:lstStyle/>
          <a:p>
            <a:fld id="{7AE184E0-0BD4-4705-A12B-9B71DDE63301}" type="slidenum">
              <a:rPr lang="en-GB" noProof="0" smtClean="0"/>
              <a:t>‹#›</a:t>
            </a:fld>
            <a:endParaRPr lang="en-GB" noProof="0"/>
          </a:p>
        </p:txBody>
      </p:sp>
    </p:spTree>
    <p:extLst>
      <p:ext uri="{BB962C8B-B14F-4D97-AF65-F5344CB8AC3E}">
        <p14:creationId xmlns:p14="http://schemas.microsoft.com/office/powerpoint/2010/main" val="3081577532"/>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Blue textbox over picture">
    <p:bg>
      <p:bgPr>
        <a:solidFill>
          <a:schemeClr val="bg1"/>
        </a:solidFill>
        <a:effectLst/>
      </p:bgPr>
    </p:bg>
    <p:spTree>
      <p:nvGrpSpPr>
        <p:cNvPr id="1" name=""/>
        <p:cNvGrpSpPr/>
        <p:nvPr/>
      </p:nvGrpSpPr>
      <p:grpSpPr>
        <a:xfrm>
          <a:off x="0" y="0"/>
          <a:ext cx="0" cy="0"/>
          <a:chOff x="0" y="0"/>
          <a:chExt cx="0" cy="0"/>
        </a:xfrm>
      </p:grpSpPr>
      <p:sp>
        <p:nvSpPr>
          <p:cNvPr id="6" name="Picture Placeholder 5"/>
          <p:cNvSpPr>
            <a:spLocks noGrp="1"/>
          </p:cNvSpPr>
          <p:nvPr>
            <p:ph type="pic" sz="quarter" idx="12" hasCustomPrompt="1"/>
          </p:nvPr>
        </p:nvSpPr>
        <p:spPr>
          <a:xfrm>
            <a:off x="914400" y="0"/>
            <a:ext cx="16424275" cy="7920000"/>
          </a:xfrm>
        </p:spPr>
        <p:txBody>
          <a:bodyPr/>
          <a:lstStyle>
            <a:lvl1pPr marL="85725" indent="0">
              <a:buNone/>
              <a:defRPr>
                <a:solidFill>
                  <a:schemeClr val="bg1">
                    <a:lumMod val="50000"/>
                  </a:schemeClr>
                </a:solidFill>
              </a:defRPr>
            </a:lvl1pPr>
          </a:lstStyle>
          <a:p>
            <a:r>
              <a:rPr lang="nl-BE" noProof="0"/>
              <a:t>Picture</a:t>
            </a:r>
          </a:p>
        </p:txBody>
      </p:sp>
      <p:sp>
        <p:nvSpPr>
          <p:cNvPr id="2" name="Date Placeholder 1"/>
          <p:cNvSpPr>
            <a:spLocks noGrp="1"/>
          </p:cNvSpPr>
          <p:nvPr>
            <p:ph type="dt" sz="half" idx="10"/>
          </p:nvPr>
        </p:nvSpPr>
        <p:spPr/>
        <p:txBody>
          <a:bodyPr/>
          <a:lstStyle/>
          <a:p>
            <a:fld id="{66A81384-1200-4D40-BEF0-3A17A1F906F4}" type="datetime1">
              <a:rPr lang="nl-NL" noProof="0" smtClean="0"/>
              <a:t>13-11-2023</a:t>
            </a:fld>
            <a:endParaRPr lang="nl-NL" noProof="0"/>
          </a:p>
        </p:txBody>
      </p:sp>
      <p:sp>
        <p:nvSpPr>
          <p:cNvPr id="3" name="Footer Placeholder 2"/>
          <p:cNvSpPr>
            <a:spLocks noGrp="1"/>
          </p:cNvSpPr>
          <p:nvPr>
            <p:ph type="ftr" sz="quarter" idx="11"/>
          </p:nvPr>
        </p:nvSpPr>
        <p:spPr/>
        <p:txBody>
          <a:bodyPr/>
          <a:lstStyle/>
          <a:p>
            <a:endParaRPr lang="nl-NL" noProof="0"/>
          </a:p>
        </p:txBody>
      </p:sp>
      <p:sp>
        <p:nvSpPr>
          <p:cNvPr id="8" name="Tijdelijke aanduiding voor tekst 7">
            <a:extLst>
              <a:ext uri="{FF2B5EF4-FFF2-40B4-BE49-F238E27FC236}">
                <a16:creationId xmlns:a16="http://schemas.microsoft.com/office/drawing/2014/main" id="{0301F6D1-3E66-4198-8305-F0FF1745CC94}"/>
              </a:ext>
            </a:extLst>
          </p:cNvPr>
          <p:cNvSpPr>
            <a:spLocks noGrp="1"/>
          </p:cNvSpPr>
          <p:nvPr>
            <p:ph type="body" sz="quarter" idx="13" hasCustomPrompt="1"/>
          </p:nvPr>
        </p:nvSpPr>
        <p:spPr>
          <a:xfrm>
            <a:off x="914400" y="2691979"/>
            <a:ext cx="6764400" cy="5230800"/>
          </a:xfrm>
          <a:solidFill>
            <a:srgbClr val="1E64C8"/>
          </a:solidFill>
        </p:spPr>
        <p:txBody>
          <a:bodyPr anchor="b" anchorCtr="0">
            <a:noAutofit/>
          </a:bodyPr>
          <a:lstStyle>
            <a:lvl1pPr marL="85725" indent="0">
              <a:buNone/>
              <a:defRPr sz="10000" u="sng" cap="all" baseline="0">
                <a:solidFill>
                  <a:schemeClr val="bg1"/>
                </a:solidFill>
              </a:defRPr>
            </a:lvl1pPr>
            <a:lvl2pPr marL="984250" indent="-625475">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noProof="0"/>
              <a:t>Click to add  text</a:t>
            </a:r>
          </a:p>
        </p:txBody>
      </p:sp>
    </p:spTree>
    <p:extLst>
      <p:ext uri="{BB962C8B-B14F-4D97-AF65-F5344CB8AC3E}">
        <p14:creationId xmlns:p14="http://schemas.microsoft.com/office/powerpoint/2010/main" val="1645989304"/>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Light blue textbox over picture">
    <p:bg>
      <p:bgPr>
        <a:solidFill>
          <a:schemeClr val="bg1"/>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C876AD30-96E8-448B-B97A-24B00ADE12C5}"/>
              </a:ext>
            </a:extLst>
          </p:cNvPr>
          <p:cNvSpPr/>
          <p:nvPr userDrawn="1"/>
        </p:nvSpPr>
        <p:spPr>
          <a:xfrm>
            <a:off x="914400" y="0"/>
            <a:ext cx="16424275" cy="7898400"/>
          </a:xfrm>
          <a:prstGeom prst="rect">
            <a:avLst/>
          </a:prstGeom>
          <a:solidFill>
            <a:srgbClr val="1E64C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noProof="0"/>
          </a:p>
        </p:txBody>
      </p:sp>
      <p:sp>
        <p:nvSpPr>
          <p:cNvPr id="6" name="Picture Placeholder 5"/>
          <p:cNvSpPr>
            <a:spLocks noGrp="1"/>
          </p:cNvSpPr>
          <p:nvPr>
            <p:ph type="pic" sz="quarter" idx="12" hasCustomPrompt="1"/>
          </p:nvPr>
        </p:nvSpPr>
        <p:spPr>
          <a:xfrm>
            <a:off x="914400" y="0"/>
            <a:ext cx="16424275" cy="7920000"/>
          </a:xfrm>
        </p:spPr>
        <p:txBody>
          <a:bodyPr/>
          <a:lstStyle>
            <a:lvl1pPr marL="85725" indent="0">
              <a:buNone/>
              <a:defRPr>
                <a:solidFill>
                  <a:schemeClr val="bg1">
                    <a:lumMod val="50000"/>
                  </a:schemeClr>
                </a:solidFill>
              </a:defRPr>
            </a:lvl1pPr>
          </a:lstStyle>
          <a:p>
            <a:r>
              <a:rPr lang="nl-BE" noProof="0"/>
              <a:t>Picture</a:t>
            </a:r>
          </a:p>
        </p:txBody>
      </p:sp>
      <p:sp>
        <p:nvSpPr>
          <p:cNvPr id="2" name="Date Placeholder 1"/>
          <p:cNvSpPr>
            <a:spLocks noGrp="1"/>
          </p:cNvSpPr>
          <p:nvPr>
            <p:ph type="dt" sz="half" idx="10"/>
          </p:nvPr>
        </p:nvSpPr>
        <p:spPr/>
        <p:txBody>
          <a:bodyPr/>
          <a:lstStyle/>
          <a:p>
            <a:fld id="{66A81384-1200-4D40-BEF0-3A17A1F906F4}" type="datetime1">
              <a:rPr lang="nl-NL" noProof="0" smtClean="0"/>
              <a:t>13-11-2023</a:t>
            </a:fld>
            <a:endParaRPr lang="nl-NL" noProof="0"/>
          </a:p>
        </p:txBody>
      </p:sp>
      <p:sp>
        <p:nvSpPr>
          <p:cNvPr id="3" name="Footer Placeholder 2"/>
          <p:cNvSpPr>
            <a:spLocks noGrp="1"/>
          </p:cNvSpPr>
          <p:nvPr>
            <p:ph type="ftr" sz="quarter" idx="11"/>
          </p:nvPr>
        </p:nvSpPr>
        <p:spPr/>
        <p:txBody>
          <a:bodyPr/>
          <a:lstStyle/>
          <a:p>
            <a:endParaRPr lang="nl-NL" noProof="0"/>
          </a:p>
        </p:txBody>
      </p:sp>
      <p:sp>
        <p:nvSpPr>
          <p:cNvPr id="8" name="Tijdelijke aanduiding voor tekst 7">
            <a:extLst>
              <a:ext uri="{FF2B5EF4-FFF2-40B4-BE49-F238E27FC236}">
                <a16:creationId xmlns:a16="http://schemas.microsoft.com/office/drawing/2014/main" id="{0301F6D1-3E66-4198-8305-F0FF1745CC94}"/>
              </a:ext>
            </a:extLst>
          </p:cNvPr>
          <p:cNvSpPr>
            <a:spLocks noGrp="1"/>
          </p:cNvSpPr>
          <p:nvPr>
            <p:ph type="body" sz="quarter" idx="13" hasCustomPrompt="1"/>
          </p:nvPr>
        </p:nvSpPr>
        <p:spPr>
          <a:xfrm>
            <a:off x="914399" y="1011602"/>
            <a:ext cx="7754938" cy="6908398"/>
          </a:xfrm>
          <a:solidFill>
            <a:srgbClr val="E9F0FA"/>
          </a:solidFill>
        </p:spPr>
        <p:txBody>
          <a:bodyPr>
            <a:normAutofit/>
          </a:bodyPr>
          <a:lstStyle>
            <a:lvl1pPr marL="85725" indent="0">
              <a:buNone/>
              <a:defRPr sz="5400" u="sng" cap="all" baseline="0">
                <a:solidFill>
                  <a:srgbClr val="1E64C8"/>
                </a:solidFill>
              </a:defRPr>
            </a:lvl1pPr>
            <a:lvl2pPr marL="984250" indent="-625475">
              <a:defRPr>
                <a:solidFill>
                  <a:srgbClr val="1E64C8"/>
                </a:solidFill>
              </a:defRPr>
            </a:lvl2pPr>
            <a:lvl3pPr>
              <a:defRPr>
                <a:solidFill>
                  <a:srgbClr val="1E64C8"/>
                </a:solidFill>
              </a:defRPr>
            </a:lvl3pPr>
            <a:lvl4pPr>
              <a:defRPr>
                <a:solidFill>
                  <a:srgbClr val="1E64C8"/>
                </a:solidFill>
              </a:defRPr>
            </a:lvl4pPr>
            <a:lvl5pPr>
              <a:defRPr>
                <a:solidFill>
                  <a:srgbClr val="1E64C8"/>
                </a:solidFill>
              </a:defRPr>
            </a:lvl5pPr>
          </a:lstStyle>
          <a:p>
            <a:pPr lvl="0"/>
            <a:r>
              <a:rPr lang="en-GB" noProof="0"/>
              <a:t>Click to add text</a:t>
            </a:r>
          </a:p>
        </p:txBody>
      </p:sp>
    </p:spTree>
    <p:extLst>
      <p:ext uri="{BB962C8B-B14F-4D97-AF65-F5344CB8AC3E}">
        <p14:creationId xmlns:p14="http://schemas.microsoft.com/office/powerpoint/2010/main" val="1459725463"/>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Closing Slide">
    <p:spTree>
      <p:nvGrpSpPr>
        <p:cNvPr id="1" name=""/>
        <p:cNvGrpSpPr/>
        <p:nvPr/>
      </p:nvGrpSpPr>
      <p:grpSpPr>
        <a:xfrm>
          <a:off x="0" y="0"/>
          <a:ext cx="0" cy="0"/>
          <a:chOff x="0" y="0"/>
          <a:chExt cx="0" cy="0"/>
        </a:xfrm>
      </p:grpSpPr>
      <p:sp>
        <p:nvSpPr>
          <p:cNvPr id="7" name="Rectangle 6"/>
          <p:cNvSpPr/>
          <p:nvPr userDrawn="1"/>
        </p:nvSpPr>
        <p:spPr>
          <a:xfrm>
            <a:off x="914400" y="-79780"/>
            <a:ext cx="16424275" cy="7898400"/>
          </a:xfrm>
          <a:prstGeom prst="rect">
            <a:avLst/>
          </a:prstGeom>
          <a:solidFill>
            <a:srgbClr val="1E64C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a:p>
        </p:txBody>
      </p:sp>
      <p:sp>
        <p:nvSpPr>
          <p:cNvPr id="2" name="Title 1"/>
          <p:cNvSpPr>
            <a:spLocks noGrp="1"/>
          </p:cNvSpPr>
          <p:nvPr>
            <p:ph type="ctrTitle" hasCustomPrompt="1"/>
          </p:nvPr>
        </p:nvSpPr>
        <p:spPr bwMode="white">
          <a:xfrm>
            <a:off x="1291074" y="1743240"/>
            <a:ext cx="7416000" cy="5769600"/>
          </a:xfrm>
        </p:spPr>
        <p:txBody>
          <a:bodyPr anchor="t" anchorCtr="0">
            <a:noAutofit/>
          </a:bodyPr>
          <a:lstStyle>
            <a:lvl1pPr algn="l" defTabSz="539750">
              <a:lnSpc>
                <a:spcPts val="3500"/>
              </a:lnSpc>
              <a:defRPr sz="2500" u="none" cap="none" baseline="0">
                <a:solidFill>
                  <a:schemeClr val="bg1"/>
                </a:solidFill>
                <a:uFill>
                  <a:solidFill>
                    <a:schemeClr val="bg1"/>
                  </a:solidFill>
                </a:uFill>
                <a:latin typeface="UGent Panno Text" panose="02000506040000040003" pitchFamily="50" charset="0"/>
              </a:defRPr>
            </a:lvl1pPr>
          </a:lstStyle>
          <a:p>
            <a:r>
              <a:rPr lang="en-GB" noProof="0"/>
              <a:t>Click to add presenters contact data</a:t>
            </a:r>
          </a:p>
        </p:txBody>
      </p:sp>
      <p:sp>
        <p:nvSpPr>
          <p:cNvPr id="8" name="Titles positoning box" hidden="1"/>
          <p:cNvSpPr/>
          <p:nvPr userDrawn="1"/>
        </p:nvSpPr>
        <p:spPr>
          <a:xfrm>
            <a:off x="1371600" y="1828800"/>
            <a:ext cx="15012000" cy="5999760"/>
          </a:xfrm>
          <a:prstGeom prst="rect">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Tijdelijke aanduiding voor tekst 4"/>
          <p:cNvSpPr>
            <a:spLocks noGrp="1"/>
          </p:cNvSpPr>
          <p:nvPr>
            <p:ph type="body" sz="quarter" idx="10" hasCustomPrompt="1"/>
          </p:nvPr>
        </p:nvSpPr>
        <p:spPr bwMode="white">
          <a:xfrm>
            <a:off x="9215999" y="3095999"/>
            <a:ext cx="7257600" cy="2099844"/>
          </a:xfrm>
        </p:spPr>
        <p:txBody>
          <a:bodyPr>
            <a:normAutofit/>
          </a:bodyPr>
          <a:lstStyle>
            <a:lvl1pPr>
              <a:lnSpc>
                <a:spcPts val="3500"/>
              </a:lnSpc>
              <a:defRPr sz="2400">
                <a:solidFill>
                  <a:schemeClr val="bg1"/>
                </a:solidFill>
              </a:defRPr>
            </a:lvl1pPr>
          </a:lstStyle>
          <a:p>
            <a:pPr lvl="0"/>
            <a:r>
              <a:rPr lang="en-GB" noProof="0"/>
              <a:t>Click to add social media names</a:t>
            </a:r>
            <a:endParaRPr lang="nl-NL"/>
          </a:p>
        </p:txBody>
      </p:sp>
    </p:spTree>
    <p:extLst>
      <p:ext uri="{BB962C8B-B14F-4D97-AF65-F5344CB8AC3E}">
        <p14:creationId xmlns:p14="http://schemas.microsoft.com/office/powerpoint/2010/main" val="310378572"/>
      </p:ext>
    </p:extLst>
  </p:cSld>
  <p:clrMapOvr>
    <a:masterClrMapping/>
  </p:clrMapOvr>
  <p:hf sldNum="0" hdr="0" ftr="0" dt="0"/>
</p:sldLayout>
</file>

<file path=ppt/slideLayouts/slideLayout43.xml><?xml version="1.0" encoding="utf-8"?>
<p:sldLayout xmlns:a="http://schemas.openxmlformats.org/drawingml/2006/main" xmlns:r="http://schemas.openxmlformats.org/officeDocument/2006/relationships" xmlns:p="http://schemas.openxmlformats.org/presentationml/2006/main" matchingName="Title slide" type="title">
  <p:cSld name="Title slid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591055" y="1411935"/>
            <a:ext cx="16156596" cy="3892338"/>
          </a:xfrm>
          <a:prstGeom prst="rect">
            <a:avLst/>
          </a:prstGeom>
        </p:spPr>
        <p:txBody>
          <a:bodyPr spcFirstLastPara="1" wrap="square" lIns="91425" tIns="91425" rIns="91425" bIns="91425" anchor="b" anchorCtr="0">
            <a:normAutofit/>
          </a:bodyPr>
          <a:lstStyle>
            <a:lvl1pPr lvl="0" algn="ctr">
              <a:spcBef>
                <a:spcPts val="0"/>
              </a:spcBef>
              <a:spcAft>
                <a:spcPts val="0"/>
              </a:spcAft>
              <a:buSzPts val="5200"/>
              <a:buNone/>
              <a:defRPr sz="9859"/>
            </a:lvl1pPr>
            <a:lvl2pPr lvl="1" algn="ctr">
              <a:spcBef>
                <a:spcPts val="0"/>
              </a:spcBef>
              <a:spcAft>
                <a:spcPts val="0"/>
              </a:spcAft>
              <a:buSzPts val="5200"/>
              <a:buNone/>
              <a:defRPr sz="9859"/>
            </a:lvl2pPr>
            <a:lvl3pPr lvl="2" algn="ctr">
              <a:spcBef>
                <a:spcPts val="0"/>
              </a:spcBef>
              <a:spcAft>
                <a:spcPts val="0"/>
              </a:spcAft>
              <a:buSzPts val="5200"/>
              <a:buNone/>
              <a:defRPr sz="9859"/>
            </a:lvl3pPr>
            <a:lvl4pPr lvl="3" algn="ctr">
              <a:spcBef>
                <a:spcPts val="0"/>
              </a:spcBef>
              <a:spcAft>
                <a:spcPts val="0"/>
              </a:spcAft>
              <a:buSzPts val="5200"/>
              <a:buNone/>
              <a:defRPr sz="9859"/>
            </a:lvl4pPr>
            <a:lvl5pPr lvl="4" algn="ctr">
              <a:spcBef>
                <a:spcPts val="0"/>
              </a:spcBef>
              <a:spcAft>
                <a:spcPts val="0"/>
              </a:spcAft>
              <a:buSzPts val="5200"/>
              <a:buNone/>
              <a:defRPr sz="9859"/>
            </a:lvl5pPr>
            <a:lvl6pPr lvl="5" algn="ctr">
              <a:spcBef>
                <a:spcPts val="0"/>
              </a:spcBef>
              <a:spcAft>
                <a:spcPts val="0"/>
              </a:spcAft>
              <a:buSzPts val="5200"/>
              <a:buNone/>
              <a:defRPr sz="9859"/>
            </a:lvl6pPr>
            <a:lvl7pPr lvl="6" algn="ctr">
              <a:spcBef>
                <a:spcPts val="0"/>
              </a:spcBef>
              <a:spcAft>
                <a:spcPts val="0"/>
              </a:spcAft>
              <a:buSzPts val="5200"/>
              <a:buNone/>
              <a:defRPr sz="9859"/>
            </a:lvl7pPr>
            <a:lvl8pPr lvl="7" algn="ctr">
              <a:spcBef>
                <a:spcPts val="0"/>
              </a:spcBef>
              <a:spcAft>
                <a:spcPts val="0"/>
              </a:spcAft>
              <a:buSzPts val="5200"/>
              <a:buNone/>
              <a:defRPr sz="9859"/>
            </a:lvl8pPr>
            <a:lvl9pPr lvl="8" algn="ctr">
              <a:spcBef>
                <a:spcPts val="0"/>
              </a:spcBef>
              <a:spcAft>
                <a:spcPts val="0"/>
              </a:spcAft>
              <a:buSzPts val="5200"/>
              <a:buNone/>
              <a:defRPr sz="9859"/>
            </a:lvl9pPr>
          </a:lstStyle>
          <a:p>
            <a:endParaRPr/>
          </a:p>
        </p:txBody>
      </p:sp>
      <p:sp>
        <p:nvSpPr>
          <p:cNvPr id="11" name="Google Shape;11;p2"/>
          <p:cNvSpPr txBox="1">
            <a:spLocks noGrp="1"/>
          </p:cNvSpPr>
          <p:nvPr>
            <p:ph type="subTitle" idx="1"/>
          </p:nvPr>
        </p:nvSpPr>
        <p:spPr>
          <a:xfrm>
            <a:off x="591040" y="5374340"/>
            <a:ext cx="16156596" cy="1503004"/>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800"/>
              <a:buNone/>
              <a:defRPr sz="5309"/>
            </a:lvl1pPr>
            <a:lvl2pPr lvl="1" algn="ctr">
              <a:lnSpc>
                <a:spcPct val="100000"/>
              </a:lnSpc>
              <a:spcBef>
                <a:spcPts val="0"/>
              </a:spcBef>
              <a:spcAft>
                <a:spcPts val="0"/>
              </a:spcAft>
              <a:buSzPts val="2800"/>
              <a:buNone/>
              <a:defRPr sz="5309"/>
            </a:lvl2pPr>
            <a:lvl3pPr lvl="2" algn="ctr">
              <a:lnSpc>
                <a:spcPct val="100000"/>
              </a:lnSpc>
              <a:spcBef>
                <a:spcPts val="0"/>
              </a:spcBef>
              <a:spcAft>
                <a:spcPts val="0"/>
              </a:spcAft>
              <a:buSzPts val="2800"/>
              <a:buNone/>
              <a:defRPr sz="5309"/>
            </a:lvl3pPr>
            <a:lvl4pPr lvl="3" algn="ctr">
              <a:lnSpc>
                <a:spcPct val="100000"/>
              </a:lnSpc>
              <a:spcBef>
                <a:spcPts val="0"/>
              </a:spcBef>
              <a:spcAft>
                <a:spcPts val="0"/>
              </a:spcAft>
              <a:buSzPts val="2800"/>
              <a:buNone/>
              <a:defRPr sz="5309"/>
            </a:lvl4pPr>
            <a:lvl5pPr lvl="4" algn="ctr">
              <a:lnSpc>
                <a:spcPct val="100000"/>
              </a:lnSpc>
              <a:spcBef>
                <a:spcPts val="0"/>
              </a:spcBef>
              <a:spcAft>
                <a:spcPts val="0"/>
              </a:spcAft>
              <a:buSzPts val="2800"/>
              <a:buNone/>
              <a:defRPr sz="5309"/>
            </a:lvl5pPr>
            <a:lvl6pPr lvl="5" algn="ctr">
              <a:lnSpc>
                <a:spcPct val="100000"/>
              </a:lnSpc>
              <a:spcBef>
                <a:spcPts val="0"/>
              </a:spcBef>
              <a:spcAft>
                <a:spcPts val="0"/>
              </a:spcAft>
              <a:buSzPts val="2800"/>
              <a:buNone/>
              <a:defRPr sz="5309"/>
            </a:lvl6pPr>
            <a:lvl7pPr lvl="6" algn="ctr">
              <a:lnSpc>
                <a:spcPct val="100000"/>
              </a:lnSpc>
              <a:spcBef>
                <a:spcPts val="0"/>
              </a:spcBef>
              <a:spcAft>
                <a:spcPts val="0"/>
              </a:spcAft>
              <a:buSzPts val="2800"/>
              <a:buNone/>
              <a:defRPr sz="5309"/>
            </a:lvl7pPr>
            <a:lvl8pPr lvl="7" algn="ctr">
              <a:lnSpc>
                <a:spcPct val="100000"/>
              </a:lnSpc>
              <a:spcBef>
                <a:spcPts val="0"/>
              </a:spcBef>
              <a:spcAft>
                <a:spcPts val="0"/>
              </a:spcAft>
              <a:buSzPts val="2800"/>
              <a:buNone/>
              <a:defRPr sz="5309"/>
            </a:lvl8pPr>
            <a:lvl9pPr lvl="8" algn="ctr">
              <a:lnSpc>
                <a:spcPct val="100000"/>
              </a:lnSpc>
              <a:spcBef>
                <a:spcPts val="0"/>
              </a:spcBef>
              <a:spcAft>
                <a:spcPts val="0"/>
              </a:spcAft>
              <a:buSzPts val="2800"/>
              <a:buNone/>
              <a:defRPr sz="5309"/>
            </a:lvl9pPr>
          </a:lstStyle>
          <a:p>
            <a:endParaRPr/>
          </a:p>
        </p:txBody>
      </p:sp>
      <p:sp>
        <p:nvSpPr>
          <p:cNvPr id="12" name="Google Shape;12;p2"/>
          <p:cNvSpPr txBox="1">
            <a:spLocks noGrp="1"/>
          </p:cNvSpPr>
          <p:nvPr>
            <p:ph type="sldNum" idx="12"/>
          </p:nvPr>
        </p:nvSpPr>
        <p:spPr>
          <a:xfrm>
            <a:off x="16065311" y="8842842"/>
            <a:ext cx="1040434" cy="746382"/>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423792650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Text and Phot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noProof="0"/>
              <a:t>Click to edit Master title style</a:t>
            </a:r>
            <a:endParaRPr lang="en-GB" noProof="0"/>
          </a:p>
        </p:txBody>
      </p:sp>
      <p:sp>
        <p:nvSpPr>
          <p:cNvPr id="4" name="Date Placeholder 3"/>
          <p:cNvSpPr>
            <a:spLocks noGrp="1"/>
          </p:cNvSpPr>
          <p:nvPr>
            <p:ph type="dt" sz="half" idx="10"/>
          </p:nvPr>
        </p:nvSpPr>
        <p:spPr/>
        <p:txBody>
          <a:bodyPr/>
          <a:lstStyle/>
          <a:p>
            <a:fld id="{B86ADBF0-A618-4E69-83BB-0C41E08702AA}" type="datetime1">
              <a:rPr lang="en-GB" noProof="0" smtClean="0"/>
              <a:t>13/11/2023</a:t>
            </a:fld>
            <a:endParaRPr lang="en-GB" noProof="0"/>
          </a:p>
        </p:txBody>
      </p:sp>
      <p:sp>
        <p:nvSpPr>
          <p:cNvPr id="5" name="Footer Placeholder 4"/>
          <p:cNvSpPr>
            <a:spLocks noGrp="1"/>
          </p:cNvSpPr>
          <p:nvPr>
            <p:ph type="ftr" sz="quarter" idx="11"/>
          </p:nvPr>
        </p:nvSpPr>
        <p:spPr/>
        <p:txBody>
          <a:bodyPr/>
          <a:lstStyle/>
          <a:p>
            <a:endParaRPr lang="en-GB" noProof="0"/>
          </a:p>
        </p:txBody>
      </p:sp>
      <p:sp>
        <p:nvSpPr>
          <p:cNvPr id="8" name="Picture Placeholder 7"/>
          <p:cNvSpPr>
            <a:spLocks noGrp="1"/>
          </p:cNvSpPr>
          <p:nvPr>
            <p:ph type="pic" sz="quarter" idx="13" hasCustomPrompt="1"/>
          </p:nvPr>
        </p:nvSpPr>
        <p:spPr>
          <a:xfrm>
            <a:off x="10104438" y="1371918"/>
            <a:ext cx="6300000" cy="6498000"/>
          </a:xfrm>
        </p:spPr>
        <p:txBody>
          <a:bodyPr/>
          <a:lstStyle>
            <a:lvl1pPr>
              <a:defRPr>
                <a:solidFill>
                  <a:schemeClr val="bg1">
                    <a:lumMod val="50000"/>
                  </a:schemeClr>
                </a:solidFill>
              </a:defRPr>
            </a:lvl1pPr>
          </a:lstStyle>
          <a:p>
            <a:r>
              <a:rPr lang="en-GB" noProof="0"/>
              <a:t>Photo</a:t>
            </a:r>
          </a:p>
        </p:txBody>
      </p:sp>
      <p:sp>
        <p:nvSpPr>
          <p:cNvPr id="9" name="Slide Number Placeholder 5"/>
          <p:cNvSpPr>
            <a:spLocks noGrp="1"/>
          </p:cNvSpPr>
          <p:nvPr>
            <p:ph type="sldNum" sz="quarter" idx="4"/>
          </p:nvPr>
        </p:nvSpPr>
        <p:spPr>
          <a:xfrm>
            <a:off x="15590520" y="8948703"/>
            <a:ext cx="921880" cy="519289"/>
          </a:xfrm>
          <a:prstGeom prst="rect">
            <a:avLst/>
          </a:prstGeom>
        </p:spPr>
        <p:txBody>
          <a:bodyPr vert="horz" lIns="91440" tIns="45720" rIns="91440" bIns="45720" rtlCol="0" anchor="ctr"/>
          <a:lstStyle>
            <a:lvl1pPr algn="r">
              <a:defRPr sz="1707">
                <a:solidFill>
                  <a:srgbClr val="1E64C8"/>
                </a:solidFill>
              </a:defRPr>
            </a:lvl1pPr>
          </a:lstStyle>
          <a:p>
            <a:fld id="{7AE184E0-0BD4-4705-A12B-9B71DDE63301}" type="slidenum">
              <a:rPr lang="en-GB" noProof="0" smtClean="0"/>
              <a:pPr/>
              <a:t>‹#›</a:t>
            </a:fld>
            <a:endParaRPr lang="en-GB" noProof="0"/>
          </a:p>
        </p:txBody>
      </p:sp>
      <p:sp>
        <p:nvSpPr>
          <p:cNvPr id="12" name="Content Placeholder 2"/>
          <p:cNvSpPr>
            <a:spLocks noGrp="1"/>
          </p:cNvSpPr>
          <p:nvPr>
            <p:ph idx="1"/>
          </p:nvPr>
        </p:nvSpPr>
        <p:spPr>
          <a:xfrm>
            <a:off x="835825" y="1194364"/>
            <a:ext cx="8442000" cy="6696000"/>
          </a:xfrm>
        </p:spPr>
        <p:txBody>
          <a:bodyPr/>
          <a:lstStyle>
            <a:lvl1pPr defTabSz="457200">
              <a:lnSpc>
                <a:spcPct val="120000"/>
              </a:lnSpc>
              <a:defRPr/>
            </a:lvl1pPr>
            <a:lvl2pPr>
              <a:lnSpc>
                <a:spcPct val="120000"/>
              </a:lnSpc>
              <a:defRPr/>
            </a:lvl2pPr>
            <a:lvl3pPr defTabSz="457200">
              <a:lnSpc>
                <a:spcPct val="120000"/>
              </a:lnSpc>
              <a:defRPr/>
            </a:lvl3pPr>
            <a:lvl4pPr defTabSz="457200">
              <a:lnSpc>
                <a:spcPct val="120000"/>
              </a:lnSpc>
              <a:defRPr/>
            </a:lvl4pPr>
            <a:lvl5pPr defTabSz="457200">
              <a:lnSpc>
                <a:spcPct val="120000"/>
              </a:lnSpc>
              <a:defRPr/>
            </a:lvl5p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a:p>
        </p:txBody>
      </p:sp>
    </p:spTree>
    <p:extLst>
      <p:ext uri="{BB962C8B-B14F-4D97-AF65-F5344CB8AC3E}">
        <p14:creationId xmlns:p14="http://schemas.microsoft.com/office/powerpoint/2010/main" val="131488713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and Phot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noProof="0"/>
              <a:t>Click to edit Master title style</a:t>
            </a:r>
            <a:endParaRPr lang="en-GB" noProof="0"/>
          </a:p>
        </p:txBody>
      </p:sp>
      <p:sp>
        <p:nvSpPr>
          <p:cNvPr id="3" name="Date Placeholder 2"/>
          <p:cNvSpPr>
            <a:spLocks noGrp="1"/>
          </p:cNvSpPr>
          <p:nvPr>
            <p:ph type="dt" sz="half" idx="10"/>
          </p:nvPr>
        </p:nvSpPr>
        <p:spPr/>
        <p:txBody>
          <a:bodyPr/>
          <a:lstStyle/>
          <a:p>
            <a:fld id="{F2443E58-CDC3-4782-B82C-4D381C795B98}" type="datetime1">
              <a:rPr lang="en-GB" noProof="0" smtClean="0"/>
              <a:t>13/11/2023</a:t>
            </a:fld>
            <a:endParaRPr lang="en-GB" noProof="0"/>
          </a:p>
        </p:txBody>
      </p:sp>
      <p:sp>
        <p:nvSpPr>
          <p:cNvPr id="4" name="Footer Placeholder 3"/>
          <p:cNvSpPr>
            <a:spLocks noGrp="1"/>
          </p:cNvSpPr>
          <p:nvPr>
            <p:ph type="ftr" sz="quarter" idx="11"/>
          </p:nvPr>
        </p:nvSpPr>
        <p:spPr/>
        <p:txBody>
          <a:bodyPr/>
          <a:lstStyle/>
          <a:p>
            <a:endParaRPr lang="en-GB" noProof="0"/>
          </a:p>
        </p:txBody>
      </p:sp>
      <p:sp>
        <p:nvSpPr>
          <p:cNvPr id="5" name="Slide Number Placeholder 4"/>
          <p:cNvSpPr>
            <a:spLocks noGrp="1"/>
          </p:cNvSpPr>
          <p:nvPr>
            <p:ph type="sldNum" sz="quarter" idx="12"/>
          </p:nvPr>
        </p:nvSpPr>
        <p:spPr/>
        <p:txBody>
          <a:bodyPr/>
          <a:lstStyle/>
          <a:p>
            <a:fld id="{7AE184E0-0BD4-4705-A12B-9B71DDE63301}" type="slidenum">
              <a:rPr lang="en-GB" noProof="0" smtClean="0"/>
              <a:t>‹#›</a:t>
            </a:fld>
            <a:endParaRPr lang="en-GB" noProof="0"/>
          </a:p>
        </p:txBody>
      </p:sp>
      <p:sp>
        <p:nvSpPr>
          <p:cNvPr id="7" name="Picture Placeholder 6"/>
          <p:cNvSpPr>
            <a:spLocks noGrp="1"/>
          </p:cNvSpPr>
          <p:nvPr>
            <p:ph type="pic" sz="quarter" idx="13" hasCustomPrompt="1"/>
          </p:nvPr>
        </p:nvSpPr>
        <p:spPr>
          <a:xfrm>
            <a:off x="952038" y="1371600"/>
            <a:ext cx="15480000" cy="6501600"/>
          </a:xfrm>
        </p:spPr>
        <p:txBody>
          <a:bodyPr/>
          <a:lstStyle>
            <a:lvl1pPr>
              <a:defRPr>
                <a:solidFill>
                  <a:schemeClr val="bg1">
                    <a:lumMod val="50000"/>
                  </a:schemeClr>
                </a:solidFill>
              </a:defRPr>
            </a:lvl1pPr>
          </a:lstStyle>
          <a:p>
            <a:r>
              <a:rPr lang="en-GB" noProof="0"/>
              <a:t>Photo</a:t>
            </a:r>
          </a:p>
        </p:txBody>
      </p:sp>
    </p:spTree>
    <p:extLst>
      <p:ext uri="{BB962C8B-B14F-4D97-AF65-F5344CB8AC3E}">
        <p14:creationId xmlns:p14="http://schemas.microsoft.com/office/powerpoint/2010/main" val="37451631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Photo Only">
    <p:bg>
      <p:bgPr>
        <a:solidFill>
          <a:schemeClr val="bg1"/>
        </a:solidFill>
        <a:effectLst/>
      </p:bgPr>
    </p:b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D3465D1-804F-429B-83CD-3EFA8410E123}" type="datetime1">
              <a:rPr lang="en-GB" smtClean="0"/>
              <a:t>13/11/2023</a:t>
            </a:fld>
            <a:endParaRPr lang="en-GB"/>
          </a:p>
        </p:txBody>
      </p:sp>
      <p:sp>
        <p:nvSpPr>
          <p:cNvPr id="3" name="Footer Placeholder 2"/>
          <p:cNvSpPr>
            <a:spLocks noGrp="1"/>
          </p:cNvSpPr>
          <p:nvPr>
            <p:ph type="ftr" sz="quarter" idx="11"/>
          </p:nvPr>
        </p:nvSpPr>
        <p:spPr/>
        <p:txBody>
          <a:bodyPr/>
          <a:lstStyle/>
          <a:p>
            <a:endParaRPr lang="en-GB"/>
          </a:p>
        </p:txBody>
      </p:sp>
      <p:sp>
        <p:nvSpPr>
          <p:cNvPr id="7" name="Covering Background"/>
          <p:cNvSpPr/>
          <p:nvPr userDrawn="1"/>
        </p:nvSpPr>
        <p:spPr>
          <a:xfrm>
            <a:off x="-1" y="0"/>
            <a:ext cx="17337600" cy="97536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Picture Placeholder 5"/>
          <p:cNvSpPr>
            <a:spLocks noGrp="1"/>
          </p:cNvSpPr>
          <p:nvPr>
            <p:ph type="pic" sz="quarter" idx="12" hasCustomPrompt="1"/>
          </p:nvPr>
        </p:nvSpPr>
        <p:spPr>
          <a:xfrm>
            <a:off x="-1" y="0"/>
            <a:ext cx="17337600" cy="9753600"/>
          </a:xfrm>
        </p:spPr>
        <p:txBody>
          <a:bodyPr/>
          <a:lstStyle>
            <a:lvl1pPr>
              <a:defRPr>
                <a:solidFill>
                  <a:schemeClr val="bg1">
                    <a:lumMod val="50000"/>
                  </a:schemeClr>
                </a:solidFill>
              </a:defRPr>
            </a:lvl1pPr>
          </a:lstStyle>
          <a:p>
            <a:r>
              <a:rPr lang="en-GB" noProof="0"/>
              <a:t>Photo</a:t>
            </a:r>
          </a:p>
        </p:txBody>
      </p:sp>
    </p:spTree>
    <p:extLst>
      <p:ext uri="{BB962C8B-B14F-4D97-AF65-F5344CB8AC3E}">
        <p14:creationId xmlns:p14="http://schemas.microsoft.com/office/powerpoint/2010/main" val="294941811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Blue textbox over picture">
    <p:bg>
      <p:bgPr>
        <a:solidFill>
          <a:schemeClr val="bg1"/>
        </a:solidFill>
        <a:effectLst/>
      </p:bgPr>
    </p:bg>
    <p:spTree>
      <p:nvGrpSpPr>
        <p:cNvPr id="1" name=""/>
        <p:cNvGrpSpPr/>
        <p:nvPr/>
      </p:nvGrpSpPr>
      <p:grpSpPr>
        <a:xfrm>
          <a:off x="0" y="0"/>
          <a:ext cx="0" cy="0"/>
          <a:chOff x="0" y="0"/>
          <a:chExt cx="0" cy="0"/>
        </a:xfrm>
      </p:grpSpPr>
      <p:sp>
        <p:nvSpPr>
          <p:cNvPr id="6" name="Picture Placeholder 5"/>
          <p:cNvSpPr>
            <a:spLocks noGrp="1"/>
          </p:cNvSpPr>
          <p:nvPr>
            <p:ph type="pic" sz="quarter" idx="12" hasCustomPrompt="1"/>
          </p:nvPr>
        </p:nvSpPr>
        <p:spPr>
          <a:xfrm>
            <a:off x="914400" y="0"/>
            <a:ext cx="16424275" cy="7920000"/>
          </a:xfrm>
        </p:spPr>
        <p:txBody>
          <a:bodyPr/>
          <a:lstStyle>
            <a:lvl1pPr marL="85725" indent="0">
              <a:buNone/>
              <a:defRPr>
                <a:solidFill>
                  <a:schemeClr val="bg1">
                    <a:lumMod val="50000"/>
                  </a:schemeClr>
                </a:solidFill>
              </a:defRPr>
            </a:lvl1pPr>
          </a:lstStyle>
          <a:p>
            <a:r>
              <a:rPr lang="nl-BE" noProof="0"/>
              <a:t>Picture</a:t>
            </a:r>
          </a:p>
        </p:txBody>
      </p:sp>
      <p:sp>
        <p:nvSpPr>
          <p:cNvPr id="2" name="Date Placeholder 1"/>
          <p:cNvSpPr>
            <a:spLocks noGrp="1"/>
          </p:cNvSpPr>
          <p:nvPr>
            <p:ph type="dt" sz="half" idx="10"/>
          </p:nvPr>
        </p:nvSpPr>
        <p:spPr/>
        <p:txBody>
          <a:bodyPr/>
          <a:lstStyle/>
          <a:p>
            <a:fld id="{66A81384-1200-4D40-BEF0-3A17A1F906F4}" type="datetime1">
              <a:rPr lang="nl-NL" noProof="0" smtClean="0"/>
              <a:t>13-11-2023</a:t>
            </a:fld>
            <a:endParaRPr lang="nl-NL" noProof="0"/>
          </a:p>
        </p:txBody>
      </p:sp>
      <p:sp>
        <p:nvSpPr>
          <p:cNvPr id="3" name="Footer Placeholder 2"/>
          <p:cNvSpPr>
            <a:spLocks noGrp="1"/>
          </p:cNvSpPr>
          <p:nvPr>
            <p:ph type="ftr" sz="quarter" idx="11"/>
          </p:nvPr>
        </p:nvSpPr>
        <p:spPr/>
        <p:txBody>
          <a:bodyPr/>
          <a:lstStyle/>
          <a:p>
            <a:endParaRPr lang="nl-NL" noProof="0"/>
          </a:p>
        </p:txBody>
      </p:sp>
      <p:sp>
        <p:nvSpPr>
          <p:cNvPr id="8" name="Tijdelijke aanduiding voor tekst 7">
            <a:extLst>
              <a:ext uri="{FF2B5EF4-FFF2-40B4-BE49-F238E27FC236}">
                <a16:creationId xmlns:a16="http://schemas.microsoft.com/office/drawing/2014/main" id="{0301F6D1-3E66-4198-8305-F0FF1745CC94}"/>
              </a:ext>
            </a:extLst>
          </p:cNvPr>
          <p:cNvSpPr>
            <a:spLocks noGrp="1"/>
          </p:cNvSpPr>
          <p:nvPr>
            <p:ph type="body" sz="quarter" idx="13" hasCustomPrompt="1"/>
          </p:nvPr>
        </p:nvSpPr>
        <p:spPr>
          <a:xfrm>
            <a:off x="914400" y="2691979"/>
            <a:ext cx="6764400" cy="5230800"/>
          </a:xfrm>
          <a:solidFill>
            <a:srgbClr val="1E64C8"/>
          </a:solidFill>
        </p:spPr>
        <p:txBody>
          <a:bodyPr anchor="b" anchorCtr="0">
            <a:noAutofit/>
          </a:bodyPr>
          <a:lstStyle>
            <a:lvl1pPr marL="85725" indent="0">
              <a:buNone/>
              <a:defRPr sz="10000" u="sng" cap="all" baseline="0">
                <a:solidFill>
                  <a:schemeClr val="bg1"/>
                </a:solidFill>
              </a:defRPr>
            </a:lvl1pPr>
            <a:lvl2pPr marL="984250" indent="-625475">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noProof="0"/>
              <a:t>Click to add  text</a:t>
            </a:r>
          </a:p>
        </p:txBody>
      </p:sp>
    </p:spTree>
    <p:extLst>
      <p:ext uri="{BB962C8B-B14F-4D97-AF65-F5344CB8AC3E}">
        <p14:creationId xmlns:p14="http://schemas.microsoft.com/office/powerpoint/2010/main" val="164598930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Light blue textbox over picture">
    <p:bg>
      <p:bgPr>
        <a:solidFill>
          <a:schemeClr val="bg1"/>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C876AD30-96E8-448B-B97A-24B00ADE12C5}"/>
              </a:ext>
            </a:extLst>
          </p:cNvPr>
          <p:cNvSpPr/>
          <p:nvPr userDrawn="1"/>
        </p:nvSpPr>
        <p:spPr>
          <a:xfrm>
            <a:off x="914400" y="0"/>
            <a:ext cx="16424275" cy="7898400"/>
          </a:xfrm>
          <a:prstGeom prst="rect">
            <a:avLst/>
          </a:prstGeom>
          <a:solidFill>
            <a:srgbClr val="1E64C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noProof="0"/>
          </a:p>
        </p:txBody>
      </p:sp>
      <p:sp>
        <p:nvSpPr>
          <p:cNvPr id="6" name="Picture Placeholder 5"/>
          <p:cNvSpPr>
            <a:spLocks noGrp="1"/>
          </p:cNvSpPr>
          <p:nvPr>
            <p:ph type="pic" sz="quarter" idx="12" hasCustomPrompt="1"/>
          </p:nvPr>
        </p:nvSpPr>
        <p:spPr>
          <a:xfrm>
            <a:off x="914400" y="0"/>
            <a:ext cx="16424275" cy="7920000"/>
          </a:xfrm>
        </p:spPr>
        <p:txBody>
          <a:bodyPr/>
          <a:lstStyle>
            <a:lvl1pPr marL="85725" indent="0">
              <a:buNone/>
              <a:defRPr>
                <a:solidFill>
                  <a:schemeClr val="bg1">
                    <a:lumMod val="50000"/>
                  </a:schemeClr>
                </a:solidFill>
              </a:defRPr>
            </a:lvl1pPr>
          </a:lstStyle>
          <a:p>
            <a:r>
              <a:rPr lang="nl-BE" noProof="0"/>
              <a:t>Picture</a:t>
            </a:r>
          </a:p>
        </p:txBody>
      </p:sp>
      <p:sp>
        <p:nvSpPr>
          <p:cNvPr id="2" name="Date Placeholder 1"/>
          <p:cNvSpPr>
            <a:spLocks noGrp="1"/>
          </p:cNvSpPr>
          <p:nvPr>
            <p:ph type="dt" sz="half" idx="10"/>
          </p:nvPr>
        </p:nvSpPr>
        <p:spPr/>
        <p:txBody>
          <a:bodyPr/>
          <a:lstStyle/>
          <a:p>
            <a:fld id="{66A81384-1200-4D40-BEF0-3A17A1F906F4}" type="datetime1">
              <a:rPr lang="nl-NL" noProof="0" smtClean="0"/>
              <a:t>13-11-2023</a:t>
            </a:fld>
            <a:endParaRPr lang="nl-NL" noProof="0"/>
          </a:p>
        </p:txBody>
      </p:sp>
      <p:sp>
        <p:nvSpPr>
          <p:cNvPr id="3" name="Footer Placeholder 2"/>
          <p:cNvSpPr>
            <a:spLocks noGrp="1"/>
          </p:cNvSpPr>
          <p:nvPr>
            <p:ph type="ftr" sz="quarter" idx="11"/>
          </p:nvPr>
        </p:nvSpPr>
        <p:spPr/>
        <p:txBody>
          <a:bodyPr/>
          <a:lstStyle/>
          <a:p>
            <a:endParaRPr lang="nl-NL" noProof="0"/>
          </a:p>
        </p:txBody>
      </p:sp>
      <p:sp>
        <p:nvSpPr>
          <p:cNvPr id="8" name="Tijdelijke aanduiding voor tekst 7">
            <a:extLst>
              <a:ext uri="{FF2B5EF4-FFF2-40B4-BE49-F238E27FC236}">
                <a16:creationId xmlns:a16="http://schemas.microsoft.com/office/drawing/2014/main" id="{0301F6D1-3E66-4198-8305-F0FF1745CC94}"/>
              </a:ext>
            </a:extLst>
          </p:cNvPr>
          <p:cNvSpPr>
            <a:spLocks noGrp="1"/>
          </p:cNvSpPr>
          <p:nvPr>
            <p:ph type="body" sz="quarter" idx="13" hasCustomPrompt="1"/>
          </p:nvPr>
        </p:nvSpPr>
        <p:spPr>
          <a:xfrm>
            <a:off x="914399" y="1011602"/>
            <a:ext cx="7754938" cy="6908398"/>
          </a:xfrm>
          <a:solidFill>
            <a:srgbClr val="E9F0FA"/>
          </a:solidFill>
        </p:spPr>
        <p:txBody>
          <a:bodyPr>
            <a:normAutofit/>
          </a:bodyPr>
          <a:lstStyle>
            <a:lvl1pPr marL="85725" indent="0">
              <a:buNone/>
              <a:defRPr sz="5400" u="sng" cap="all" baseline="0">
                <a:solidFill>
                  <a:srgbClr val="1E64C8"/>
                </a:solidFill>
              </a:defRPr>
            </a:lvl1pPr>
            <a:lvl2pPr marL="984250" indent="-625475">
              <a:defRPr>
                <a:solidFill>
                  <a:srgbClr val="1E64C8"/>
                </a:solidFill>
              </a:defRPr>
            </a:lvl2pPr>
            <a:lvl3pPr>
              <a:defRPr>
                <a:solidFill>
                  <a:srgbClr val="1E64C8"/>
                </a:solidFill>
              </a:defRPr>
            </a:lvl3pPr>
            <a:lvl4pPr>
              <a:defRPr>
                <a:solidFill>
                  <a:srgbClr val="1E64C8"/>
                </a:solidFill>
              </a:defRPr>
            </a:lvl4pPr>
            <a:lvl5pPr>
              <a:defRPr>
                <a:solidFill>
                  <a:srgbClr val="1E64C8"/>
                </a:solidFill>
              </a:defRPr>
            </a:lvl5pPr>
          </a:lstStyle>
          <a:p>
            <a:pPr lvl="0"/>
            <a:r>
              <a:rPr lang="en-GB" noProof="0"/>
              <a:t>Click to add text</a:t>
            </a:r>
          </a:p>
        </p:txBody>
      </p:sp>
    </p:spTree>
    <p:extLst>
      <p:ext uri="{BB962C8B-B14F-4D97-AF65-F5344CB8AC3E}">
        <p14:creationId xmlns:p14="http://schemas.microsoft.com/office/powerpoint/2010/main" val="145972546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8.xml"/><Relationship Id="rId13" Type="http://schemas.openxmlformats.org/officeDocument/2006/relationships/theme" Target="../theme/theme2.xml"/><Relationship Id="rId3" Type="http://schemas.openxmlformats.org/officeDocument/2006/relationships/slideLayout" Target="../slideLayouts/slideLayout13.xml"/><Relationship Id="rId7" Type="http://schemas.openxmlformats.org/officeDocument/2006/relationships/slideLayout" Target="../slideLayouts/slideLayout17.xml"/><Relationship Id="rId12" Type="http://schemas.openxmlformats.org/officeDocument/2006/relationships/slideLayout" Target="../slideLayouts/slideLayout22.xml"/><Relationship Id="rId2" Type="http://schemas.openxmlformats.org/officeDocument/2006/relationships/slideLayout" Target="../slideLayouts/slideLayout12.xml"/><Relationship Id="rId1" Type="http://schemas.openxmlformats.org/officeDocument/2006/relationships/slideLayout" Target="../slideLayouts/slideLayout11.xml"/><Relationship Id="rId6" Type="http://schemas.openxmlformats.org/officeDocument/2006/relationships/slideLayout" Target="../slideLayouts/slideLayout16.xml"/><Relationship Id="rId11" Type="http://schemas.openxmlformats.org/officeDocument/2006/relationships/slideLayout" Target="../slideLayouts/slideLayout21.xml"/><Relationship Id="rId5" Type="http://schemas.openxmlformats.org/officeDocument/2006/relationships/slideLayout" Target="../slideLayouts/slideLayout15.xml"/><Relationship Id="rId10" Type="http://schemas.openxmlformats.org/officeDocument/2006/relationships/slideLayout" Target="../slideLayouts/slideLayout20.xml"/><Relationship Id="rId4" Type="http://schemas.openxmlformats.org/officeDocument/2006/relationships/slideLayout" Target="../slideLayouts/slideLayout14.xml"/><Relationship Id="rId9" Type="http://schemas.openxmlformats.org/officeDocument/2006/relationships/slideLayout" Target="../slideLayouts/slideLayout19.xml"/><Relationship Id="rId14" Type="http://schemas.openxmlformats.org/officeDocument/2006/relationships/image" Target="../media/image3.pn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image" Target="../media/image3.png"/><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theme" Target="../theme/theme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0.xml"/><Relationship Id="rId13" Type="http://schemas.openxmlformats.org/officeDocument/2006/relationships/image" Target="../media/image1.png"/><Relationship Id="rId3" Type="http://schemas.openxmlformats.org/officeDocument/2006/relationships/slideLayout" Target="../slideLayouts/slideLayout35.xml"/><Relationship Id="rId7" Type="http://schemas.openxmlformats.org/officeDocument/2006/relationships/slideLayout" Target="../slideLayouts/slideLayout39.xml"/><Relationship Id="rId12" Type="http://schemas.openxmlformats.org/officeDocument/2006/relationships/theme" Target="../theme/theme4.xml"/><Relationship Id="rId2" Type="http://schemas.openxmlformats.org/officeDocument/2006/relationships/slideLayout" Target="../slideLayouts/slideLayout34.xml"/><Relationship Id="rId1" Type="http://schemas.openxmlformats.org/officeDocument/2006/relationships/slideLayout" Target="../slideLayouts/slideLayout33.xml"/><Relationship Id="rId6" Type="http://schemas.openxmlformats.org/officeDocument/2006/relationships/slideLayout" Target="../slideLayouts/slideLayout38.xml"/><Relationship Id="rId11" Type="http://schemas.openxmlformats.org/officeDocument/2006/relationships/slideLayout" Target="../slideLayouts/slideLayout43.xml"/><Relationship Id="rId5" Type="http://schemas.openxmlformats.org/officeDocument/2006/relationships/slideLayout" Target="../slideLayouts/slideLayout37.xml"/><Relationship Id="rId10" Type="http://schemas.openxmlformats.org/officeDocument/2006/relationships/slideLayout" Target="../slideLayouts/slideLayout42.xml"/><Relationship Id="rId4" Type="http://schemas.openxmlformats.org/officeDocument/2006/relationships/slideLayout" Target="../slideLayouts/slideLayout36.xml"/><Relationship Id="rId9" Type="http://schemas.openxmlformats.org/officeDocument/2006/relationships/slideLayout" Target="../slideLayouts/slideLayout4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0118" y="252000"/>
            <a:ext cx="15705282" cy="863693"/>
          </a:xfrm>
          <a:prstGeom prst="rect">
            <a:avLst/>
          </a:prstGeom>
        </p:spPr>
        <p:txBody>
          <a:bodyPr vert="horz" lIns="91440" tIns="45720" rIns="91440" bIns="45720" rtlCol="0" anchor="t" anchorCtr="0">
            <a:noAutofit/>
          </a:bodyPr>
          <a:lstStyle/>
          <a:p>
            <a:r>
              <a:rPr lang="en-US" noProof="0"/>
              <a:t>Click to edit Master title style</a:t>
            </a:r>
            <a:endParaRPr lang="en-GB" noProof="0"/>
          </a:p>
        </p:txBody>
      </p:sp>
      <p:sp>
        <p:nvSpPr>
          <p:cNvPr id="3" name="Text Placeholder 2"/>
          <p:cNvSpPr>
            <a:spLocks noGrp="1"/>
          </p:cNvSpPr>
          <p:nvPr>
            <p:ph type="body" idx="1"/>
          </p:nvPr>
        </p:nvSpPr>
        <p:spPr>
          <a:xfrm>
            <a:off x="835825" y="1194364"/>
            <a:ext cx="15699575" cy="6696000"/>
          </a:xfrm>
          <a:prstGeom prst="rect">
            <a:avLst/>
          </a:prstGeom>
        </p:spPr>
        <p:txBody>
          <a:bodyPr vert="horz" lIns="91440" tIns="45720" rIns="91440" bIns="45720" rtlCol="0">
            <a:normAutofit/>
          </a:body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a:p>
        </p:txBody>
      </p:sp>
      <p:sp>
        <p:nvSpPr>
          <p:cNvPr id="4" name="Date Placeholder 3"/>
          <p:cNvSpPr>
            <a:spLocks noGrp="1"/>
          </p:cNvSpPr>
          <p:nvPr>
            <p:ph type="dt" sz="half" idx="2"/>
          </p:nvPr>
        </p:nvSpPr>
        <p:spPr>
          <a:xfrm>
            <a:off x="4072394" y="8948703"/>
            <a:ext cx="2297926" cy="519289"/>
          </a:xfrm>
          <a:prstGeom prst="rect">
            <a:avLst/>
          </a:prstGeom>
        </p:spPr>
        <p:txBody>
          <a:bodyPr vert="horz" lIns="91440" tIns="45720" rIns="91440" bIns="45720" rtlCol="0" anchor="ctr"/>
          <a:lstStyle>
            <a:lvl1pPr algn="l">
              <a:defRPr sz="1707">
                <a:solidFill>
                  <a:schemeClr val="tx1">
                    <a:tint val="75000"/>
                  </a:schemeClr>
                </a:solidFill>
              </a:defRPr>
            </a:lvl1pPr>
          </a:lstStyle>
          <a:p>
            <a:fld id="{434BA3CA-1064-434F-B179-AB3B0298C0D6}" type="datetime1">
              <a:rPr lang="en-GB" noProof="0" smtClean="0"/>
              <a:t>13/11/2023</a:t>
            </a:fld>
            <a:endParaRPr lang="en-GB" noProof="0"/>
          </a:p>
        </p:txBody>
      </p:sp>
      <p:sp>
        <p:nvSpPr>
          <p:cNvPr id="5" name="Footer Placeholder 4"/>
          <p:cNvSpPr>
            <a:spLocks noGrp="1"/>
          </p:cNvSpPr>
          <p:nvPr>
            <p:ph type="ftr" sz="quarter" idx="3"/>
          </p:nvPr>
        </p:nvSpPr>
        <p:spPr>
          <a:xfrm>
            <a:off x="6810236" y="8994423"/>
            <a:ext cx="8353564" cy="437932"/>
          </a:xfrm>
          <a:prstGeom prst="rect">
            <a:avLst/>
          </a:prstGeom>
        </p:spPr>
        <p:txBody>
          <a:bodyPr vert="horz" lIns="91440" tIns="45720" rIns="91440" bIns="45720" rtlCol="0" anchor="ctr"/>
          <a:lstStyle>
            <a:lvl1pPr algn="ctr">
              <a:defRPr sz="1707">
                <a:solidFill>
                  <a:schemeClr val="tx1">
                    <a:tint val="75000"/>
                  </a:schemeClr>
                </a:solidFill>
              </a:defRPr>
            </a:lvl1pPr>
          </a:lstStyle>
          <a:p>
            <a:endParaRPr lang="en-GB" noProof="0"/>
          </a:p>
        </p:txBody>
      </p:sp>
      <p:sp>
        <p:nvSpPr>
          <p:cNvPr id="6" name="Slide Number Placeholder 5"/>
          <p:cNvSpPr>
            <a:spLocks noGrp="1"/>
          </p:cNvSpPr>
          <p:nvPr>
            <p:ph type="sldNum" sz="quarter" idx="4"/>
          </p:nvPr>
        </p:nvSpPr>
        <p:spPr>
          <a:xfrm>
            <a:off x="15590520" y="8948703"/>
            <a:ext cx="921880" cy="519289"/>
          </a:xfrm>
          <a:prstGeom prst="rect">
            <a:avLst/>
          </a:prstGeom>
        </p:spPr>
        <p:txBody>
          <a:bodyPr vert="horz" lIns="91440" tIns="45720" rIns="91440" bIns="45720" rtlCol="0" anchor="ctr"/>
          <a:lstStyle>
            <a:lvl1pPr algn="r">
              <a:defRPr sz="1707">
                <a:solidFill>
                  <a:srgbClr val="1E64C8"/>
                </a:solidFill>
              </a:defRPr>
            </a:lvl1pPr>
          </a:lstStyle>
          <a:p>
            <a:fld id="{7AE184E0-0BD4-4705-A12B-9B71DDE63301}" type="slidenum">
              <a:rPr lang="en-GB" noProof="0" smtClean="0"/>
              <a:pPr/>
              <a:t>‹#›</a:t>
            </a:fld>
            <a:endParaRPr lang="en-GB" noProof="0"/>
          </a:p>
        </p:txBody>
      </p:sp>
      <p:sp>
        <p:nvSpPr>
          <p:cNvPr id="7" name="Title positioning box" hidden="1"/>
          <p:cNvSpPr/>
          <p:nvPr userDrawn="1"/>
        </p:nvSpPr>
        <p:spPr>
          <a:xfrm>
            <a:off x="927265" y="367200"/>
            <a:ext cx="15480000" cy="463640"/>
          </a:xfrm>
          <a:prstGeom prst="rect">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Text positoning box" hidden="1"/>
          <p:cNvSpPr/>
          <p:nvPr userDrawn="1"/>
        </p:nvSpPr>
        <p:spPr>
          <a:xfrm>
            <a:off x="927265" y="1584000"/>
            <a:ext cx="8229600" cy="6300000"/>
          </a:xfrm>
          <a:prstGeom prst="rect">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Logo positioning box" hidden="1"/>
          <p:cNvSpPr/>
          <p:nvPr userDrawn="1"/>
        </p:nvSpPr>
        <p:spPr>
          <a:xfrm flipV="1">
            <a:off x="928800" y="7878842"/>
            <a:ext cx="15478465" cy="1416353"/>
          </a:xfrm>
          <a:prstGeom prst="rect">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Text positoning box" hidden="1"/>
          <p:cNvSpPr/>
          <p:nvPr userDrawn="1"/>
        </p:nvSpPr>
        <p:spPr>
          <a:xfrm>
            <a:off x="9172105" y="1584000"/>
            <a:ext cx="914400" cy="6300000"/>
          </a:xfrm>
          <a:prstGeom prst="rect">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Text positoning box" hidden="1"/>
          <p:cNvSpPr/>
          <p:nvPr userDrawn="1"/>
        </p:nvSpPr>
        <p:spPr>
          <a:xfrm>
            <a:off x="10099369" y="1356360"/>
            <a:ext cx="6307895" cy="6527640"/>
          </a:xfrm>
          <a:prstGeom prst="rect">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0" name="Logo EN"/>
          <p:cNvPicPr>
            <a:picLocks noChangeAspect="1"/>
          </p:cNvPicPr>
          <p:nvPr userDrawn="1"/>
        </p:nvPicPr>
        <p:blipFill>
          <a:blip r:embed="rId12" cstate="print">
            <a:extLst>
              <a:ext uri="{28A0092B-C50C-407E-A947-70E740481C1C}">
                <a14:useLocalDpi xmlns:a14="http://schemas.microsoft.com/office/drawing/2010/main" val="0"/>
              </a:ext>
            </a:extLst>
          </a:blip>
          <a:stretch>
            <a:fillRect/>
          </a:stretch>
        </p:blipFill>
        <p:spPr>
          <a:xfrm>
            <a:off x="457200" y="7909180"/>
            <a:ext cx="2307600" cy="1846822"/>
          </a:xfrm>
          <a:prstGeom prst="rect">
            <a:avLst/>
          </a:prstGeom>
        </p:spPr>
      </p:pic>
    </p:spTree>
    <p:extLst>
      <p:ext uri="{BB962C8B-B14F-4D97-AF65-F5344CB8AC3E}">
        <p14:creationId xmlns:p14="http://schemas.microsoft.com/office/powerpoint/2010/main" val="3770589907"/>
      </p:ext>
    </p:extLst>
  </p:cSld>
  <p:clrMap bg1="lt1" tx1="dk1" bg2="lt2" tx2="dk2" accent1="accent1" accent2="accent2" accent3="accent3" accent4="accent4" accent5="accent5" accent6="accent6" hlink="hlink" folHlink="folHlink"/>
  <p:sldLayoutIdLst>
    <p:sldLayoutId id="2147483672" r:id="rId1"/>
    <p:sldLayoutId id="2147483661" r:id="rId2"/>
    <p:sldLayoutId id="2147483673" r:id="rId3"/>
    <p:sldLayoutId id="2147483662" r:id="rId4"/>
    <p:sldLayoutId id="2147483674" r:id="rId5"/>
    <p:sldLayoutId id="2147483666" r:id="rId6"/>
    <p:sldLayoutId id="2147483675" r:id="rId7"/>
    <p:sldLayoutId id="2147483691" r:id="rId8"/>
    <p:sldLayoutId id="2147483690" r:id="rId9"/>
    <p:sldLayoutId id="2147483676" r:id="rId10"/>
  </p:sldLayoutIdLst>
  <p:hf hdr="0" ftr="0" dt="0"/>
  <p:txStyles>
    <p:titleStyle>
      <a:lvl1pPr algn="l" defTabSz="1300368" rtl="0" eaLnBrk="1" latinLnBrk="0" hangingPunct="1">
        <a:lnSpc>
          <a:spcPct val="90000"/>
        </a:lnSpc>
        <a:spcBef>
          <a:spcPct val="0"/>
        </a:spcBef>
        <a:buNone/>
        <a:defRPr sz="5400" u="sng" kern="1200" cap="all" baseline="0">
          <a:solidFill>
            <a:srgbClr val="1E64C8"/>
          </a:solidFill>
          <a:uFill>
            <a:solidFill>
              <a:srgbClr val="1E64C8"/>
            </a:solidFill>
          </a:uFill>
          <a:latin typeface="+mj-lt"/>
          <a:ea typeface="+mj-ea"/>
          <a:cs typeface="+mj-cs"/>
        </a:defRPr>
      </a:lvl1pPr>
    </p:titleStyle>
    <p:bodyStyle>
      <a:lvl1pPr marL="0" indent="0" algn="l" defTabSz="1300368" rtl="0" eaLnBrk="1" latinLnBrk="0" hangingPunct="1">
        <a:lnSpc>
          <a:spcPct val="120000"/>
        </a:lnSpc>
        <a:spcBef>
          <a:spcPts val="0"/>
        </a:spcBef>
        <a:buFont typeface="Arial" panose="020B0604020202020204" pitchFamily="34" charset="0"/>
        <a:buNone/>
        <a:defRPr sz="4800" kern="1200">
          <a:solidFill>
            <a:schemeClr val="tx1"/>
          </a:solidFill>
          <a:latin typeface="+mn-lt"/>
          <a:ea typeface="+mn-ea"/>
          <a:cs typeface="+mn-cs"/>
        </a:defRPr>
      </a:lvl1pPr>
      <a:lvl2pPr marL="457200" indent="-360000" algn="l" defTabSz="457200" rtl="0" eaLnBrk="1" latinLnBrk="0" hangingPunct="1">
        <a:lnSpc>
          <a:spcPct val="120000"/>
        </a:lnSpc>
        <a:spcBef>
          <a:spcPts val="0"/>
        </a:spcBef>
        <a:buFont typeface="Arial" panose="020B0604020202020204" pitchFamily="34" charset="0"/>
        <a:buChar char="̶"/>
        <a:tabLst/>
        <a:defRPr sz="4800" kern="1200">
          <a:solidFill>
            <a:schemeClr val="tx1"/>
          </a:solidFill>
          <a:latin typeface="+mn-lt"/>
          <a:ea typeface="+mn-ea"/>
          <a:cs typeface="+mn-cs"/>
        </a:defRPr>
      </a:lvl2pPr>
      <a:lvl3pPr marL="900113" indent="-458788" algn="l" defTabSz="1300368" rtl="0" eaLnBrk="1" latinLnBrk="0" hangingPunct="1">
        <a:lnSpc>
          <a:spcPct val="120000"/>
        </a:lnSpc>
        <a:spcBef>
          <a:spcPts val="0"/>
        </a:spcBef>
        <a:buFont typeface="Arial" panose="020B0604020202020204" pitchFamily="34" charset="0"/>
        <a:buChar char="‒"/>
        <a:defRPr sz="4800" kern="1200">
          <a:solidFill>
            <a:schemeClr val="tx1"/>
          </a:solidFill>
          <a:latin typeface="+mn-lt"/>
          <a:ea typeface="+mn-ea"/>
          <a:cs typeface="+mn-cs"/>
        </a:defRPr>
      </a:lvl3pPr>
      <a:lvl4pPr marL="1441450" indent="-541338" algn="l" defTabSz="1300368" rtl="0" eaLnBrk="1" latinLnBrk="0" hangingPunct="1">
        <a:lnSpc>
          <a:spcPct val="120000"/>
        </a:lnSpc>
        <a:spcBef>
          <a:spcPts val="0"/>
        </a:spcBef>
        <a:buFont typeface="Arial" panose="020B0604020202020204" pitchFamily="34" charset="0"/>
        <a:buChar char="‒"/>
        <a:defRPr sz="4800" kern="1200">
          <a:solidFill>
            <a:schemeClr val="tx1"/>
          </a:solidFill>
          <a:latin typeface="+mn-lt"/>
          <a:ea typeface="+mn-ea"/>
          <a:cs typeface="+mn-cs"/>
        </a:defRPr>
      </a:lvl4pPr>
      <a:lvl5pPr marL="2600325" indent="-1158875" algn="l" defTabSz="1300368" rtl="0" eaLnBrk="1" latinLnBrk="0" hangingPunct="1">
        <a:lnSpc>
          <a:spcPct val="120000"/>
        </a:lnSpc>
        <a:spcBef>
          <a:spcPts val="0"/>
        </a:spcBef>
        <a:buFont typeface="Arial" panose="020B0604020202020204" pitchFamily="34" charset="0"/>
        <a:buNone/>
        <a:defRPr sz="4800" kern="1200">
          <a:solidFill>
            <a:schemeClr val="tx1"/>
          </a:solidFill>
          <a:latin typeface="+mn-lt"/>
          <a:ea typeface="+mn-ea"/>
          <a:cs typeface="+mn-cs"/>
        </a:defRPr>
      </a:lvl5pPr>
      <a:lvl6pPr marL="3576013" indent="-325092" algn="l" defTabSz="1300368" rtl="0" eaLnBrk="1" latinLnBrk="0" hangingPunct="1">
        <a:lnSpc>
          <a:spcPct val="90000"/>
        </a:lnSpc>
        <a:spcBef>
          <a:spcPts val="711"/>
        </a:spcBef>
        <a:buFont typeface="Arial" panose="020B0604020202020204" pitchFamily="34" charset="0"/>
        <a:buChar char="•"/>
        <a:defRPr sz="2560" kern="1200">
          <a:solidFill>
            <a:schemeClr val="tx1"/>
          </a:solidFill>
          <a:latin typeface="+mn-lt"/>
          <a:ea typeface="+mn-ea"/>
          <a:cs typeface="+mn-cs"/>
        </a:defRPr>
      </a:lvl6pPr>
      <a:lvl7pPr marL="4226197" indent="-325092" algn="l" defTabSz="1300368" rtl="0" eaLnBrk="1" latinLnBrk="0" hangingPunct="1">
        <a:lnSpc>
          <a:spcPct val="90000"/>
        </a:lnSpc>
        <a:spcBef>
          <a:spcPts val="711"/>
        </a:spcBef>
        <a:buFont typeface="Arial" panose="020B0604020202020204" pitchFamily="34" charset="0"/>
        <a:buChar char="•"/>
        <a:defRPr sz="2560" kern="1200">
          <a:solidFill>
            <a:schemeClr val="tx1"/>
          </a:solidFill>
          <a:latin typeface="+mn-lt"/>
          <a:ea typeface="+mn-ea"/>
          <a:cs typeface="+mn-cs"/>
        </a:defRPr>
      </a:lvl7pPr>
      <a:lvl8pPr marL="4876381" indent="-325092" algn="l" defTabSz="1300368" rtl="0" eaLnBrk="1" latinLnBrk="0" hangingPunct="1">
        <a:lnSpc>
          <a:spcPct val="90000"/>
        </a:lnSpc>
        <a:spcBef>
          <a:spcPts val="711"/>
        </a:spcBef>
        <a:buFont typeface="Arial" panose="020B0604020202020204" pitchFamily="34" charset="0"/>
        <a:buChar char="•"/>
        <a:defRPr sz="2560" kern="1200">
          <a:solidFill>
            <a:schemeClr val="tx1"/>
          </a:solidFill>
          <a:latin typeface="+mn-lt"/>
          <a:ea typeface="+mn-ea"/>
          <a:cs typeface="+mn-cs"/>
        </a:defRPr>
      </a:lvl8pPr>
      <a:lvl9pPr marL="5526565" indent="-325092" algn="l" defTabSz="1300368" rtl="0" eaLnBrk="1" latinLnBrk="0" hangingPunct="1">
        <a:lnSpc>
          <a:spcPct val="90000"/>
        </a:lnSpc>
        <a:spcBef>
          <a:spcPts val="711"/>
        </a:spcBef>
        <a:buFont typeface="Arial" panose="020B0604020202020204" pitchFamily="34" charset="0"/>
        <a:buChar char="•"/>
        <a:defRPr sz="2560" kern="1200">
          <a:solidFill>
            <a:schemeClr val="tx1"/>
          </a:solidFill>
          <a:latin typeface="+mn-lt"/>
          <a:ea typeface="+mn-ea"/>
          <a:cs typeface="+mn-cs"/>
        </a:defRPr>
      </a:lvl9pPr>
    </p:bodyStyle>
    <p:otherStyle>
      <a:defPPr>
        <a:defRPr lang="en-US"/>
      </a:defPPr>
      <a:lvl1pPr marL="0" algn="l" defTabSz="1300368" rtl="0" eaLnBrk="1" latinLnBrk="0" hangingPunct="1">
        <a:defRPr sz="2560" kern="1200">
          <a:solidFill>
            <a:schemeClr val="tx1"/>
          </a:solidFill>
          <a:latin typeface="+mn-lt"/>
          <a:ea typeface="+mn-ea"/>
          <a:cs typeface="+mn-cs"/>
        </a:defRPr>
      </a:lvl1pPr>
      <a:lvl2pPr marL="650184" algn="l" defTabSz="1300368" rtl="0" eaLnBrk="1" latinLnBrk="0" hangingPunct="1">
        <a:defRPr sz="2560" kern="1200">
          <a:solidFill>
            <a:schemeClr val="tx1"/>
          </a:solidFill>
          <a:latin typeface="+mn-lt"/>
          <a:ea typeface="+mn-ea"/>
          <a:cs typeface="+mn-cs"/>
        </a:defRPr>
      </a:lvl2pPr>
      <a:lvl3pPr marL="1300368" algn="l" defTabSz="1300368" rtl="0" eaLnBrk="1" latinLnBrk="0" hangingPunct="1">
        <a:defRPr sz="2560" kern="1200">
          <a:solidFill>
            <a:schemeClr val="tx1"/>
          </a:solidFill>
          <a:latin typeface="+mn-lt"/>
          <a:ea typeface="+mn-ea"/>
          <a:cs typeface="+mn-cs"/>
        </a:defRPr>
      </a:lvl3pPr>
      <a:lvl4pPr marL="1950552" algn="l" defTabSz="1300368" rtl="0" eaLnBrk="1" latinLnBrk="0" hangingPunct="1">
        <a:defRPr sz="2560" kern="1200">
          <a:solidFill>
            <a:schemeClr val="tx1"/>
          </a:solidFill>
          <a:latin typeface="+mn-lt"/>
          <a:ea typeface="+mn-ea"/>
          <a:cs typeface="+mn-cs"/>
        </a:defRPr>
      </a:lvl4pPr>
      <a:lvl5pPr marL="2600736" algn="l" defTabSz="1300368" rtl="0" eaLnBrk="1" latinLnBrk="0" hangingPunct="1">
        <a:defRPr sz="2560" kern="1200">
          <a:solidFill>
            <a:schemeClr val="tx1"/>
          </a:solidFill>
          <a:latin typeface="+mn-lt"/>
          <a:ea typeface="+mn-ea"/>
          <a:cs typeface="+mn-cs"/>
        </a:defRPr>
      </a:lvl5pPr>
      <a:lvl6pPr marL="3250921" algn="l" defTabSz="1300368" rtl="0" eaLnBrk="1" latinLnBrk="0" hangingPunct="1">
        <a:defRPr sz="2560" kern="1200">
          <a:solidFill>
            <a:schemeClr val="tx1"/>
          </a:solidFill>
          <a:latin typeface="+mn-lt"/>
          <a:ea typeface="+mn-ea"/>
          <a:cs typeface="+mn-cs"/>
        </a:defRPr>
      </a:lvl6pPr>
      <a:lvl7pPr marL="3901105" algn="l" defTabSz="1300368" rtl="0" eaLnBrk="1" latinLnBrk="0" hangingPunct="1">
        <a:defRPr sz="2560" kern="1200">
          <a:solidFill>
            <a:schemeClr val="tx1"/>
          </a:solidFill>
          <a:latin typeface="+mn-lt"/>
          <a:ea typeface="+mn-ea"/>
          <a:cs typeface="+mn-cs"/>
        </a:defRPr>
      </a:lvl7pPr>
      <a:lvl8pPr marL="4551289" algn="l" defTabSz="1300368" rtl="0" eaLnBrk="1" latinLnBrk="0" hangingPunct="1">
        <a:defRPr sz="2560" kern="1200">
          <a:solidFill>
            <a:schemeClr val="tx1"/>
          </a:solidFill>
          <a:latin typeface="+mn-lt"/>
          <a:ea typeface="+mn-ea"/>
          <a:cs typeface="+mn-cs"/>
        </a:defRPr>
      </a:lvl8pPr>
      <a:lvl9pPr marL="5201473" algn="l" defTabSz="1300368" rtl="0" eaLnBrk="1" latinLnBrk="0" hangingPunct="1">
        <a:defRPr sz="256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0118" y="136025"/>
            <a:ext cx="15705282" cy="863693"/>
          </a:xfrm>
          <a:prstGeom prst="rect">
            <a:avLst/>
          </a:prstGeom>
        </p:spPr>
        <p:txBody>
          <a:bodyPr vert="horz" lIns="91440" tIns="45720" rIns="91440" bIns="45720" rtlCol="0" anchor="t" anchorCtr="0">
            <a:noAutofit/>
          </a:bodyPr>
          <a:lstStyle/>
          <a:p>
            <a:r>
              <a:rPr lang="nl-BE" noProof="0"/>
              <a:t>Klik om de stijl te bewerken</a:t>
            </a:r>
          </a:p>
        </p:txBody>
      </p:sp>
      <p:sp>
        <p:nvSpPr>
          <p:cNvPr id="3" name="Text Placeholder 2"/>
          <p:cNvSpPr>
            <a:spLocks noGrp="1"/>
          </p:cNvSpPr>
          <p:nvPr>
            <p:ph type="body" idx="1"/>
          </p:nvPr>
        </p:nvSpPr>
        <p:spPr>
          <a:xfrm>
            <a:off x="835825" y="1194364"/>
            <a:ext cx="15699575" cy="6696000"/>
          </a:xfrm>
          <a:prstGeom prst="rect">
            <a:avLst/>
          </a:prstGeom>
        </p:spPr>
        <p:txBody>
          <a:bodyPr vert="horz" lIns="91440" tIns="45720" rIns="91440" bIns="45720" rtlCol="0">
            <a:normAutofit/>
          </a:bodyPr>
          <a:lstStyle/>
          <a:p>
            <a:pPr lvl="0"/>
            <a:r>
              <a:rPr lang="nl-BE" noProof="0"/>
              <a:t>Click </a:t>
            </a:r>
            <a:r>
              <a:rPr lang="nl-BE" noProof="0" err="1"/>
              <a:t>to</a:t>
            </a:r>
            <a:r>
              <a:rPr lang="nl-BE" noProof="0"/>
              <a:t> </a:t>
            </a:r>
            <a:r>
              <a:rPr lang="nl-BE" noProof="0" err="1"/>
              <a:t>edit</a:t>
            </a:r>
            <a:r>
              <a:rPr lang="nl-BE" noProof="0"/>
              <a:t> Master </a:t>
            </a:r>
            <a:r>
              <a:rPr lang="nl-BE" noProof="0" err="1"/>
              <a:t>text</a:t>
            </a:r>
            <a:r>
              <a:rPr lang="nl-BE" noProof="0"/>
              <a:t> </a:t>
            </a:r>
            <a:r>
              <a:rPr lang="nl-BE" noProof="0" err="1"/>
              <a:t>styles</a:t>
            </a:r>
            <a:endParaRPr lang="nl-BE" noProof="0"/>
          </a:p>
          <a:p>
            <a:pPr lvl="1"/>
            <a:r>
              <a:rPr lang="nl-BE" noProof="0"/>
              <a:t>Second level</a:t>
            </a:r>
          </a:p>
          <a:p>
            <a:pPr lvl="2"/>
            <a:r>
              <a:rPr lang="nl-BE" noProof="0" err="1"/>
              <a:t>Third</a:t>
            </a:r>
            <a:r>
              <a:rPr lang="nl-BE" noProof="0"/>
              <a:t> level</a:t>
            </a:r>
          </a:p>
        </p:txBody>
      </p:sp>
      <p:sp>
        <p:nvSpPr>
          <p:cNvPr id="4" name="Date Placeholder 3"/>
          <p:cNvSpPr>
            <a:spLocks noGrp="1"/>
          </p:cNvSpPr>
          <p:nvPr>
            <p:ph type="dt" sz="half" idx="2"/>
          </p:nvPr>
        </p:nvSpPr>
        <p:spPr>
          <a:xfrm>
            <a:off x="4072394" y="8948703"/>
            <a:ext cx="2297926" cy="519289"/>
          </a:xfrm>
          <a:prstGeom prst="rect">
            <a:avLst/>
          </a:prstGeom>
        </p:spPr>
        <p:txBody>
          <a:bodyPr vert="horz" lIns="91440" tIns="45720" rIns="91440" bIns="45720" rtlCol="0" anchor="ctr"/>
          <a:lstStyle>
            <a:lvl1pPr algn="l">
              <a:defRPr sz="1707">
                <a:solidFill>
                  <a:schemeClr val="tx1">
                    <a:tint val="75000"/>
                  </a:schemeClr>
                </a:solidFill>
                <a:latin typeface="UGent Panno Text" panose="02000506040000040003" pitchFamily="2" charset="0"/>
              </a:defRPr>
            </a:lvl1pPr>
          </a:lstStyle>
          <a:p>
            <a:fld id="{FA870D1A-A3AB-4E9F-892E-C45B5A80FDBF}" type="datetime1">
              <a:rPr lang="nl-BE" smtClean="0"/>
              <a:pPr/>
              <a:t>13/11/2023</a:t>
            </a:fld>
            <a:endParaRPr lang="nl-BE"/>
          </a:p>
        </p:txBody>
      </p:sp>
      <p:sp>
        <p:nvSpPr>
          <p:cNvPr id="5" name="Footer Placeholder 4"/>
          <p:cNvSpPr>
            <a:spLocks noGrp="1"/>
          </p:cNvSpPr>
          <p:nvPr>
            <p:ph type="ftr" sz="quarter" idx="3"/>
          </p:nvPr>
        </p:nvSpPr>
        <p:spPr>
          <a:xfrm>
            <a:off x="6810236" y="8994423"/>
            <a:ext cx="8353564" cy="437932"/>
          </a:xfrm>
          <a:prstGeom prst="rect">
            <a:avLst/>
          </a:prstGeom>
        </p:spPr>
        <p:txBody>
          <a:bodyPr vert="horz" lIns="91440" tIns="45720" rIns="91440" bIns="45720" rtlCol="0" anchor="ctr"/>
          <a:lstStyle>
            <a:lvl1pPr algn="ctr">
              <a:defRPr sz="1707">
                <a:solidFill>
                  <a:schemeClr val="tx1">
                    <a:tint val="75000"/>
                  </a:schemeClr>
                </a:solidFill>
                <a:latin typeface="UGent Panno Text" panose="02000506040000040003" pitchFamily="2" charset="0"/>
              </a:defRPr>
            </a:lvl1pPr>
          </a:lstStyle>
          <a:p>
            <a:endParaRPr lang="nl-BE"/>
          </a:p>
        </p:txBody>
      </p:sp>
      <p:sp>
        <p:nvSpPr>
          <p:cNvPr id="6" name="Slide Number Placeholder 5"/>
          <p:cNvSpPr>
            <a:spLocks noGrp="1"/>
          </p:cNvSpPr>
          <p:nvPr>
            <p:ph type="sldNum" sz="quarter" idx="4"/>
          </p:nvPr>
        </p:nvSpPr>
        <p:spPr>
          <a:xfrm>
            <a:off x="15590520" y="8948703"/>
            <a:ext cx="921880" cy="519289"/>
          </a:xfrm>
          <a:prstGeom prst="rect">
            <a:avLst/>
          </a:prstGeom>
        </p:spPr>
        <p:txBody>
          <a:bodyPr vert="horz" lIns="91440" tIns="45720" rIns="91440" bIns="45720" rtlCol="0" anchor="ctr"/>
          <a:lstStyle>
            <a:lvl1pPr algn="r">
              <a:defRPr sz="1707">
                <a:solidFill>
                  <a:srgbClr val="1E64C8"/>
                </a:solidFill>
                <a:latin typeface="UGent Panno Text" panose="02000506040000040003" pitchFamily="2" charset="0"/>
              </a:defRPr>
            </a:lvl1pPr>
          </a:lstStyle>
          <a:p>
            <a:fld id="{7AE184E0-0BD4-4705-A12B-9B71DDE63301}" type="slidenum">
              <a:rPr lang="nl-BE" smtClean="0"/>
              <a:pPr/>
              <a:t>‹#›</a:t>
            </a:fld>
            <a:endParaRPr lang="nl-BE"/>
          </a:p>
        </p:txBody>
      </p:sp>
      <p:sp>
        <p:nvSpPr>
          <p:cNvPr id="7" name="Title positioning box" hidden="1"/>
          <p:cNvSpPr/>
          <p:nvPr userDrawn="1"/>
        </p:nvSpPr>
        <p:spPr>
          <a:xfrm>
            <a:off x="927265" y="367200"/>
            <a:ext cx="15480000" cy="463640"/>
          </a:xfrm>
          <a:prstGeom prst="rect">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Text positoning box" hidden="1"/>
          <p:cNvSpPr/>
          <p:nvPr userDrawn="1"/>
        </p:nvSpPr>
        <p:spPr>
          <a:xfrm>
            <a:off x="927265" y="1584000"/>
            <a:ext cx="8229600" cy="6300000"/>
          </a:xfrm>
          <a:prstGeom prst="rect">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Logo positioning box" hidden="1"/>
          <p:cNvSpPr/>
          <p:nvPr userDrawn="1"/>
        </p:nvSpPr>
        <p:spPr>
          <a:xfrm flipV="1">
            <a:off x="928800" y="7878842"/>
            <a:ext cx="15478465" cy="1416353"/>
          </a:xfrm>
          <a:prstGeom prst="rect">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1" name="Picture 10"/>
          <p:cNvPicPr>
            <a:picLocks noChangeAspect="1"/>
          </p:cNvPicPr>
          <p:nvPr userDrawn="1"/>
        </p:nvPicPr>
        <p:blipFill>
          <a:blip r:embed="rId14" cstate="print">
            <a:extLst>
              <a:ext uri="{28A0092B-C50C-407E-A947-70E740481C1C}">
                <a14:useLocalDpi xmlns:a14="http://schemas.microsoft.com/office/drawing/2010/main" val="0"/>
              </a:ext>
            </a:extLst>
          </a:blip>
          <a:stretch>
            <a:fillRect/>
          </a:stretch>
        </p:blipFill>
        <p:spPr>
          <a:xfrm>
            <a:off x="483617" y="7906160"/>
            <a:ext cx="2308379" cy="1847440"/>
          </a:xfrm>
          <a:prstGeom prst="rect">
            <a:avLst/>
          </a:prstGeom>
        </p:spPr>
      </p:pic>
      <p:sp>
        <p:nvSpPr>
          <p:cNvPr id="12" name="Text positoning box" hidden="1"/>
          <p:cNvSpPr/>
          <p:nvPr userDrawn="1"/>
        </p:nvSpPr>
        <p:spPr>
          <a:xfrm>
            <a:off x="9172105" y="1584000"/>
            <a:ext cx="914400" cy="6300000"/>
          </a:xfrm>
          <a:prstGeom prst="rect">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Text positoning box" hidden="1"/>
          <p:cNvSpPr/>
          <p:nvPr userDrawn="1"/>
        </p:nvSpPr>
        <p:spPr>
          <a:xfrm>
            <a:off x="10099369" y="1356360"/>
            <a:ext cx="6307895" cy="6527640"/>
          </a:xfrm>
          <a:prstGeom prst="rect">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770589907"/>
      </p:ext>
    </p:extLst>
  </p:cSld>
  <p:clrMap bg1="lt1" tx1="dk1" bg2="lt2" tx2="dk2" accent1="accent1" accent2="accent2" accent3="accent3" accent4="accent4" accent5="accent5" accent6="accent6" hlink="hlink" folHlink="folHlink"/>
  <p:sldLayoutIdLst>
    <p:sldLayoutId id="2147483683" r:id="rId1"/>
    <p:sldLayoutId id="2147483684" r:id="rId2"/>
    <p:sldLayoutId id="2147483685" r:id="rId3"/>
    <p:sldLayoutId id="2147483686" r:id="rId4"/>
    <p:sldLayoutId id="2147483687" r:id="rId5"/>
    <p:sldLayoutId id="2147483688" r:id="rId6"/>
    <p:sldLayoutId id="2147483689" r:id="rId7"/>
    <p:sldLayoutId id="2147483677" r:id="rId8"/>
    <p:sldLayoutId id="2147483713" r:id="rId9"/>
    <p:sldLayoutId id="2147483678" r:id="rId10"/>
    <p:sldLayoutId id="2147483712" r:id="rId11"/>
    <p:sldLayoutId id="2147483692" r:id="rId12"/>
  </p:sldLayoutIdLst>
  <p:hf hdr="0" ftr="0" dt="0"/>
  <p:txStyles>
    <p:titleStyle>
      <a:lvl1pPr algn="l" defTabSz="1300368" rtl="0" eaLnBrk="1" latinLnBrk="0" hangingPunct="1">
        <a:lnSpc>
          <a:spcPct val="90000"/>
        </a:lnSpc>
        <a:spcBef>
          <a:spcPct val="0"/>
        </a:spcBef>
        <a:buNone/>
        <a:defRPr sz="5400" u="sng" kern="1200" cap="all" baseline="0">
          <a:solidFill>
            <a:srgbClr val="1E64C8"/>
          </a:solidFill>
          <a:uFill>
            <a:solidFill>
              <a:srgbClr val="1E64C8"/>
            </a:solidFill>
          </a:uFill>
          <a:latin typeface="UGent Panno Text" panose="02000506040000040003" pitchFamily="2" charset="0"/>
          <a:ea typeface="+mj-ea"/>
          <a:cs typeface="Segoe UI Semibold" panose="020B0702040204020203" pitchFamily="34" charset="0"/>
        </a:defRPr>
      </a:lvl1pPr>
    </p:titleStyle>
    <p:bodyStyle>
      <a:lvl1pPr marL="536575" indent="-450850" algn="l" defTabSz="1300368" rtl="0" eaLnBrk="1" latinLnBrk="0" hangingPunct="1">
        <a:lnSpc>
          <a:spcPct val="120000"/>
        </a:lnSpc>
        <a:spcBef>
          <a:spcPts val="0"/>
        </a:spcBef>
        <a:buFont typeface="Arial" panose="020B0604020202020204" pitchFamily="34" charset="0"/>
        <a:buChar char="̶"/>
        <a:defRPr sz="4800" kern="1200">
          <a:solidFill>
            <a:schemeClr val="tx1"/>
          </a:solidFill>
          <a:latin typeface="UGent Panno Text" panose="02000506040000040003" pitchFamily="2" charset="0"/>
          <a:ea typeface="+mn-ea"/>
          <a:cs typeface="+mn-cs"/>
        </a:defRPr>
      </a:lvl1pPr>
      <a:lvl2pPr marL="1169988" indent="-450850" algn="l" defTabSz="457200" rtl="0" eaLnBrk="1" latinLnBrk="0" hangingPunct="1">
        <a:lnSpc>
          <a:spcPct val="120000"/>
        </a:lnSpc>
        <a:spcBef>
          <a:spcPts val="0"/>
        </a:spcBef>
        <a:buFont typeface="Arial" panose="020B0604020202020204" pitchFamily="34" charset="0"/>
        <a:buChar char="̶"/>
        <a:tabLst/>
        <a:defRPr sz="4800" kern="1200">
          <a:solidFill>
            <a:schemeClr val="tx1"/>
          </a:solidFill>
          <a:latin typeface="UGent Panno Text" panose="02000506040000040003" pitchFamily="2" charset="0"/>
          <a:ea typeface="+mn-ea"/>
          <a:cs typeface="+mn-cs"/>
        </a:defRPr>
      </a:lvl2pPr>
      <a:lvl3pPr marL="1755775" indent="-450000" algn="l" defTabSz="1300368" rtl="0" eaLnBrk="1" latinLnBrk="0" hangingPunct="1">
        <a:lnSpc>
          <a:spcPct val="120000"/>
        </a:lnSpc>
        <a:spcBef>
          <a:spcPts val="0"/>
        </a:spcBef>
        <a:buFont typeface="Arial" panose="020B0604020202020204" pitchFamily="34" charset="0"/>
        <a:buChar char="‒"/>
        <a:defRPr sz="4800" kern="1200">
          <a:solidFill>
            <a:schemeClr val="tx1"/>
          </a:solidFill>
          <a:latin typeface="UGent Panno Text" panose="02000506040000040003" pitchFamily="2" charset="0"/>
          <a:ea typeface="+mn-ea"/>
          <a:cs typeface="+mn-cs"/>
        </a:defRPr>
      </a:lvl3pPr>
      <a:lvl4pPr marL="1441450" indent="-550863" algn="l" defTabSz="1300368" rtl="0" eaLnBrk="1" latinLnBrk="0" hangingPunct="1">
        <a:lnSpc>
          <a:spcPct val="120000"/>
        </a:lnSpc>
        <a:spcBef>
          <a:spcPts val="0"/>
        </a:spcBef>
        <a:buFont typeface="Arial" panose="020B0604020202020204" pitchFamily="34" charset="0"/>
        <a:buChar char="–"/>
        <a:defRPr sz="4800" kern="1200">
          <a:solidFill>
            <a:schemeClr val="tx1"/>
          </a:solidFill>
          <a:latin typeface="+mn-lt"/>
          <a:ea typeface="+mn-ea"/>
          <a:cs typeface="+mn-cs"/>
        </a:defRPr>
      </a:lvl4pPr>
      <a:lvl5pPr marL="2600325" indent="-1158875" algn="l" defTabSz="1300368" rtl="0" eaLnBrk="1" latinLnBrk="0" hangingPunct="1">
        <a:lnSpc>
          <a:spcPct val="120000"/>
        </a:lnSpc>
        <a:spcBef>
          <a:spcPts val="0"/>
        </a:spcBef>
        <a:buFont typeface="Arial" panose="020B0604020202020204" pitchFamily="34" charset="0"/>
        <a:buNone/>
        <a:defRPr sz="4800" kern="1200">
          <a:solidFill>
            <a:schemeClr val="tx1"/>
          </a:solidFill>
          <a:latin typeface="+mn-lt"/>
          <a:ea typeface="+mn-ea"/>
          <a:cs typeface="+mn-cs"/>
        </a:defRPr>
      </a:lvl5pPr>
      <a:lvl6pPr marL="3576013" indent="-325092" algn="l" defTabSz="1300368" rtl="0" eaLnBrk="1" latinLnBrk="0" hangingPunct="1">
        <a:lnSpc>
          <a:spcPct val="90000"/>
        </a:lnSpc>
        <a:spcBef>
          <a:spcPts val="711"/>
        </a:spcBef>
        <a:buFont typeface="Arial" panose="020B0604020202020204" pitchFamily="34" charset="0"/>
        <a:buChar char="•"/>
        <a:defRPr sz="2560" kern="1200">
          <a:solidFill>
            <a:schemeClr val="tx1"/>
          </a:solidFill>
          <a:latin typeface="+mn-lt"/>
          <a:ea typeface="+mn-ea"/>
          <a:cs typeface="+mn-cs"/>
        </a:defRPr>
      </a:lvl6pPr>
      <a:lvl7pPr marL="4226197" indent="-325092" algn="l" defTabSz="1300368" rtl="0" eaLnBrk="1" latinLnBrk="0" hangingPunct="1">
        <a:lnSpc>
          <a:spcPct val="90000"/>
        </a:lnSpc>
        <a:spcBef>
          <a:spcPts val="711"/>
        </a:spcBef>
        <a:buFont typeface="Arial" panose="020B0604020202020204" pitchFamily="34" charset="0"/>
        <a:buChar char="•"/>
        <a:defRPr sz="2560" kern="1200">
          <a:solidFill>
            <a:schemeClr val="tx1"/>
          </a:solidFill>
          <a:latin typeface="+mn-lt"/>
          <a:ea typeface="+mn-ea"/>
          <a:cs typeface="+mn-cs"/>
        </a:defRPr>
      </a:lvl7pPr>
      <a:lvl8pPr marL="4876381" indent="-325092" algn="l" defTabSz="1300368" rtl="0" eaLnBrk="1" latinLnBrk="0" hangingPunct="1">
        <a:lnSpc>
          <a:spcPct val="90000"/>
        </a:lnSpc>
        <a:spcBef>
          <a:spcPts val="711"/>
        </a:spcBef>
        <a:buFont typeface="Arial" panose="020B0604020202020204" pitchFamily="34" charset="0"/>
        <a:buChar char="•"/>
        <a:defRPr sz="2560" kern="1200">
          <a:solidFill>
            <a:schemeClr val="tx1"/>
          </a:solidFill>
          <a:latin typeface="+mn-lt"/>
          <a:ea typeface="+mn-ea"/>
          <a:cs typeface="+mn-cs"/>
        </a:defRPr>
      </a:lvl8pPr>
      <a:lvl9pPr marL="5526565" indent="-325092" algn="l" defTabSz="1300368" rtl="0" eaLnBrk="1" latinLnBrk="0" hangingPunct="1">
        <a:lnSpc>
          <a:spcPct val="90000"/>
        </a:lnSpc>
        <a:spcBef>
          <a:spcPts val="711"/>
        </a:spcBef>
        <a:buFont typeface="Arial" panose="020B0604020202020204" pitchFamily="34" charset="0"/>
        <a:buChar char="•"/>
        <a:defRPr sz="2560" kern="1200">
          <a:solidFill>
            <a:schemeClr val="tx1"/>
          </a:solidFill>
          <a:latin typeface="+mn-lt"/>
          <a:ea typeface="+mn-ea"/>
          <a:cs typeface="+mn-cs"/>
        </a:defRPr>
      </a:lvl9pPr>
    </p:bodyStyle>
    <p:otherStyle>
      <a:defPPr>
        <a:defRPr lang="en-US"/>
      </a:defPPr>
      <a:lvl1pPr marL="0" algn="l" defTabSz="1300368" rtl="0" eaLnBrk="1" latinLnBrk="0" hangingPunct="1">
        <a:defRPr sz="2560" kern="1200">
          <a:solidFill>
            <a:schemeClr val="tx1"/>
          </a:solidFill>
          <a:latin typeface="+mn-lt"/>
          <a:ea typeface="+mn-ea"/>
          <a:cs typeface="+mn-cs"/>
        </a:defRPr>
      </a:lvl1pPr>
      <a:lvl2pPr marL="650184" algn="l" defTabSz="1300368" rtl="0" eaLnBrk="1" latinLnBrk="0" hangingPunct="1">
        <a:defRPr sz="2560" kern="1200">
          <a:solidFill>
            <a:schemeClr val="tx1"/>
          </a:solidFill>
          <a:latin typeface="+mn-lt"/>
          <a:ea typeface="+mn-ea"/>
          <a:cs typeface="+mn-cs"/>
        </a:defRPr>
      </a:lvl2pPr>
      <a:lvl3pPr marL="1300368" algn="l" defTabSz="1300368" rtl="0" eaLnBrk="1" latinLnBrk="0" hangingPunct="1">
        <a:defRPr sz="2560" kern="1200">
          <a:solidFill>
            <a:schemeClr val="tx1"/>
          </a:solidFill>
          <a:latin typeface="+mn-lt"/>
          <a:ea typeface="+mn-ea"/>
          <a:cs typeface="+mn-cs"/>
        </a:defRPr>
      </a:lvl3pPr>
      <a:lvl4pPr marL="1950552" algn="l" defTabSz="1300368" rtl="0" eaLnBrk="1" latinLnBrk="0" hangingPunct="1">
        <a:defRPr sz="2560" kern="1200">
          <a:solidFill>
            <a:schemeClr val="tx1"/>
          </a:solidFill>
          <a:latin typeface="+mn-lt"/>
          <a:ea typeface="+mn-ea"/>
          <a:cs typeface="+mn-cs"/>
        </a:defRPr>
      </a:lvl4pPr>
      <a:lvl5pPr marL="2600736" algn="l" defTabSz="1300368" rtl="0" eaLnBrk="1" latinLnBrk="0" hangingPunct="1">
        <a:defRPr sz="2560" kern="1200">
          <a:solidFill>
            <a:schemeClr val="tx1"/>
          </a:solidFill>
          <a:latin typeface="+mn-lt"/>
          <a:ea typeface="+mn-ea"/>
          <a:cs typeface="+mn-cs"/>
        </a:defRPr>
      </a:lvl5pPr>
      <a:lvl6pPr marL="3250921" algn="l" defTabSz="1300368" rtl="0" eaLnBrk="1" latinLnBrk="0" hangingPunct="1">
        <a:defRPr sz="2560" kern="1200">
          <a:solidFill>
            <a:schemeClr val="tx1"/>
          </a:solidFill>
          <a:latin typeface="+mn-lt"/>
          <a:ea typeface="+mn-ea"/>
          <a:cs typeface="+mn-cs"/>
        </a:defRPr>
      </a:lvl6pPr>
      <a:lvl7pPr marL="3901105" algn="l" defTabSz="1300368" rtl="0" eaLnBrk="1" latinLnBrk="0" hangingPunct="1">
        <a:defRPr sz="2560" kern="1200">
          <a:solidFill>
            <a:schemeClr val="tx1"/>
          </a:solidFill>
          <a:latin typeface="+mn-lt"/>
          <a:ea typeface="+mn-ea"/>
          <a:cs typeface="+mn-cs"/>
        </a:defRPr>
      </a:lvl7pPr>
      <a:lvl8pPr marL="4551289" algn="l" defTabSz="1300368" rtl="0" eaLnBrk="1" latinLnBrk="0" hangingPunct="1">
        <a:defRPr sz="2560" kern="1200">
          <a:solidFill>
            <a:schemeClr val="tx1"/>
          </a:solidFill>
          <a:latin typeface="+mn-lt"/>
          <a:ea typeface="+mn-ea"/>
          <a:cs typeface="+mn-cs"/>
        </a:defRPr>
      </a:lvl8pPr>
      <a:lvl9pPr marL="5201473" algn="l" defTabSz="1300368" rtl="0" eaLnBrk="1" latinLnBrk="0" hangingPunct="1">
        <a:defRPr sz="256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0118" y="136025"/>
            <a:ext cx="15705282" cy="863693"/>
          </a:xfrm>
          <a:prstGeom prst="rect">
            <a:avLst/>
          </a:prstGeom>
        </p:spPr>
        <p:txBody>
          <a:bodyPr vert="horz" lIns="91440" tIns="45720" rIns="91440" bIns="45720" rtlCol="0" anchor="t" anchorCtr="0">
            <a:noAutofit/>
          </a:bodyPr>
          <a:lstStyle/>
          <a:p>
            <a:r>
              <a:rPr lang="nl-BE" noProof="0"/>
              <a:t>Klik om de stijl te bewerken</a:t>
            </a:r>
          </a:p>
        </p:txBody>
      </p:sp>
      <p:sp>
        <p:nvSpPr>
          <p:cNvPr id="3" name="Text Placeholder 2"/>
          <p:cNvSpPr>
            <a:spLocks noGrp="1"/>
          </p:cNvSpPr>
          <p:nvPr>
            <p:ph type="body" idx="1"/>
          </p:nvPr>
        </p:nvSpPr>
        <p:spPr>
          <a:xfrm>
            <a:off x="835825" y="1194364"/>
            <a:ext cx="15699575" cy="6696000"/>
          </a:xfrm>
          <a:prstGeom prst="rect">
            <a:avLst/>
          </a:prstGeom>
        </p:spPr>
        <p:txBody>
          <a:bodyPr vert="horz" lIns="91440" tIns="45720" rIns="91440" bIns="45720" rtlCol="0">
            <a:normAutofit/>
          </a:bodyPr>
          <a:lstStyle/>
          <a:p>
            <a:pPr lvl="0"/>
            <a:r>
              <a:rPr lang="nl-BE" noProof="0"/>
              <a:t>Click </a:t>
            </a:r>
            <a:r>
              <a:rPr lang="nl-BE" noProof="0" err="1"/>
              <a:t>to</a:t>
            </a:r>
            <a:r>
              <a:rPr lang="nl-BE" noProof="0"/>
              <a:t> </a:t>
            </a:r>
            <a:r>
              <a:rPr lang="nl-BE" noProof="0" err="1"/>
              <a:t>edit</a:t>
            </a:r>
            <a:r>
              <a:rPr lang="nl-BE" noProof="0"/>
              <a:t> Master </a:t>
            </a:r>
            <a:r>
              <a:rPr lang="nl-BE" noProof="0" err="1"/>
              <a:t>text</a:t>
            </a:r>
            <a:r>
              <a:rPr lang="nl-BE" noProof="0"/>
              <a:t> </a:t>
            </a:r>
            <a:r>
              <a:rPr lang="nl-BE" noProof="0" err="1"/>
              <a:t>styles</a:t>
            </a:r>
            <a:endParaRPr lang="nl-BE" noProof="0"/>
          </a:p>
          <a:p>
            <a:pPr lvl="1"/>
            <a:r>
              <a:rPr lang="nl-BE" noProof="0"/>
              <a:t>Second level</a:t>
            </a:r>
          </a:p>
          <a:p>
            <a:pPr lvl="2"/>
            <a:r>
              <a:rPr lang="nl-BE" noProof="0" err="1"/>
              <a:t>Third</a:t>
            </a:r>
            <a:r>
              <a:rPr lang="nl-BE" noProof="0"/>
              <a:t> level</a:t>
            </a:r>
          </a:p>
        </p:txBody>
      </p:sp>
      <p:sp>
        <p:nvSpPr>
          <p:cNvPr id="4" name="Date Placeholder 3"/>
          <p:cNvSpPr>
            <a:spLocks noGrp="1"/>
          </p:cNvSpPr>
          <p:nvPr>
            <p:ph type="dt" sz="half" idx="2"/>
          </p:nvPr>
        </p:nvSpPr>
        <p:spPr>
          <a:xfrm>
            <a:off x="4072394" y="8948703"/>
            <a:ext cx="2297926" cy="519289"/>
          </a:xfrm>
          <a:prstGeom prst="rect">
            <a:avLst/>
          </a:prstGeom>
        </p:spPr>
        <p:txBody>
          <a:bodyPr vert="horz" lIns="91440" tIns="45720" rIns="91440" bIns="45720" rtlCol="0" anchor="ctr"/>
          <a:lstStyle>
            <a:lvl1pPr algn="l">
              <a:defRPr sz="1707">
                <a:solidFill>
                  <a:schemeClr val="tx1">
                    <a:tint val="75000"/>
                  </a:schemeClr>
                </a:solidFill>
                <a:latin typeface="UGent Panno Text" panose="02000506040000040003" pitchFamily="2" charset="0"/>
              </a:defRPr>
            </a:lvl1pPr>
          </a:lstStyle>
          <a:p>
            <a:fld id="{FA870D1A-A3AB-4E9F-892E-C45B5A80FDBF}" type="datetime1">
              <a:rPr lang="nl-BE" smtClean="0"/>
              <a:pPr/>
              <a:t>13/11/2023</a:t>
            </a:fld>
            <a:endParaRPr lang="nl-BE"/>
          </a:p>
        </p:txBody>
      </p:sp>
      <p:sp>
        <p:nvSpPr>
          <p:cNvPr id="5" name="Footer Placeholder 4"/>
          <p:cNvSpPr>
            <a:spLocks noGrp="1"/>
          </p:cNvSpPr>
          <p:nvPr>
            <p:ph type="ftr" sz="quarter" idx="3"/>
          </p:nvPr>
        </p:nvSpPr>
        <p:spPr>
          <a:xfrm>
            <a:off x="6810236" y="8994423"/>
            <a:ext cx="8353564" cy="437932"/>
          </a:xfrm>
          <a:prstGeom prst="rect">
            <a:avLst/>
          </a:prstGeom>
        </p:spPr>
        <p:txBody>
          <a:bodyPr vert="horz" lIns="91440" tIns="45720" rIns="91440" bIns="45720" rtlCol="0" anchor="ctr"/>
          <a:lstStyle>
            <a:lvl1pPr algn="ctr">
              <a:defRPr sz="1707">
                <a:solidFill>
                  <a:schemeClr val="tx1">
                    <a:tint val="75000"/>
                  </a:schemeClr>
                </a:solidFill>
                <a:latin typeface="UGent Panno Text" panose="02000506040000040003" pitchFamily="2" charset="0"/>
              </a:defRPr>
            </a:lvl1pPr>
          </a:lstStyle>
          <a:p>
            <a:endParaRPr lang="nl-BE"/>
          </a:p>
        </p:txBody>
      </p:sp>
      <p:sp>
        <p:nvSpPr>
          <p:cNvPr id="6" name="Slide Number Placeholder 5"/>
          <p:cNvSpPr>
            <a:spLocks noGrp="1"/>
          </p:cNvSpPr>
          <p:nvPr>
            <p:ph type="sldNum" sz="quarter" idx="4"/>
          </p:nvPr>
        </p:nvSpPr>
        <p:spPr>
          <a:xfrm>
            <a:off x="15590520" y="8948703"/>
            <a:ext cx="921880" cy="519289"/>
          </a:xfrm>
          <a:prstGeom prst="rect">
            <a:avLst/>
          </a:prstGeom>
        </p:spPr>
        <p:txBody>
          <a:bodyPr vert="horz" lIns="91440" tIns="45720" rIns="91440" bIns="45720" rtlCol="0" anchor="ctr"/>
          <a:lstStyle>
            <a:lvl1pPr algn="r">
              <a:defRPr sz="1707">
                <a:solidFill>
                  <a:srgbClr val="1E64C8"/>
                </a:solidFill>
                <a:latin typeface="UGent Panno Text" panose="02000506040000040003" pitchFamily="2" charset="0"/>
              </a:defRPr>
            </a:lvl1pPr>
          </a:lstStyle>
          <a:p>
            <a:fld id="{7AE184E0-0BD4-4705-A12B-9B71DDE63301}" type="slidenum">
              <a:rPr lang="nl-BE" smtClean="0"/>
              <a:pPr/>
              <a:t>‹#›</a:t>
            </a:fld>
            <a:endParaRPr lang="nl-BE"/>
          </a:p>
        </p:txBody>
      </p:sp>
      <p:sp>
        <p:nvSpPr>
          <p:cNvPr id="7" name="Title positioning box" hidden="1"/>
          <p:cNvSpPr/>
          <p:nvPr userDrawn="1"/>
        </p:nvSpPr>
        <p:spPr>
          <a:xfrm>
            <a:off x="927265" y="367200"/>
            <a:ext cx="15480000" cy="463640"/>
          </a:xfrm>
          <a:prstGeom prst="rect">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Text positoning box" hidden="1"/>
          <p:cNvSpPr/>
          <p:nvPr userDrawn="1"/>
        </p:nvSpPr>
        <p:spPr>
          <a:xfrm>
            <a:off x="927265" y="1584000"/>
            <a:ext cx="8229600" cy="6300000"/>
          </a:xfrm>
          <a:prstGeom prst="rect">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Logo positioning box" hidden="1"/>
          <p:cNvSpPr/>
          <p:nvPr userDrawn="1"/>
        </p:nvSpPr>
        <p:spPr>
          <a:xfrm flipV="1">
            <a:off x="928800" y="7878842"/>
            <a:ext cx="15478465" cy="1416353"/>
          </a:xfrm>
          <a:prstGeom prst="rect">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1" name="Picture 10"/>
          <p:cNvPicPr>
            <a:picLocks noChangeAspect="1"/>
          </p:cNvPicPr>
          <p:nvPr userDrawn="1"/>
        </p:nvPicPr>
        <p:blipFill>
          <a:blip r:embed="rId12" cstate="print">
            <a:extLst>
              <a:ext uri="{28A0092B-C50C-407E-A947-70E740481C1C}">
                <a14:useLocalDpi xmlns:a14="http://schemas.microsoft.com/office/drawing/2010/main" val="0"/>
              </a:ext>
            </a:extLst>
          </a:blip>
          <a:stretch>
            <a:fillRect/>
          </a:stretch>
        </p:blipFill>
        <p:spPr>
          <a:xfrm>
            <a:off x="483617" y="7906160"/>
            <a:ext cx="2308379" cy="1847440"/>
          </a:xfrm>
          <a:prstGeom prst="rect">
            <a:avLst/>
          </a:prstGeom>
        </p:spPr>
      </p:pic>
      <p:sp>
        <p:nvSpPr>
          <p:cNvPr id="12" name="Text positoning box" hidden="1"/>
          <p:cNvSpPr/>
          <p:nvPr userDrawn="1"/>
        </p:nvSpPr>
        <p:spPr>
          <a:xfrm>
            <a:off x="9172105" y="1584000"/>
            <a:ext cx="914400" cy="6300000"/>
          </a:xfrm>
          <a:prstGeom prst="rect">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Text positoning box" hidden="1"/>
          <p:cNvSpPr/>
          <p:nvPr userDrawn="1"/>
        </p:nvSpPr>
        <p:spPr>
          <a:xfrm>
            <a:off x="10099369" y="1356360"/>
            <a:ext cx="6307895" cy="6527640"/>
          </a:xfrm>
          <a:prstGeom prst="rect">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770589907"/>
      </p:ext>
    </p:extLst>
  </p:cSld>
  <p:clrMap bg1="lt1" tx1="dk1" bg2="lt2" tx2="dk2" accent1="accent1" accent2="accent2" accent3="accent3" accent4="accent4" accent5="accent5" accent6="accent6" hlink="hlink" folHlink="folHlink"/>
  <p:sldLayoutIdLst>
    <p:sldLayoutId id="2147483694" r:id="rId1"/>
    <p:sldLayoutId id="2147483695" r:id="rId2"/>
    <p:sldLayoutId id="2147483696" r:id="rId3"/>
    <p:sldLayoutId id="2147483697" r:id="rId4"/>
    <p:sldLayoutId id="2147483698" r:id="rId5"/>
    <p:sldLayoutId id="2147483699" r:id="rId6"/>
    <p:sldLayoutId id="2147483700" r:id="rId7"/>
    <p:sldLayoutId id="2147483701" r:id="rId8"/>
    <p:sldLayoutId id="2147483702" r:id="rId9"/>
    <p:sldLayoutId id="2147483703" r:id="rId10"/>
  </p:sldLayoutIdLst>
  <p:hf hdr="0" ftr="0" dt="0"/>
  <p:txStyles>
    <p:titleStyle>
      <a:lvl1pPr algn="l" defTabSz="1300368" rtl="0" eaLnBrk="1" latinLnBrk="0" hangingPunct="1">
        <a:lnSpc>
          <a:spcPct val="90000"/>
        </a:lnSpc>
        <a:spcBef>
          <a:spcPct val="0"/>
        </a:spcBef>
        <a:buNone/>
        <a:defRPr sz="5400" u="sng" kern="1200" cap="all" baseline="0">
          <a:solidFill>
            <a:srgbClr val="1E64C8"/>
          </a:solidFill>
          <a:uFill>
            <a:solidFill>
              <a:srgbClr val="1E64C8"/>
            </a:solidFill>
          </a:uFill>
          <a:latin typeface="UGent Panno Text" panose="02000506040000040003" pitchFamily="2" charset="0"/>
          <a:ea typeface="+mj-ea"/>
          <a:cs typeface="+mj-cs"/>
        </a:defRPr>
      </a:lvl1pPr>
    </p:titleStyle>
    <p:bodyStyle>
      <a:lvl1pPr marL="536575" indent="-450850" algn="l" defTabSz="1300368" rtl="0" eaLnBrk="1" latinLnBrk="0" hangingPunct="1">
        <a:lnSpc>
          <a:spcPct val="120000"/>
        </a:lnSpc>
        <a:spcBef>
          <a:spcPts val="0"/>
        </a:spcBef>
        <a:buFont typeface="Arial" panose="020B0604020202020204" pitchFamily="34" charset="0"/>
        <a:buChar char="̶"/>
        <a:defRPr sz="4800" kern="1200">
          <a:solidFill>
            <a:schemeClr val="tx1"/>
          </a:solidFill>
          <a:latin typeface="UGent Panno Text" panose="02000506040000040003" pitchFamily="2" charset="0"/>
          <a:ea typeface="+mn-ea"/>
          <a:cs typeface="+mn-cs"/>
        </a:defRPr>
      </a:lvl1pPr>
      <a:lvl2pPr marL="1169988" indent="-450850" algn="l" defTabSz="457200" rtl="0" eaLnBrk="1" latinLnBrk="0" hangingPunct="1">
        <a:lnSpc>
          <a:spcPct val="120000"/>
        </a:lnSpc>
        <a:spcBef>
          <a:spcPts val="0"/>
        </a:spcBef>
        <a:buFont typeface="Arial" panose="020B0604020202020204" pitchFamily="34" charset="0"/>
        <a:buChar char="̶"/>
        <a:tabLst/>
        <a:defRPr sz="4800" kern="1200">
          <a:solidFill>
            <a:schemeClr val="tx1"/>
          </a:solidFill>
          <a:latin typeface="UGent Panno Text" panose="02000506040000040003" pitchFamily="2" charset="0"/>
          <a:ea typeface="+mn-ea"/>
          <a:cs typeface="+mn-cs"/>
        </a:defRPr>
      </a:lvl2pPr>
      <a:lvl3pPr marL="1755775" indent="-450000" algn="l" defTabSz="1300368" rtl="0" eaLnBrk="1" latinLnBrk="0" hangingPunct="1">
        <a:lnSpc>
          <a:spcPct val="120000"/>
        </a:lnSpc>
        <a:spcBef>
          <a:spcPts val="0"/>
        </a:spcBef>
        <a:buFont typeface="Arial" panose="020B0604020202020204" pitchFamily="34" charset="0"/>
        <a:buChar char="‒"/>
        <a:defRPr sz="4800" kern="1200">
          <a:solidFill>
            <a:schemeClr val="tx1"/>
          </a:solidFill>
          <a:latin typeface="UGent Panno Text" panose="02000506040000040003" pitchFamily="2" charset="0"/>
          <a:ea typeface="+mn-ea"/>
          <a:cs typeface="+mn-cs"/>
        </a:defRPr>
      </a:lvl3pPr>
      <a:lvl4pPr marL="1441450" indent="-550863" algn="l" defTabSz="1300368" rtl="0" eaLnBrk="1" latinLnBrk="0" hangingPunct="1">
        <a:lnSpc>
          <a:spcPct val="120000"/>
        </a:lnSpc>
        <a:spcBef>
          <a:spcPts val="0"/>
        </a:spcBef>
        <a:buFont typeface="Arial" panose="020B0604020202020204" pitchFamily="34" charset="0"/>
        <a:buChar char="–"/>
        <a:defRPr sz="4800" kern="1200">
          <a:solidFill>
            <a:schemeClr val="tx1"/>
          </a:solidFill>
          <a:latin typeface="+mn-lt"/>
          <a:ea typeface="+mn-ea"/>
          <a:cs typeface="+mn-cs"/>
        </a:defRPr>
      </a:lvl4pPr>
      <a:lvl5pPr marL="2600325" indent="-1158875" algn="l" defTabSz="1300368" rtl="0" eaLnBrk="1" latinLnBrk="0" hangingPunct="1">
        <a:lnSpc>
          <a:spcPct val="120000"/>
        </a:lnSpc>
        <a:spcBef>
          <a:spcPts val="0"/>
        </a:spcBef>
        <a:buFont typeface="Arial" panose="020B0604020202020204" pitchFamily="34" charset="0"/>
        <a:buNone/>
        <a:defRPr sz="4800" kern="1200">
          <a:solidFill>
            <a:schemeClr val="tx1"/>
          </a:solidFill>
          <a:latin typeface="+mn-lt"/>
          <a:ea typeface="+mn-ea"/>
          <a:cs typeface="+mn-cs"/>
        </a:defRPr>
      </a:lvl5pPr>
      <a:lvl6pPr marL="3576013" indent="-325092" algn="l" defTabSz="1300368" rtl="0" eaLnBrk="1" latinLnBrk="0" hangingPunct="1">
        <a:lnSpc>
          <a:spcPct val="90000"/>
        </a:lnSpc>
        <a:spcBef>
          <a:spcPts val="711"/>
        </a:spcBef>
        <a:buFont typeface="Arial" panose="020B0604020202020204" pitchFamily="34" charset="0"/>
        <a:buChar char="•"/>
        <a:defRPr sz="2560" kern="1200">
          <a:solidFill>
            <a:schemeClr val="tx1"/>
          </a:solidFill>
          <a:latin typeface="+mn-lt"/>
          <a:ea typeface="+mn-ea"/>
          <a:cs typeface="+mn-cs"/>
        </a:defRPr>
      </a:lvl6pPr>
      <a:lvl7pPr marL="4226197" indent="-325092" algn="l" defTabSz="1300368" rtl="0" eaLnBrk="1" latinLnBrk="0" hangingPunct="1">
        <a:lnSpc>
          <a:spcPct val="90000"/>
        </a:lnSpc>
        <a:spcBef>
          <a:spcPts val="711"/>
        </a:spcBef>
        <a:buFont typeface="Arial" panose="020B0604020202020204" pitchFamily="34" charset="0"/>
        <a:buChar char="•"/>
        <a:defRPr sz="2560" kern="1200">
          <a:solidFill>
            <a:schemeClr val="tx1"/>
          </a:solidFill>
          <a:latin typeface="+mn-lt"/>
          <a:ea typeface="+mn-ea"/>
          <a:cs typeface="+mn-cs"/>
        </a:defRPr>
      </a:lvl7pPr>
      <a:lvl8pPr marL="4876381" indent="-325092" algn="l" defTabSz="1300368" rtl="0" eaLnBrk="1" latinLnBrk="0" hangingPunct="1">
        <a:lnSpc>
          <a:spcPct val="90000"/>
        </a:lnSpc>
        <a:spcBef>
          <a:spcPts val="711"/>
        </a:spcBef>
        <a:buFont typeface="Arial" panose="020B0604020202020204" pitchFamily="34" charset="0"/>
        <a:buChar char="•"/>
        <a:defRPr sz="2560" kern="1200">
          <a:solidFill>
            <a:schemeClr val="tx1"/>
          </a:solidFill>
          <a:latin typeface="+mn-lt"/>
          <a:ea typeface="+mn-ea"/>
          <a:cs typeface="+mn-cs"/>
        </a:defRPr>
      </a:lvl8pPr>
      <a:lvl9pPr marL="5526565" indent="-325092" algn="l" defTabSz="1300368" rtl="0" eaLnBrk="1" latinLnBrk="0" hangingPunct="1">
        <a:lnSpc>
          <a:spcPct val="90000"/>
        </a:lnSpc>
        <a:spcBef>
          <a:spcPts val="711"/>
        </a:spcBef>
        <a:buFont typeface="Arial" panose="020B0604020202020204" pitchFamily="34" charset="0"/>
        <a:buChar char="•"/>
        <a:defRPr sz="2560" kern="1200">
          <a:solidFill>
            <a:schemeClr val="tx1"/>
          </a:solidFill>
          <a:latin typeface="+mn-lt"/>
          <a:ea typeface="+mn-ea"/>
          <a:cs typeface="+mn-cs"/>
        </a:defRPr>
      </a:lvl9pPr>
    </p:bodyStyle>
    <p:otherStyle>
      <a:defPPr>
        <a:defRPr lang="en-US"/>
      </a:defPPr>
      <a:lvl1pPr marL="0" algn="l" defTabSz="1300368" rtl="0" eaLnBrk="1" latinLnBrk="0" hangingPunct="1">
        <a:defRPr sz="2560" kern="1200">
          <a:solidFill>
            <a:schemeClr val="tx1"/>
          </a:solidFill>
          <a:latin typeface="+mn-lt"/>
          <a:ea typeface="+mn-ea"/>
          <a:cs typeface="+mn-cs"/>
        </a:defRPr>
      </a:lvl1pPr>
      <a:lvl2pPr marL="650184" algn="l" defTabSz="1300368" rtl="0" eaLnBrk="1" latinLnBrk="0" hangingPunct="1">
        <a:defRPr sz="2560" kern="1200">
          <a:solidFill>
            <a:schemeClr val="tx1"/>
          </a:solidFill>
          <a:latin typeface="+mn-lt"/>
          <a:ea typeface="+mn-ea"/>
          <a:cs typeface="+mn-cs"/>
        </a:defRPr>
      </a:lvl2pPr>
      <a:lvl3pPr marL="1300368" algn="l" defTabSz="1300368" rtl="0" eaLnBrk="1" latinLnBrk="0" hangingPunct="1">
        <a:defRPr sz="2560" kern="1200">
          <a:solidFill>
            <a:schemeClr val="tx1"/>
          </a:solidFill>
          <a:latin typeface="+mn-lt"/>
          <a:ea typeface="+mn-ea"/>
          <a:cs typeface="+mn-cs"/>
        </a:defRPr>
      </a:lvl3pPr>
      <a:lvl4pPr marL="1950552" algn="l" defTabSz="1300368" rtl="0" eaLnBrk="1" latinLnBrk="0" hangingPunct="1">
        <a:defRPr sz="2560" kern="1200">
          <a:solidFill>
            <a:schemeClr val="tx1"/>
          </a:solidFill>
          <a:latin typeface="+mn-lt"/>
          <a:ea typeface="+mn-ea"/>
          <a:cs typeface="+mn-cs"/>
        </a:defRPr>
      </a:lvl4pPr>
      <a:lvl5pPr marL="2600736" algn="l" defTabSz="1300368" rtl="0" eaLnBrk="1" latinLnBrk="0" hangingPunct="1">
        <a:defRPr sz="2560" kern="1200">
          <a:solidFill>
            <a:schemeClr val="tx1"/>
          </a:solidFill>
          <a:latin typeface="+mn-lt"/>
          <a:ea typeface="+mn-ea"/>
          <a:cs typeface="+mn-cs"/>
        </a:defRPr>
      </a:lvl5pPr>
      <a:lvl6pPr marL="3250921" algn="l" defTabSz="1300368" rtl="0" eaLnBrk="1" latinLnBrk="0" hangingPunct="1">
        <a:defRPr sz="2560" kern="1200">
          <a:solidFill>
            <a:schemeClr val="tx1"/>
          </a:solidFill>
          <a:latin typeface="+mn-lt"/>
          <a:ea typeface="+mn-ea"/>
          <a:cs typeface="+mn-cs"/>
        </a:defRPr>
      </a:lvl6pPr>
      <a:lvl7pPr marL="3901105" algn="l" defTabSz="1300368" rtl="0" eaLnBrk="1" latinLnBrk="0" hangingPunct="1">
        <a:defRPr sz="2560" kern="1200">
          <a:solidFill>
            <a:schemeClr val="tx1"/>
          </a:solidFill>
          <a:latin typeface="+mn-lt"/>
          <a:ea typeface="+mn-ea"/>
          <a:cs typeface="+mn-cs"/>
        </a:defRPr>
      </a:lvl7pPr>
      <a:lvl8pPr marL="4551289" algn="l" defTabSz="1300368" rtl="0" eaLnBrk="1" latinLnBrk="0" hangingPunct="1">
        <a:defRPr sz="2560" kern="1200">
          <a:solidFill>
            <a:schemeClr val="tx1"/>
          </a:solidFill>
          <a:latin typeface="+mn-lt"/>
          <a:ea typeface="+mn-ea"/>
          <a:cs typeface="+mn-cs"/>
        </a:defRPr>
      </a:lvl8pPr>
      <a:lvl9pPr marL="5201473" algn="l" defTabSz="1300368" rtl="0" eaLnBrk="1" latinLnBrk="0" hangingPunct="1">
        <a:defRPr sz="256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0118" y="252000"/>
            <a:ext cx="15705282" cy="863693"/>
          </a:xfrm>
          <a:prstGeom prst="rect">
            <a:avLst/>
          </a:prstGeom>
        </p:spPr>
        <p:txBody>
          <a:bodyPr vert="horz" lIns="91440" tIns="45720" rIns="91440" bIns="45720" rtlCol="0" anchor="t" anchorCtr="0">
            <a:noAutofit/>
          </a:bodyPr>
          <a:lstStyle/>
          <a:p>
            <a:r>
              <a:rPr lang="en-US" noProof="0"/>
              <a:t>Click to edit Master title style</a:t>
            </a:r>
            <a:endParaRPr lang="en-GB" noProof="0"/>
          </a:p>
        </p:txBody>
      </p:sp>
      <p:sp>
        <p:nvSpPr>
          <p:cNvPr id="3" name="Text Placeholder 2"/>
          <p:cNvSpPr>
            <a:spLocks noGrp="1"/>
          </p:cNvSpPr>
          <p:nvPr>
            <p:ph type="body" idx="1"/>
          </p:nvPr>
        </p:nvSpPr>
        <p:spPr>
          <a:xfrm>
            <a:off x="835825" y="1194364"/>
            <a:ext cx="15699575" cy="6696000"/>
          </a:xfrm>
          <a:prstGeom prst="rect">
            <a:avLst/>
          </a:prstGeom>
        </p:spPr>
        <p:txBody>
          <a:bodyPr vert="horz" lIns="91440" tIns="45720" rIns="91440" bIns="45720" rtlCol="0">
            <a:normAutofit/>
          </a:body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a:p>
        </p:txBody>
      </p:sp>
      <p:sp>
        <p:nvSpPr>
          <p:cNvPr id="4" name="Date Placeholder 3"/>
          <p:cNvSpPr>
            <a:spLocks noGrp="1"/>
          </p:cNvSpPr>
          <p:nvPr>
            <p:ph type="dt" sz="half" idx="2"/>
          </p:nvPr>
        </p:nvSpPr>
        <p:spPr>
          <a:xfrm>
            <a:off x="4072394" y="8948703"/>
            <a:ext cx="2297926" cy="519289"/>
          </a:xfrm>
          <a:prstGeom prst="rect">
            <a:avLst/>
          </a:prstGeom>
        </p:spPr>
        <p:txBody>
          <a:bodyPr vert="horz" lIns="91440" tIns="45720" rIns="91440" bIns="45720" rtlCol="0" anchor="ctr"/>
          <a:lstStyle>
            <a:lvl1pPr algn="l">
              <a:defRPr sz="1707">
                <a:solidFill>
                  <a:schemeClr val="tx1">
                    <a:tint val="75000"/>
                  </a:schemeClr>
                </a:solidFill>
                <a:latin typeface="UGent Panno Text" panose="02000506040000040003" pitchFamily="2" charset="0"/>
              </a:defRPr>
            </a:lvl1pPr>
          </a:lstStyle>
          <a:p>
            <a:fld id="{434BA3CA-1064-434F-B179-AB3B0298C0D6}" type="datetime1">
              <a:rPr lang="en-GB" smtClean="0"/>
              <a:pPr/>
              <a:t>13/11/2023</a:t>
            </a:fld>
            <a:endParaRPr lang="en-GB"/>
          </a:p>
        </p:txBody>
      </p:sp>
      <p:sp>
        <p:nvSpPr>
          <p:cNvPr id="5" name="Footer Placeholder 4"/>
          <p:cNvSpPr>
            <a:spLocks noGrp="1"/>
          </p:cNvSpPr>
          <p:nvPr>
            <p:ph type="ftr" sz="quarter" idx="3"/>
          </p:nvPr>
        </p:nvSpPr>
        <p:spPr>
          <a:xfrm>
            <a:off x="6810236" y="8994423"/>
            <a:ext cx="8353564" cy="437932"/>
          </a:xfrm>
          <a:prstGeom prst="rect">
            <a:avLst/>
          </a:prstGeom>
        </p:spPr>
        <p:txBody>
          <a:bodyPr vert="horz" lIns="91440" tIns="45720" rIns="91440" bIns="45720" rtlCol="0" anchor="ctr"/>
          <a:lstStyle>
            <a:lvl1pPr algn="ctr">
              <a:defRPr sz="1707">
                <a:solidFill>
                  <a:schemeClr val="tx1">
                    <a:tint val="75000"/>
                  </a:schemeClr>
                </a:solidFill>
                <a:latin typeface="UGent Panno Text" panose="02000506040000040003" pitchFamily="2" charset="0"/>
              </a:defRPr>
            </a:lvl1pPr>
          </a:lstStyle>
          <a:p>
            <a:endParaRPr lang="en-GB"/>
          </a:p>
        </p:txBody>
      </p:sp>
      <p:sp>
        <p:nvSpPr>
          <p:cNvPr id="6" name="Slide Number Placeholder 5"/>
          <p:cNvSpPr>
            <a:spLocks noGrp="1"/>
          </p:cNvSpPr>
          <p:nvPr>
            <p:ph type="sldNum" sz="quarter" idx="4"/>
          </p:nvPr>
        </p:nvSpPr>
        <p:spPr>
          <a:xfrm>
            <a:off x="15590520" y="8948703"/>
            <a:ext cx="921880" cy="519289"/>
          </a:xfrm>
          <a:prstGeom prst="rect">
            <a:avLst/>
          </a:prstGeom>
        </p:spPr>
        <p:txBody>
          <a:bodyPr vert="horz" lIns="91440" tIns="45720" rIns="91440" bIns="45720" rtlCol="0" anchor="ctr"/>
          <a:lstStyle>
            <a:lvl1pPr algn="r">
              <a:defRPr sz="1707">
                <a:solidFill>
                  <a:srgbClr val="1E64C8"/>
                </a:solidFill>
                <a:latin typeface="UGent Panno Text" panose="02000506040000040003" pitchFamily="2" charset="0"/>
              </a:defRPr>
            </a:lvl1pPr>
          </a:lstStyle>
          <a:p>
            <a:fld id="{7AE184E0-0BD4-4705-A12B-9B71DDE63301}" type="slidenum">
              <a:rPr lang="en-GB" smtClean="0"/>
              <a:pPr/>
              <a:t>‹#›</a:t>
            </a:fld>
            <a:endParaRPr lang="en-GB"/>
          </a:p>
        </p:txBody>
      </p:sp>
      <p:sp>
        <p:nvSpPr>
          <p:cNvPr id="7" name="Title positioning box" hidden="1"/>
          <p:cNvSpPr/>
          <p:nvPr userDrawn="1"/>
        </p:nvSpPr>
        <p:spPr>
          <a:xfrm>
            <a:off x="927265" y="367200"/>
            <a:ext cx="15480000" cy="463640"/>
          </a:xfrm>
          <a:prstGeom prst="rect">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Text positoning box" hidden="1"/>
          <p:cNvSpPr/>
          <p:nvPr userDrawn="1"/>
        </p:nvSpPr>
        <p:spPr>
          <a:xfrm>
            <a:off x="927265" y="1584000"/>
            <a:ext cx="8229600" cy="6300000"/>
          </a:xfrm>
          <a:prstGeom prst="rect">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Logo positioning box" hidden="1"/>
          <p:cNvSpPr/>
          <p:nvPr userDrawn="1"/>
        </p:nvSpPr>
        <p:spPr>
          <a:xfrm flipV="1">
            <a:off x="928800" y="7878842"/>
            <a:ext cx="15478465" cy="1416353"/>
          </a:xfrm>
          <a:prstGeom prst="rect">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Text positoning box" hidden="1"/>
          <p:cNvSpPr/>
          <p:nvPr userDrawn="1"/>
        </p:nvSpPr>
        <p:spPr>
          <a:xfrm>
            <a:off x="9172105" y="1584000"/>
            <a:ext cx="914400" cy="6300000"/>
          </a:xfrm>
          <a:prstGeom prst="rect">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Text positoning box" hidden="1"/>
          <p:cNvSpPr/>
          <p:nvPr userDrawn="1"/>
        </p:nvSpPr>
        <p:spPr>
          <a:xfrm>
            <a:off x="10099369" y="1356360"/>
            <a:ext cx="6307895" cy="6527640"/>
          </a:xfrm>
          <a:prstGeom prst="rect">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0" name="Logo EN"/>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457200" y="7909180"/>
            <a:ext cx="2307600" cy="1846822"/>
          </a:xfrm>
          <a:prstGeom prst="rect">
            <a:avLst/>
          </a:prstGeom>
        </p:spPr>
      </p:pic>
    </p:spTree>
    <p:extLst>
      <p:ext uri="{BB962C8B-B14F-4D97-AF65-F5344CB8AC3E}">
        <p14:creationId xmlns:p14="http://schemas.microsoft.com/office/powerpoint/2010/main" val="3770589907"/>
      </p:ext>
    </p:extLst>
  </p:cSld>
  <p:clrMap bg1="lt1" tx1="dk1" bg2="lt2" tx2="dk2" accent1="accent1" accent2="accent2" accent3="accent3" accent4="accent4" accent5="accent5" accent6="accent6" hlink="hlink" folHlink="folHlink"/>
  <p:sldLayoutIdLst>
    <p:sldLayoutId id="2147483705" r:id="rId1"/>
    <p:sldLayoutId id="2147483706" r:id="rId2"/>
    <p:sldLayoutId id="2147483707" r:id="rId3"/>
    <p:sldLayoutId id="2147483708" r:id="rId4"/>
    <p:sldLayoutId id="2147483709" r:id="rId5"/>
    <p:sldLayoutId id="2147483710" r:id="rId6"/>
    <p:sldLayoutId id="2147483711" r:id="rId7"/>
    <p:sldLayoutId id="2147483679" r:id="rId8"/>
    <p:sldLayoutId id="2147483680" r:id="rId9"/>
    <p:sldLayoutId id="2147483714" r:id="rId10"/>
    <p:sldLayoutId id="2147483681" r:id="rId11"/>
  </p:sldLayoutIdLst>
  <p:hf hdr="0" ftr="0" dt="0"/>
  <p:txStyles>
    <p:titleStyle>
      <a:lvl1pPr algn="l" defTabSz="1300368" rtl="0" eaLnBrk="1" latinLnBrk="0" hangingPunct="1">
        <a:lnSpc>
          <a:spcPct val="90000"/>
        </a:lnSpc>
        <a:spcBef>
          <a:spcPct val="0"/>
        </a:spcBef>
        <a:buNone/>
        <a:defRPr sz="5400" u="sng" kern="1200" cap="all" baseline="0">
          <a:solidFill>
            <a:srgbClr val="1E64C8"/>
          </a:solidFill>
          <a:uFill>
            <a:solidFill>
              <a:srgbClr val="1E64C8"/>
            </a:solidFill>
          </a:uFill>
          <a:latin typeface="UGent Panno Text" panose="02000506040000040003" pitchFamily="2" charset="0"/>
          <a:ea typeface="+mj-ea"/>
          <a:cs typeface="+mj-cs"/>
        </a:defRPr>
      </a:lvl1pPr>
    </p:titleStyle>
    <p:bodyStyle>
      <a:lvl1pPr marL="0" indent="0" algn="l" defTabSz="1300368" rtl="0" eaLnBrk="1" latinLnBrk="0" hangingPunct="1">
        <a:lnSpc>
          <a:spcPct val="120000"/>
        </a:lnSpc>
        <a:spcBef>
          <a:spcPts val="0"/>
        </a:spcBef>
        <a:buFont typeface="Arial" panose="020B0604020202020204" pitchFamily="34" charset="0"/>
        <a:buNone/>
        <a:defRPr sz="4800" kern="1200">
          <a:solidFill>
            <a:schemeClr val="tx1"/>
          </a:solidFill>
          <a:latin typeface="UGent Panno Text" panose="02000506040000040003" pitchFamily="2" charset="0"/>
          <a:ea typeface="+mn-ea"/>
          <a:cs typeface="+mn-cs"/>
        </a:defRPr>
      </a:lvl1pPr>
      <a:lvl2pPr marL="457200" indent="-360000" algn="l" defTabSz="457200" rtl="0" eaLnBrk="1" latinLnBrk="0" hangingPunct="1">
        <a:lnSpc>
          <a:spcPct val="120000"/>
        </a:lnSpc>
        <a:spcBef>
          <a:spcPts val="0"/>
        </a:spcBef>
        <a:buFont typeface="Arial" panose="020B0604020202020204" pitchFamily="34" charset="0"/>
        <a:buChar char="̶"/>
        <a:tabLst/>
        <a:defRPr sz="4800" kern="1200">
          <a:solidFill>
            <a:schemeClr val="tx1"/>
          </a:solidFill>
          <a:latin typeface="UGent Panno Text" panose="02000506040000040003" pitchFamily="2" charset="0"/>
          <a:ea typeface="+mn-ea"/>
          <a:cs typeface="+mn-cs"/>
        </a:defRPr>
      </a:lvl2pPr>
      <a:lvl3pPr marL="900113" indent="-458788" algn="l" defTabSz="1300368" rtl="0" eaLnBrk="1" latinLnBrk="0" hangingPunct="1">
        <a:lnSpc>
          <a:spcPct val="120000"/>
        </a:lnSpc>
        <a:spcBef>
          <a:spcPts val="0"/>
        </a:spcBef>
        <a:buFont typeface="Arial" panose="020B0604020202020204" pitchFamily="34" charset="0"/>
        <a:buChar char="‒"/>
        <a:defRPr sz="4800" kern="1200">
          <a:solidFill>
            <a:schemeClr val="tx1"/>
          </a:solidFill>
          <a:latin typeface="UGent Panno Text" panose="02000506040000040003" pitchFamily="2" charset="0"/>
          <a:ea typeface="+mn-ea"/>
          <a:cs typeface="+mn-cs"/>
        </a:defRPr>
      </a:lvl3pPr>
      <a:lvl4pPr marL="1441450" indent="-541338" algn="l" defTabSz="1300368" rtl="0" eaLnBrk="1" latinLnBrk="0" hangingPunct="1">
        <a:lnSpc>
          <a:spcPct val="120000"/>
        </a:lnSpc>
        <a:spcBef>
          <a:spcPts val="0"/>
        </a:spcBef>
        <a:buFont typeface="Arial" panose="020B0604020202020204" pitchFamily="34" charset="0"/>
        <a:buChar char="‒"/>
        <a:defRPr sz="4800" kern="1200">
          <a:solidFill>
            <a:schemeClr val="tx1"/>
          </a:solidFill>
          <a:latin typeface="UGent Panno Text" panose="02000506040000040003" pitchFamily="2" charset="0"/>
          <a:ea typeface="+mn-ea"/>
          <a:cs typeface="+mn-cs"/>
        </a:defRPr>
      </a:lvl4pPr>
      <a:lvl5pPr marL="2600325" indent="-1158875" algn="l" defTabSz="1300368" rtl="0" eaLnBrk="1" latinLnBrk="0" hangingPunct="1">
        <a:lnSpc>
          <a:spcPct val="120000"/>
        </a:lnSpc>
        <a:spcBef>
          <a:spcPts val="0"/>
        </a:spcBef>
        <a:buFont typeface="Arial" panose="020B0604020202020204" pitchFamily="34" charset="0"/>
        <a:buNone/>
        <a:defRPr sz="4800" kern="1200">
          <a:solidFill>
            <a:schemeClr val="tx1"/>
          </a:solidFill>
          <a:latin typeface="UGent Panno Text" panose="02000506040000040003" pitchFamily="2" charset="0"/>
          <a:ea typeface="+mn-ea"/>
          <a:cs typeface="+mn-cs"/>
        </a:defRPr>
      </a:lvl5pPr>
      <a:lvl6pPr marL="3576013" indent="-325092" algn="l" defTabSz="1300368" rtl="0" eaLnBrk="1" latinLnBrk="0" hangingPunct="1">
        <a:lnSpc>
          <a:spcPct val="90000"/>
        </a:lnSpc>
        <a:spcBef>
          <a:spcPts val="711"/>
        </a:spcBef>
        <a:buFont typeface="Arial" panose="020B0604020202020204" pitchFamily="34" charset="0"/>
        <a:buChar char="•"/>
        <a:defRPr sz="2560" kern="1200">
          <a:solidFill>
            <a:schemeClr val="tx1"/>
          </a:solidFill>
          <a:latin typeface="+mn-lt"/>
          <a:ea typeface="+mn-ea"/>
          <a:cs typeface="+mn-cs"/>
        </a:defRPr>
      </a:lvl6pPr>
      <a:lvl7pPr marL="4226197" indent="-325092" algn="l" defTabSz="1300368" rtl="0" eaLnBrk="1" latinLnBrk="0" hangingPunct="1">
        <a:lnSpc>
          <a:spcPct val="90000"/>
        </a:lnSpc>
        <a:spcBef>
          <a:spcPts val="711"/>
        </a:spcBef>
        <a:buFont typeface="Arial" panose="020B0604020202020204" pitchFamily="34" charset="0"/>
        <a:buChar char="•"/>
        <a:defRPr sz="2560" kern="1200">
          <a:solidFill>
            <a:schemeClr val="tx1"/>
          </a:solidFill>
          <a:latin typeface="+mn-lt"/>
          <a:ea typeface="+mn-ea"/>
          <a:cs typeface="+mn-cs"/>
        </a:defRPr>
      </a:lvl7pPr>
      <a:lvl8pPr marL="4876381" indent="-325092" algn="l" defTabSz="1300368" rtl="0" eaLnBrk="1" latinLnBrk="0" hangingPunct="1">
        <a:lnSpc>
          <a:spcPct val="90000"/>
        </a:lnSpc>
        <a:spcBef>
          <a:spcPts val="711"/>
        </a:spcBef>
        <a:buFont typeface="Arial" panose="020B0604020202020204" pitchFamily="34" charset="0"/>
        <a:buChar char="•"/>
        <a:defRPr sz="2560" kern="1200">
          <a:solidFill>
            <a:schemeClr val="tx1"/>
          </a:solidFill>
          <a:latin typeface="+mn-lt"/>
          <a:ea typeface="+mn-ea"/>
          <a:cs typeface="+mn-cs"/>
        </a:defRPr>
      </a:lvl8pPr>
      <a:lvl9pPr marL="5526565" indent="-325092" algn="l" defTabSz="1300368" rtl="0" eaLnBrk="1" latinLnBrk="0" hangingPunct="1">
        <a:lnSpc>
          <a:spcPct val="90000"/>
        </a:lnSpc>
        <a:spcBef>
          <a:spcPts val="711"/>
        </a:spcBef>
        <a:buFont typeface="Arial" panose="020B0604020202020204" pitchFamily="34" charset="0"/>
        <a:buChar char="•"/>
        <a:defRPr sz="2560" kern="1200">
          <a:solidFill>
            <a:schemeClr val="tx1"/>
          </a:solidFill>
          <a:latin typeface="+mn-lt"/>
          <a:ea typeface="+mn-ea"/>
          <a:cs typeface="+mn-cs"/>
        </a:defRPr>
      </a:lvl9pPr>
    </p:bodyStyle>
    <p:otherStyle>
      <a:defPPr>
        <a:defRPr lang="en-US"/>
      </a:defPPr>
      <a:lvl1pPr marL="0" algn="l" defTabSz="1300368" rtl="0" eaLnBrk="1" latinLnBrk="0" hangingPunct="1">
        <a:defRPr sz="2560" kern="1200">
          <a:solidFill>
            <a:schemeClr val="tx1"/>
          </a:solidFill>
          <a:latin typeface="+mn-lt"/>
          <a:ea typeface="+mn-ea"/>
          <a:cs typeface="+mn-cs"/>
        </a:defRPr>
      </a:lvl1pPr>
      <a:lvl2pPr marL="650184" algn="l" defTabSz="1300368" rtl="0" eaLnBrk="1" latinLnBrk="0" hangingPunct="1">
        <a:defRPr sz="2560" kern="1200">
          <a:solidFill>
            <a:schemeClr val="tx1"/>
          </a:solidFill>
          <a:latin typeface="+mn-lt"/>
          <a:ea typeface="+mn-ea"/>
          <a:cs typeface="+mn-cs"/>
        </a:defRPr>
      </a:lvl2pPr>
      <a:lvl3pPr marL="1300368" algn="l" defTabSz="1300368" rtl="0" eaLnBrk="1" latinLnBrk="0" hangingPunct="1">
        <a:defRPr sz="2560" kern="1200">
          <a:solidFill>
            <a:schemeClr val="tx1"/>
          </a:solidFill>
          <a:latin typeface="+mn-lt"/>
          <a:ea typeface="+mn-ea"/>
          <a:cs typeface="+mn-cs"/>
        </a:defRPr>
      </a:lvl3pPr>
      <a:lvl4pPr marL="1950552" algn="l" defTabSz="1300368" rtl="0" eaLnBrk="1" latinLnBrk="0" hangingPunct="1">
        <a:defRPr sz="2560" kern="1200">
          <a:solidFill>
            <a:schemeClr val="tx1"/>
          </a:solidFill>
          <a:latin typeface="+mn-lt"/>
          <a:ea typeface="+mn-ea"/>
          <a:cs typeface="+mn-cs"/>
        </a:defRPr>
      </a:lvl4pPr>
      <a:lvl5pPr marL="2600736" algn="l" defTabSz="1300368" rtl="0" eaLnBrk="1" latinLnBrk="0" hangingPunct="1">
        <a:defRPr sz="2560" kern="1200">
          <a:solidFill>
            <a:schemeClr val="tx1"/>
          </a:solidFill>
          <a:latin typeface="+mn-lt"/>
          <a:ea typeface="+mn-ea"/>
          <a:cs typeface="+mn-cs"/>
        </a:defRPr>
      </a:lvl5pPr>
      <a:lvl6pPr marL="3250921" algn="l" defTabSz="1300368" rtl="0" eaLnBrk="1" latinLnBrk="0" hangingPunct="1">
        <a:defRPr sz="2560" kern="1200">
          <a:solidFill>
            <a:schemeClr val="tx1"/>
          </a:solidFill>
          <a:latin typeface="+mn-lt"/>
          <a:ea typeface="+mn-ea"/>
          <a:cs typeface="+mn-cs"/>
        </a:defRPr>
      </a:lvl6pPr>
      <a:lvl7pPr marL="3901105" algn="l" defTabSz="1300368" rtl="0" eaLnBrk="1" latinLnBrk="0" hangingPunct="1">
        <a:defRPr sz="2560" kern="1200">
          <a:solidFill>
            <a:schemeClr val="tx1"/>
          </a:solidFill>
          <a:latin typeface="+mn-lt"/>
          <a:ea typeface="+mn-ea"/>
          <a:cs typeface="+mn-cs"/>
        </a:defRPr>
      </a:lvl7pPr>
      <a:lvl8pPr marL="4551289" algn="l" defTabSz="1300368" rtl="0" eaLnBrk="1" latinLnBrk="0" hangingPunct="1">
        <a:defRPr sz="2560" kern="1200">
          <a:solidFill>
            <a:schemeClr val="tx1"/>
          </a:solidFill>
          <a:latin typeface="+mn-lt"/>
          <a:ea typeface="+mn-ea"/>
          <a:cs typeface="+mn-cs"/>
        </a:defRPr>
      </a:lvl8pPr>
      <a:lvl9pPr marL="5201473" algn="l" defTabSz="1300368" rtl="0" eaLnBrk="1" latinLnBrk="0" hangingPunct="1">
        <a:defRPr sz="256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8" Type="http://schemas.openxmlformats.org/officeDocument/2006/relationships/hyperlink" Target="https://www.ugent.be/en/research/datamanagement/policies/external-funders.htm" TargetMode="External"/><Relationship Id="rId3" Type="http://schemas.openxmlformats.org/officeDocument/2006/relationships/hyperlink" Target="mailto:bof@ugent.be" TargetMode="External"/><Relationship Id="rId7" Type="http://schemas.openxmlformats.org/officeDocument/2006/relationships/hyperlink" Target="https://ec.europa.eu/info/funding-tenders/opportunities/portal/screen/home" TargetMode="External"/><Relationship Id="rId2" Type="http://schemas.openxmlformats.org/officeDocument/2006/relationships/image" Target="../media/image13.png"/><Relationship Id="rId1" Type="http://schemas.openxmlformats.org/officeDocument/2006/relationships/slideLayout" Target="../slideLayouts/slideLayout4.xml"/><Relationship Id="rId6" Type="http://schemas.openxmlformats.org/officeDocument/2006/relationships/hyperlink" Target="mailto:vlaams-federaal@ugent.be" TargetMode="External"/><Relationship Id="rId5" Type="http://schemas.openxmlformats.org/officeDocument/2006/relationships/hyperlink" Target="mailto:dmp.admin@ugent.be" TargetMode="External"/><Relationship Id="rId4" Type="http://schemas.openxmlformats.org/officeDocument/2006/relationships/hyperlink" Target="mailto:iof@ugent.be" TargetMode="External"/><Relationship Id="rId9" Type="http://schemas.openxmlformats.org/officeDocument/2006/relationships/hyperlink" Target="https://www.ugent.be/en/research/datamanagement/policies/ghent-university.htm" TargetMode="External"/></Relationships>
</file>

<file path=ppt/slides/_rels/slide12.xml.rels><?xml version="1.0" encoding="UTF-8" standalone="yes"?>
<Relationships xmlns="http://schemas.openxmlformats.org/package/2006/relationships"><Relationship Id="rId3" Type="http://schemas.openxmlformats.org/officeDocument/2006/relationships/hyperlink" Target="https://www.ugent.be/en/research/datamanagement/policies/external-funders.htm" TargetMode="External"/><Relationship Id="rId2" Type="http://schemas.openxmlformats.org/officeDocument/2006/relationships/notesSlide" Target="../notesSlides/notesSlide7.xml"/><Relationship Id="rId1" Type="http://schemas.openxmlformats.org/officeDocument/2006/relationships/slideLayout" Target="../slideLayouts/slideLayout36.xml"/><Relationship Id="rId4" Type="http://schemas.openxmlformats.org/officeDocument/2006/relationships/hyperlink" Target="https://www.ugent.be/en/research/datamanagement/policies/ghent-university.htm#PhDstudents" TargetMode="External"/></Relationships>
</file>

<file path=ppt/slides/_rels/slide1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hyperlink" Target="https://researchtips.ugent.be/en/tips/00001281/" TargetMode="Externa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8" Type="http://schemas.openxmlformats.org/officeDocument/2006/relationships/image" Target="../media/image21.png"/><Relationship Id="rId13" Type="http://schemas.openxmlformats.org/officeDocument/2006/relationships/image" Target="../media/image26.svg"/><Relationship Id="rId3" Type="http://schemas.openxmlformats.org/officeDocument/2006/relationships/image" Target="../media/image16.svg"/><Relationship Id="rId7" Type="http://schemas.openxmlformats.org/officeDocument/2006/relationships/image" Target="../media/image20.svg"/><Relationship Id="rId12" Type="http://schemas.openxmlformats.org/officeDocument/2006/relationships/image" Target="../media/image25.png"/><Relationship Id="rId17" Type="http://schemas.openxmlformats.org/officeDocument/2006/relationships/image" Target="../media/image30.svg"/><Relationship Id="rId2" Type="http://schemas.openxmlformats.org/officeDocument/2006/relationships/image" Target="../media/image15.png"/><Relationship Id="rId16" Type="http://schemas.openxmlformats.org/officeDocument/2006/relationships/image" Target="../media/image29.png"/><Relationship Id="rId1" Type="http://schemas.openxmlformats.org/officeDocument/2006/relationships/slideLayout" Target="../slideLayouts/slideLayout4.xml"/><Relationship Id="rId6" Type="http://schemas.openxmlformats.org/officeDocument/2006/relationships/image" Target="../media/image19.png"/><Relationship Id="rId11" Type="http://schemas.openxmlformats.org/officeDocument/2006/relationships/image" Target="../media/image24.svg"/><Relationship Id="rId5" Type="http://schemas.openxmlformats.org/officeDocument/2006/relationships/image" Target="../media/image18.svg"/><Relationship Id="rId15" Type="http://schemas.openxmlformats.org/officeDocument/2006/relationships/image" Target="../media/image28.svg"/><Relationship Id="rId10" Type="http://schemas.openxmlformats.org/officeDocument/2006/relationships/image" Target="../media/image23.png"/><Relationship Id="rId4" Type="http://schemas.openxmlformats.org/officeDocument/2006/relationships/image" Target="../media/image17.png"/><Relationship Id="rId9" Type="http://schemas.openxmlformats.org/officeDocument/2006/relationships/image" Target="../media/image22.svg"/><Relationship Id="rId14" Type="http://schemas.openxmlformats.org/officeDocument/2006/relationships/image" Target="../media/image27.png"/></Relationships>
</file>

<file path=ppt/slides/_rels/slide16.xml.rels><?xml version="1.0" encoding="UTF-8" standalone="yes"?>
<Relationships xmlns="http://schemas.openxmlformats.org/package/2006/relationships"><Relationship Id="rId3" Type="http://schemas.openxmlformats.org/officeDocument/2006/relationships/image" Target="../media/image32.svg"/><Relationship Id="rId2" Type="http://schemas.openxmlformats.org/officeDocument/2006/relationships/image" Target="../media/image31.png"/><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8" Type="http://schemas.openxmlformats.org/officeDocument/2006/relationships/image" Target="../media/image39.svg"/><Relationship Id="rId13" Type="http://schemas.openxmlformats.org/officeDocument/2006/relationships/image" Target="../media/image44.png"/><Relationship Id="rId18" Type="http://schemas.openxmlformats.org/officeDocument/2006/relationships/image" Target="../media/image49.svg"/><Relationship Id="rId3" Type="http://schemas.openxmlformats.org/officeDocument/2006/relationships/image" Target="../media/image34.jpeg"/><Relationship Id="rId21" Type="http://schemas.openxmlformats.org/officeDocument/2006/relationships/image" Target="../media/image52.png"/><Relationship Id="rId7" Type="http://schemas.openxmlformats.org/officeDocument/2006/relationships/image" Target="../media/image38.png"/><Relationship Id="rId12" Type="http://schemas.openxmlformats.org/officeDocument/2006/relationships/image" Target="../media/image43.svg"/><Relationship Id="rId17" Type="http://schemas.openxmlformats.org/officeDocument/2006/relationships/image" Target="../media/image48.png"/><Relationship Id="rId2" Type="http://schemas.openxmlformats.org/officeDocument/2006/relationships/image" Target="../media/image33.jpeg"/><Relationship Id="rId16" Type="http://schemas.openxmlformats.org/officeDocument/2006/relationships/image" Target="../media/image47.svg"/><Relationship Id="rId20" Type="http://schemas.openxmlformats.org/officeDocument/2006/relationships/image" Target="../media/image51.png"/><Relationship Id="rId1" Type="http://schemas.openxmlformats.org/officeDocument/2006/relationships/slideLayout" Target="../slideLayouts/slideLayout4.xml"/><Relationship Id="rId6" Type="http://schemas.openxmlformats.org/officeDocument/2006/relationships/image" Target="../media/image37.jpeg"/><Relationship Id="rId11" Type="http://schemas.openxmlformats.org/officeDocument/2006/relationships/image" Target="../media/image42.png"/><Relationship Id="rId5" Type="http://schemas.openxmlformats.org/officeDocument/2006/relationships/image" Target="../media/image36.jpeg"/><Relationship Id="rId15" Type="http://schemas.openxmlformats.org/officeDocument/2006/relationships/image" Target="../media/image46.png"/><Relationship Id="rId10" Type="http://schemas.openxmlformats.org/officeDocument/2006/relationships/image" Target="../media/image41.svg"/><Relationship Id="rId19" Type="http://schemas.openxmlformats.org/officeDocument/2006/relationships/image" Target="../media/image50.png"/><Relationship Id="rId4" Type="http://schemas.openxmlformats.org/officeDocument/2006/relationships/image" Target="../media/image35.png"/><Relationship Id="rId9" Type="http://schemas.openxmlformats.org/officeDocument/2006/relationships/image" Target="../media/image40.png"/><Relationship Id="rId14" Type="http://schemas.openxmlformats.org/officeDocument/2006/relationships/image" Target="../media/image45.svg"/><Relationship Id="rId22" Type="http://schemas.openxmlformats.org/officeDocument/2006/relationships/image" Target="../media/image53.svg"/></Relationships>
</file>

<file path=ppt/slides/_rels/slide18.xml.rels><?xml version="1.0" encoding="UTF-8" standalone="yes"?>
<Relationships xmlns="http://schemas.openxmlformats.org/package/2006/relationships"><Relationship Id="rId8" Type="http://schemas.openxmlformats.org/officeDocument/2006/relationships/image" Target="../media/image60.png"/><Relationship Id="rId13" Type="http://schemas.openxmlformats.org/officeDocument/2006/relationships/image" Target="../media/image64.svg"/><Relationship Id="rId3" Type="http://schemas.openxmlformats.org/officeDocument/2006/relationships/image" Target="../media/image55.svg"/><Relationship Id="rId7" Type="http://schemas.openxmlformats.org/officeDocument/2006/relationships/image" Target="../media/image59.svg"/><Relationship Id="rId12" Type="http://schemas.openxmlformats.org/officeDocument/2006/relationships/image" Target="../media/image63.png"/><Relationship Id="rId2" Type="http://schemas.openxmlformats.org/officeDocument/2006/relationships/image" Target="../media/image54.png"/><Relationship Id="rId1" Type="http://schemas.openxmlformats.org/officeDocument/2006/relationships/slideLayout" Target="../slideLayouts/slideLayout4.xml"/><Relationship Id="rId6" Type="http://schemas.openxmlformats.org/officeDocument/2006/relationships/image" Target="../media/image58.png"/><Relationship Id="rId11" Type="http://schemas.openxmlformats.org/officeDocument/2006/relationships/image" Target="../media/image62.svg"/><Relationship Id="rId5" Type="http://schemas.openxmlformats.org/officeDocument/2006/relationships/image" Target="../media/image57.svg"/><Relationship Id="rId15" Type="http://schemas.openxmlformats.org/officeDocument/2006/relationships/image" Target="../media/image65.svg"/><Relationship Id="rId10" Type="http://schemas.openxmlformats.org/officeDocument/2006/relationships/image" Target="../media/image46.png"/><Relationship Id="rId4" Type="http://schemas.openxmlformats.org/officeDocument/2006/relationships/image" Target="../media/image56.png"/><Relationship Id="rId9" Type="http://schemas.openxmlformats.org/officeDocument/2006/relationships/image" Target="../media/image61.svg"/><Relationship Id="rId14" Type="http://schemas.openxmlformats.org/officeDocument/2006/relationships/image" Target="../media/image48.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image" Target="../media/image66.png"/><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8" Type="http://schemas.openxmlformats.org/officeDocument/2006/relationships/image" Target="../media/image73.png"/><Relationship Id="rId3" Type="http://schemas.openxmlformats.org/officeDocument/2006/relationships/image" Target="../media/image68.svg"/><Relationship Id="rId7" Type="http://schemas.openxmlformats.org/officeDocument/2006/relationships/image" Target="../media/image72.svg"/><Relationship Id="rId2" Type="http://schemas.openxmlformats.org/officeDocument/2006/relationships/image" Target="../media/image67.png"/><Relationship Id="rId1" Type="http://schemas.openxmlformats.org/officeDocument/2006/relationships/slideLayout" Target="../slideLayouts/slideLayout8.xml"/><Relationship Id="rId6" Type="http://schemas.openxmlformats.org/officeDocument/2006/relationships/image" Target="../media/image71.png"/><Relationship Id="rId11" Type="http://schemas.openxmlformats.org/officeDocument/2006/relationships/image" Target="../media/image76.svg"/><Relationship Id="rId5" Type="http://schemas.openxmlformats.org/officeDocument/2006/relationships/image" Target="../media/image70.svg"/><Relationship Id="rId10" Type="http://schemas.openxmlformats.org/officeDocument/2006/relationships/image" Target="../media/image75.png"/><Relationship Id="rId4" Type="http://schemas.openxmlformats.org/officeDocument/2006/relationships/image" Target="../media/image69.png"/><Relationship Id="rId9" Type="http://schemas.openxmlformats.org/officeDocument/2006/relationships/image" Target="../media/image74.svg"/></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2" Type="http://schemas.openxmlformats.org/officeDocument/2006/relationships/image" Target="../media/image77.png"/><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3" Type="http://schemas.openxmlformats.org/officeDocument/2006/relationships/image" Target="../media/image79.svg"/><Relationship Id="rId2" Type="http://schemas.openxmlformats.org/officeDocument/2006/relationships/image" Target="../media/image78.png"/><Relationship Id="rId1" Type="http://schemas.openxmlformats.org/officeDocument/2006/relationships/slideLayout" Target="../slideLayouts/slideLayout8.xml"/></Relationships>
</file>

<file path=ppt/slides/_rels/slide28.xml.rels><?xml version="1.0" encoding="UTF-8" standalone="yes"?>
<Relationships xmlns="http://schemas.openxmlformats.org/package/2006/relationships"><Relationship Id="rId3" Type="http://schemas.openxmlformats.org/officeDocument/2006/relationships/image" Target="../media/image80.jpeg"/><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3" Type="http://schemas.openxmlformats.org/officeDocument/2006/relationships/image" Target="../media/image81.jpg"/><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hyperlink" Target="https://openclipart.org/detail/182138/simple-umbrella" TargetMode="External"/><Relationship Id="rId2" Type="http://schemas.openxmlformats.org/officeDocument/2006/relationships/image" Target="../media/image7.png"/><Relationship Id="rId1" Type="http://schemas.openxmlformats.org/officeDocument/2006/relationships/slideLayout" Target="../slideLayouts/slideLayout4.xml"/><Relationship Id="rId6" Type="http://schemas.openxmlformats.org/officeDocument/2006/relationships/hyperlink" Target="https://creativecommons.org/licenses/by/3.0/" TargetMode="External"/><Relationship Id="rId5" Type="http://schemas.openxmlformats.org/officeDocument/2006/relationships/hyperlink" Target="https://creativecommons.org/licenses/by-nc/4.0/" TargetMode="External"/><Relationship Id="rId4" Type="http://schemas.openxmlformats.org/officeDocument/2006/relationships/hyperlink" Target="https://www.slideshare.net/ResearchSupportTeam/research-data-management-an-overview-humanities-tt2014" TargetMode="Externa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3" Type="http://schemas.openxmlformats.org/officeDocument/2006/relationships/hyperlink" Target="https://osf.io/z73ng/" TargetMode="External"/><Relationship Id="rId2" Type="http://schemas.openxmlformats.org/officeDocument/2006/relationships/image" Target="../media/image82.jpeg"/><Relationship Id="rId1" Type="http://schemas.openxmlformats.org/officeDocument/2006/relationships/slideLayout" Target="../slideLayouts/slideLayout4.xml"/><Relationship Id="rId5" Type="http://schemas.openxmlformats.org/officeDocument/2006/relationships/hyperlink" Target="https://forms.office.com/r/AH3UBC5j3X" TargetMode="External"/><Relationship Id="rId4" Type="http://schemas.openxmlformats.org/officeDocument/2006/relationships/image" Target="../media/image83.png"/></Relationships>
</file>

<file path=ppt/slides/_rels/slide32.xml.rels><?xml version="1.0" encoding="UTF-8" standalone="yes"?>
<Relationships xmlns="http://schemas.openxmlformats.org/package/2006/relationships"><Relationship Id="rId3" Type="http://schemas.openxmlformats.org/officeDocument/2006/relationships/image" Target="../media/image84.gif"/><Relationship Id="rId2" Type="http://schemas.openxmlformats.org/officeDocument/2006/relationships/hyperlink" Target="https://phdcomics.com/comics/archive_print.php?comicid=1323" TargetMode="External"/><Relationship Id="rId1" Type="http://schemas.openxmlformats.org/officeDocument/2006/relationships/slideLayout" Target="../slideLayouts/slideLayout5.xml"/><Relationship Id="rId5" Type="http://schemas.openxmlformats.org/officeDocument/2006/relationships/hyperlink" Target="https://www.youtube.com/watch?v=YslfY4W-NAg" TargetMode="External"/><Relationship Id="rId4" Type="http://schemas.openxmlformats.org/officeDocument/2006/relationships/hyperlink" Target="https://osf.io/hjntb/" TargetMode="Externa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6.xml"/></Relationships>
</file>

<file path=ppt/slides/_rels/slide34.xml.rels><?xml version="1.0" encoding="UTF-8" standalone="yes"?>
<Relationships xmlns="http://schemas.openxmlformats.org/package/2006/relationships"><Relationship Id="rId3" Type="http://schemas.openxmlformats.org/officeDocument/2006/relationships/image" Target="../media/image85.png"/><Relationship Id="rId2" Type="http://schemas.openxmlformats.org/officeDocument/2006/relationships/notesSlide" Target="../notesSlides/notesSlide14.xml"/><Relationship Id="rId1" Type="http://schemas.openxmlformats.org/officeDocument/2006/relationships/slideLayout" Target="../slideLayouts/slideLayout26.xml"/><Relationship Id="rId6" Type="http://schemas.openxmlformats.org/officeDocument/2006/relationships/image" Target="../media/image88.svg"/><Relationship Id="rId5" Type="http://schemas.openxmlformats.org/officeDocument/2006/relationships/image" Target="../media/image87.png"/><Relationship Id="rId4" Type="http://schemas.openxmlformats.org/officeDocument/2006/relationships/image" Target="../media/image86.svg"/></Relationships>
</file>

<file path=ppt/slides/_rels/slide35.xml.rels><?xml version="1.0" encoding="UTF-8" standalone="yes"?>
<Relationships xmlns="http://schemas.openxmlformats.org/package/2006/relationships"><Relationship Id="rId3" Type="http://schemas.openxmlformats.org/officeDocument/2006/relationships/image" Target="../media/image89.png"/><Relationship Id="rId2" Type="http://schemas.openxmlformats.org/officeDocument/2006/relationships/notesSlide" Target="../notesSlides/notesSlide15.xml"/><Relationship Id="rId1" Type="http://schemas.openxmlformats.org/officeDocument/2006/relationships/slideLayout" Target="../slideLayouts/slideLayout26.xml"/><Relationship Id="rId4" Type="http://schemas.openxmlformats.org/officeDocument/2006/relationships/image" Target="../media/image90.png"/></Relationships>
</file>

<file path=ppt/slides/_rels/slide36.xml.rels><?xml version="1.0" encoding="UTF-8" standalone="yes"?>
<Relationships xmlns="http://schemas.openxmlformats.org/package/2006/relationships"><Relationship Id="rId8" Type="http://schemas.openxmlformats.org/officeDocument/2006/relationships/image" Target="../media/image96.png"/><Relationship Id="rId3" Type="http://schemas.openxmlformats.org/officeDocument/2006/relationships/image" Target="../media/image91.png"/><Relationship Id="rId7" Type="http://schemas.openxmlformats.org/officeDocument/2006/relationships/image" Target="../media/image95.png"/><Relationship Id="rId2" Type="http://schemas.openxmlformats.org/officeDocument/2006/relationships/notesSlide" Target="../notesSlides/notesSlide16.xml"/><Relationship Id="rId1" Type="http://schemas.openxmlformats.org/officeDocument/2006/relationships/slideLayout" Target="../slideLayouts/slideLayout4.xml"/><Relationship Id="rId6" Type="http://schemas.openxmlformats.org/officeDocument/2006/relationships/image" Target="../media/image94.png"/><Relationship Id="rId5" Type="http://schemas.openxmlformats.org/officeDocument/2006/relationships/image" Target="../media/image93.png"/><Relationship Id="rId4" Type="http://schemas.openxmlformats.org/officeDocument/2006/relationships/image" Target="../media/image92.png"/></Relationships>
</file>

<file path=ppt/slides/_rels/slide37.xml.rels><?xml version="1.0" encoding="UTF-8" standalone="yes"?>
<Relationships xmlns="http://schemas.openxmlformats.org/package/2006/relationships"><Relationship Id="rId3" Type="http://schemas.openxmlformats.org/officeDocument/2006/relationships/image" Target="../media/image98.svg"/><Relationship Id="rId2" Type="http://schemas.openxmlformats.org/officeDocument/2006/relationships/image" Target="../media/image97.png"/><Relationship Id="rId1" Type="http://schemas.openxmlformats.org/officeDocument/2006/relationships/slideLayout" Target="../slideLayouts/slideLayout8.xml"/></Relationships>
</file>

<file path=ppt/slides/_rels/slide38.xml.rels><?xml version="1.0" encoding="UTF-8" standalone="yes"?>
<Relationships xmlns="http://schemas.openxmlformats.org/package/2006/relationships"><Relationship Id="rId8" Type="http://schemas.openxmlformats.org/officeDocument/2006/relationships/image" Target="../media/image105.png"/><Relationship Id="rId13" Type="http://schemas.openxmlformats.org/officeDocument/2006/relationships/image" Target="../media/image110.svg"/><Relationship Id="rId3" Type="http://schemas.openxmlformats.org/officeDocument/2006/relationships/image" Target="../media/image100.svg"/><Relationship Id="rId7" Type="http://schemas.openxmlformats.org/officeDocument/2006/relationships/image" Target="../media/image104.svg"/><Relationship Id="rId12" Type="http://schemas.openxmlformats.org/officeDocument/2006/relationships/image" Target="../media/image109.png"/><Relationship Id="rId2" Type="http://schemas.openxmlformats.org/officeDocument/2006/relationships/image" Target="../media/image99.png"/><Relationship Id="rId1" Type="http://schemas.openxmlformats.org/officeDocument/2006/relationships/slideLayout" Target="../slideLayouts/slideLayout4.xml"/><Relationship Id="rId6" Type="http://schemas.openxmlformats.org/officeDocument/2006/relationships/image" Target="../media/image103.png"/><Relationship Id="rId11" Type="http://schemas.openxmlformats.org/officeDocument/2006/relationships/image" Target="../media/image108.svg"/><Relationship Id="rId5" Type="http://schemas.openxmlformats.org/officeDocument/2006/relationships/image" Target="../media/image102.svg"/><Relationship Id="rId10" Type="http://schemas.openxmlformats.org/officeDocument/2006/relationships/image" Target="../media/image107.png"/><Relationship Id="rId4" Type="http://schemas.openxmlformats.org/officeDocument/2006/relationships/image" Target="../media/image101.png"/><Relationship Id="rId9" Type="http://schemas.openxmlformats.org/officeDocument/2006/relationships/image" Target="../media/image106.svg"/><Relationship Id="rId14" Type="http://schemas.openxmlformats.org/officeDocument/2006/relationships/image" Target="../media/image111.jpeg"/></Relationships>
</file>

<file path=ppt/slides/_rels/slide39.xml.rels><?xml version="1.0" encoding="UTF-8" standalone="yes"?>
<Relationships xmlns="http://schemas.openxmlformats.org/package/2006/relationships"><Relationship Id="rId3" Type="http://schemas.openxmlformats.org/officeDocument/2006/relationships/image" Target="../media/image112.png"/><Relationship Id="rId2" Type="http://schemas.openxmlformats.org/officeDocument/2006/relationships/notesSlide" Target="../notesSlides/notesSlide17.xml"/><Relationship Id="rId1" Type="http://schemas.openxmlformats.org/officeDocument/2006/relationships/slideLayout" Target="../slideLayouts/slideLayout4.xml"/><Relationship Id="rId4" Type="http://schemas.openxmlformats.org/officeDocument/2006/relationships/image" Target="../media/image113.png"/></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7" Type="http://schemas.openxmlformats.org/officeDocument/2006/relationships/hyperlink" Target="https://doi.org/10.1038/461145a" TargetMode="External"/><Relationship Id="rId2" Type="http://schemas.openxmlformats.org/officeDocument/2006/relationships/notesSlide" Target="../notesSlides/notesSlide2.xml"/><Relationship Id="rId1" Type="http://schemas.openxmlformats.org/officeDocument/2006/relationships/slideLayout" Target="../slideLayouts/slideLayout4.xml"/><Relationship Id="rId6" Type="http://schemas.openxmlformats.org/officeDocument/2006/relationships/image" Target="../media/image9.png"/><Relationship Id="rId5" Type="http://schemas.openxmlformats.org/officeDocument/2006/relationships/hyperlink" Target="https://creativecommons.org/licenses/by/4.0/" TargetMode="External"/><Relationship Id="rId4" Type="http://schemas.openxmlformats.org/officeDocument/2006/relationships/hyperlink" Target="https://www.fosteropenscience.eu/content/cartoonpublication-and-data" TargetMode="External"/></Relationships>
</file>

<file path=ppt/slides/_rels/slide40.xml.rels><?xml version="1.0" encoding="UTF-8" standalone="yes"?>
<Relationships xmlns="http://schemas.openxmlformats.org/package/2006/relationships"><Relationship Id="rId2" Type="http://schemas.openxmlformats.org/officeDocument/2006/relationships/image" Target="../media/image114.png"/><Relationship Id="rId1" Type="http://schemas.openxmlformats.org/officeDocument/2006/relationships/slideLayout" Target="../slideLayouts/slideLayout4.xml"/></Relationships>
</file>

<file path=ppt/slides/_rels/slide41.xml.rels><?xml version="1.0" encoding="UTF-8" standalone="yes"?>
<Relationships xmlns="http://schemas.openxmlformats.org/package/2006/relationships"><Relationship Id="rId8" Type="http://schemas.openxmlformats.org/officeDocument/2006/relationships/image" Target="../media/image118.svg"/><Relationship Id="rId3" Type="http://schemas.openxmlformats.org/officeDocument/2006/relationships/image" Target="../media/image58.png"/><Relationship Id="rId7" Type="http://schemas.openxmlformats.org/officeDocument/2006/relationships/image" Target="../media/image56.png"/><Relationship Id="rId2" Type="http://schemas.openxmlformats.org/officeDocument/2006/relationships/slideLayout" Target="../slideLayouts/slideLayout4.xml"/><Relationship Id="rId1" Type="http://schemas.openxmlformats.org/officeDocument/2006/relationships/themeOverride" Target="../theme/themeOverride1.xml"/><Relationship Id="rId6" Type="http://schemas.openxmlformats.org/officeDocument/2006/relationships/image" Target="../media/image117.svg"/><Relationship Id="rId5" Type="http://schemas.openxmlformats.org/officeDocument/2006/relationships/image" Target="../media/image116.png"/><Relationship Id="rId10" Type="http://schemas.openxmlformats.org/officeDocument/2006/relationships/image" Target="../media/image120.svg"/><Relationship Id="rId4" Type="http://schemas.openxmlformats.org/officeDocument/2006/relationships/image" Target="../media/image115.svg"/><Relationship Id="rId9" Type="http://schemas.openxmlformats.org/officeDocument/2006/relationships/image" Target="../media/image119.png"/></Relationships>
</file>

<file path=ppt/slides/_rels/slide42.xml.rels><?xml version="1.0" encoding="UTF-8" standalone="yes"?>
<Relationships xmlns="http://schemas.openxmlformats.org/package/2006/relationships"><Relationship Id="rId3" Type="http://schemas.openxmlformats.org/officeDocument/2006/relationships/hyperlink" Target="https://help.osf.io/hc/en-us/articles/360019739054-How-to-Make-a-Data-Dictionary" TargetMode="External"/><Relationship Id="rId2" Type="http://schemas.openxmlformats.org/officeDocument/2006/relationships/image" Target="../media/image121.png"/><Relationship Id="rId1" Type="http://schemas.openxmlformats.org/officeDocument/2006/relationships/slideLayout" Target="../slideLayouts/slideLayout4.xml"/></Relationships>
</file>

<file path=ppt/slides/_rels/slide43.xml.rels><?xml version="1.0" encoding="UTF-8" standalone="yes"?>
<Relationships xmlns="http://schemas.openxmlformats.org/package/2006/relationships"><Relationship Id="rId3" Type="http://schemas.openxmlformats.org/officeDocument/2006/relationships/image" Target="../media/image123.png"/><Relationship Id="rId2" Type="http://schemas.openxmlformats.org/officeDocument/2006/relationships/image" Target="../media/image122.png"/><Relationship Id="rId1" Type="http://schemas.openxmlformats.org/officeDocument/2006/relationships/slideLayout" Target="../slideLayouts/slideLayout4.xml"/><Relationship Id="rId4" Type="http://schemas.openxmlformats.org/officeDocument/2006/relationships/hyperlink" Target="https://cornell.app.box.com/v/ReadmeTemplate" TargetMode="External"/></Relationships>
</file>

<file path=ppt/slides/_rels/slide44.xml.rels><?xml version="1.0" encoding="UTF-8" standalone="yes"?>
<Relationships xmlns="http://schemas.openxmlformats.org/package/2006/relationships"><Relationship Id="rId3" Type="http://schemas.openxmlformats.org/officeDocument/2006/relationships/image" Target="../media/image125.svg"/><Relationship Id="rId2" Type="http://schemas.openxmlformats.org/officeDocument/2006/relationships/image" Target="../media/image124.png"/><Relationship Id="rId1" Type="http://schemas.openxmlformats.org/officeDocument/2006/relationships/slideLayout" Target="../slideLayouts/slideLayout8.xml"/></Relationships>
</file>

<file path=ppt/slides/_rels/slide45.xml.rels><?xml version="1.0" encoding="UTF-8" standalone="yes"?>
<Relationships xmlns="http://schemas.openxmlformats.org/package/2006/relationships"><Relationship Id="rId3" Type="http://schemas.openxmlformats.org/officeDocument/2006/relationships/image" Target="../media/image127.svg"/><Relationship Id="rId2" Type="http://schemas.openxmlformats.org/officeDocument/2006/relationships/image" Target="../media/image126.png"/><Relationship Id="rId1" Type="http://schemas.openxmlformats.org/officeDocument/2006/relationships/slideLayout" Target="../slideLayouts/slideLayout8.xml"/></Relationships>
</file>

<file path=ppt/slides/_rels/slide46.xml.rels><?xml version="1.0" encoding="UTF-8" standalone="yes"?>
<Relationships xmlns="http://schemas.openxmlformats.org/package/2006/relationships"><Relationship Id="rId3" Type="http://schemas.openxmlformats.org/officeDocument/2006/relationships/image" Target="../media/image128.png"/><Relationship Id="rId2" Type="http://schemas.openxmlformats.org/officeDocument/2006/relationships/notesSlide" Target="../notesSlides/notesSlide18.xml"/><Relationship Id="rId1" Type="http://schemas.openxmlformats.org/officeDocument/2006/relationships/slideLayout" Target="../slideLayouts/slideLayout4.xml"/><Relationship Id="rId5" Type="http://schemas.openxmlformats.org/officeDocument/2006/relationships/hyperlink" Target="https://creativecommons.org/licenses/by/4.0/" TargetMode="External"/><Relationship Id="rId4" Type="http://schemas.openxmlformats.org/officeDocument/2006/relationships/hyperlink" Target="http://helios-eie.ekt.gr/EIE/bitstream/10442/15546/1/20170615-OpenAIRE-Athene-Grootveld-final.pdf" TargetMode="External"/></Relationships>
</file>

<file path=ppt/slides/_rels/slide47.xml.rels><?xml version="1.0" encoding="UTF-8" standalone="yes"?>
<Relationships xmlns="http://schemas.openxmlformats.org/package/2006/relationships"><Relationship Id="rId3" Type="http://schemas.openxmlformats.org/officeDocument/2006/relationships/image" Target="../media/image129.png"/><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48.xml.rels><?xml version="1.0" encoding="UTF-8" standalone="yes"?>
<Relationships xmlns="http://schemas.openxmlformats.org/package/2006/relationships"><Relationship Id="rId2" Type="http://schemas.openxmlformats.org/officeDocument/2006/relationships/image" Target="../media/image130.png"/><Relationship Id="rId1" Type="http://schemas.openxmlformats.org/officeDocument/2006/relationships/slideLayout" Target="../slideLayouts/slideLayout4.xml"/></Relationships>
</file>

<file path=ppt/slides/_rels/slide49.xml.rels><?xml version="1.0" encoding="UTF-8" standalone="yes"?>
<Relationships xmlns="http://schemas.openxmlformats.org/package/2006/relationships"><Relationship Id="rId2" Type="http://schemas.openxmlformats.org/officeDocument/2006/relationships/hyperlink" Target="https://www.dcc.ac.uk/guidance/how-guides/five-steps-decide-what-data-keep" TargetMode="Externa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4.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50.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4.xml"/><Relationship Id="rId1" Type="http://schemas.openxmlformats.org/officeDocument/2006/relationships/themeOverride" Target="../theme/themeOverride2.xml"/></Relationships>
</file>

<file path=ppt/slides/_rels/slide51.xml.rels><?xml version="1.0" encoding="UTF-8" standalone="yes"?>
<Relationships xmlns="http://schemas.openxmlformats.org/package/2006/relationships"><Relationship Id="rId3" Type="http://schemas.openxmlformats.org/officeDocument/2006/relationships/image" Target="../media/image131.jpeg"/><Relationship Id="rId2" Type="http://schemas.openxmlformats.org/officeDocument/2006/relationships/notesSlide" Target="../notesSlides/notesSlide21.xml"/><Relationship Id="rId1" Type="http://schemas.openxmlformats.org/officeDocument/2006/relationships/slideLayout" Target="../slideLayouts/slideLayout4.xml"/></Relationships>
</file>

<file path=ppt/slides/_rels/slide52.xml.rels><?xml version="1.0" encoding="UTF-8" standalone="yes"?>
<Relationships xmlns="http://schemas.openxmlformats.org/package/2006/relationships"><Relationship Id="rId3" Type="http://schemas.openxmlformats.org/officeDocument/2006/relationships/diagramLayout" Target="../diagrams/layout2.xml"/><Relationship Id="rId7" Type="http://schemas.openxmlformats.org/officeDocument/2006/relationships/image" Target="../media/image111.jpeg"/><Relationship Id="rId2" Type="http://schemas.openxmlformats.org/officeDocument/2006/relationships/diagramData" Target="../diagrams/data2.xml"/><Relationship Id="rId1" Type="http://schemas.openxmlformats.org/officeDocument/2006/relationships/slideLayout" Target="../slideLayouts/slideLayout4.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5.xml.rels><?xml version="1.0" encoding="UTF-8" standalone="yes"?>
<Relationships xmlns="http://schemas.openxmlformats.org/package/2006/relationships"><Relationship Id="rId3" Type="http://schemas.openxmlformats.org/officeDocument/2006/relationships/image" Target="../media/image132.png"/><Relationship Id="rId2" Type="http://schemas.openxmlformats.org/officeDocument/2006/relationships/notesSlide" Target="../notesSlides/notesSlide22.xml"/><Relationship Id="rId1" Type="http://schemas.openxmlformats.org/officeDocument/2006/relationships/slideLayout" Target="../slideLayouts/slideLayout4.xml"/></Relationships>
</file>

<file path=ppt/slides/_rels/slide56.xml.rels><?xml version="1.0" encoding="UTF-8" standalone="yes"?>
<Relationships xmlns="http://schemas.openxmlformats.org/package/2006/relationships"><Relationship Id="rId2" Type="http://schemas.openxmlformats.org/officeDocument/2006/relationships/image" Target="../media/image133.png"/><Relationship Id="rId1" Type="http://schemas.openxmlformats.org/officeDocument/2006/relationships/slideLayout" Target="../slideLayouts/slideLayout4.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8.xml.rels><?xml version="1.0" encoding="UTF-8" standalone="yes"?>
<Relationships xmlns="http://schemas.openxmlformats.org/package/2006/relationships"><Relationship Id="rId3" Type="http://schemas.openxmlformats.org/officeDocument/2006/relationships/hyperlink" Target="https://www.ugent.be/en/research/datamanagement/before-research/datamanagementplan.htm#DMPfeedback" TargetMode="External"/><Relationship Id="rId2" Type="http://schemas.openxmlformats.org/officeDocument/2006/relationships/image" Target="../media/image134.jpg"/><Relationship Id="rId1" Type="http://schemas.openxmlformats.org/officeDocument/2006/relationships/slideLayout" Target="../slideLayouts/slideLayout14.xml"/><Relationship Id="rId5" Type="http://schemas.openxmlformats.org/officeDocument/2006/relationships/hyperlink" Target="https://dmponline.be/" TargetMode="External"/><Relationship Id="rId4" Type="http://schemas.openxmlformats.org/officeDocument/2006/relationships/image" Target="../media/image135.jpg"/></Relationships>
</file>

<file path=ppt/slides/_rels/slide59.xml.rels><?xml version="1.0" encoding="UTF-8" standalone="yes"?>
<Relationships xmlns="http://schemas.openxmlformats.org/package/2006/relationships"><Relationship Id="rId8" Type="http://schemas.openxmlformats.org/officeDocument/2006/relationships/hyperlink" Target="https://www.ugent.be/en/research/datamanagement/policies/privacy.htm" TargetMode="External"/><Relationship Id="rId3" Type="http://schemas.openxmlformats.org/officeDocument/2006/relationships/hyperlink" Target="https://www.ugent.be/en/research/datamanagement" TargetMode="External"/><Relationship Id="rId7" Type="http://schemas.openxmlformats.org/officeDocument/2006/relationships/hyperlink" Target="mailto:privacy@ugent.be" TargetMode="External"/><Relationship Id="rId2" Type="http://schemas.openxmlformats.org/officeDocument/2006/relationships/notesSlide" Target="../notesSlides/notesSlide23.xml"/><Relationship Id="rId1" Type="http://schemas.openxmlformats.org/officeDocument/2006/relationships/slideLayout" Target="../slideLayouts/slideLayout4.xml"/><Relationship Id="rId6" Type="http://schemas.openxmlformats.org/officeDocument/2006/relationships/hyperlink" Target="https://gismo.ugent.be/gismo-web/web/home?1&amp;goto=contract" TargetMode="External"/><Relationship Id="rId5" Type="http://schemas.openxmlformats.org/officeDocument/2006/relationships/hyperlink" Target="https://www.ugent.be/techtransfer/nl" TargetMode="External"/><Relationship Id="rId4" Type="http://schemas.openxmlformats.org/officeDocument/2006/relationships/hyperlink" Target="mailto:rdm.support@ugent.be" TargetMode="External"/></Relationships>
</file>

<file path=ppt/slides/_rels/slide6.xml.rels><?xml version="1.0" encoding="UTF-8" standalone="yes"?>
<Relationships xmlns="http://schemas.openxmlformats.org/package/2006/relationships"><Relationship Id="rId3" Type="http://schemas.openxmlformats.org/officeDocument/2006/relationships/hyperlink" Target="https://digitalbevaring.dk/om-sitet/about-us/" TargetMode="External"/><Relationship Id="rId2" Type="http://schemas.openxmlformats.org/officeDocument/2006/relationships/image" Target="../media/image10.png"/><Relationship Id="rId1" Type="http://schemas.openxmlformats.org/officeDocument/2006/relationships/slideLayout" Target="../slideLayouts/slideLayout4.xml"/><Relationship Id="rId4" Type="http://schemas.openxmlformats.org/officeDocument/2006/relationships/hyperlink" Target="https://creativecommons.org/licenses/by/2.5/dk/deed.en_GB" TargetMode="External"/></Relationships>
</file>

<file path=ppt/slides/_rels/slide60.xml.rels><?xml version="1.0" encoding="UTF-8" standalone="yes"?>
<Relationships xmlns="http://schemas.openxmlformats.org/package/2006/relationships"><Relationship Id="rId3" Type="http://schemas.openxmlformats.org/officeDocument/2006/relationships/image" Target="../media/image137.png"/><Relationship Id="rId2" Type="http://schemas.openxmlformats.org/officeDocument/2006/relationships/image" Target="../media/image136.png"/><Relationship Id="rId1" Type="http://schemas.openxmlformats.org/officeDocument/2006/relationships/slideLayout" Target="../slideLayouts/slideLayout10.xml"/><Relationship Id="rId4" Type="http://schemas.openxmlformats.org/officeDocument/2006/relationships/image" Target="../media/image138.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5.xml"/><Relationship Id="rId1" Type="http://schemas.openxmlformats.org/officeDocument/2006/relationships/slideLayout" Target="../slideLayouts/slideLayout4.xml"/><Relationship Id="rId4" Type="http://schemas.openxmlformats.org/officeDocument/2006/relationships/image" Target="../media/image12.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p:cNvSpPr>
            <a:spLocks noGrp="1"/>
          </p:cNvSpPr>
          <p:nvPr>
            <p:ph type="ctrTitle"/>
          </p:nvPr>
        </p:nvSpPr>
        <p:spPr/>
        <p:txBody>
          <a:bodyPr/>
          <a:lstStyle/>
          <a:p>
            <a:r>
              <a:rPr lang="en-US" dirty="0"/>
              <a:t>Writing your data management plan: Step by step</a:t>
            </a:r>
          </a:p>
        </p:txBody>
      </p:sp>
      <p:sp>
        <p:nvSpPr>
          <p:cNvPr id="4" name="Ondertitel 3"/>
          <p:cNvSpPr>
            <a:spLocks noGrp="1"/>
          </p:cNvSpPr>
          <p:nvPr>
            <p:ph type="subTitle" idx="1"/>
          </p:nvPr>
        </p:nvSpPr>
        <p:spPr/>
        <p:txBody>
          <a:bodyPr vert="horz" lIns="91440" tIns="45720" rIns="91440" bIns="45720" rtlCol="0" anchor="t">
            <a:normAutofit/>
          </a:bodyPr>
          <a:lstStyle/>
          <a:p>
            <a:r>
              <a:rPr lang="nl-NL" dirty="0"/>
              <a:t>2023/11/10 – </a:t>
            </a:r>
            <a:r>
              <a:rPr lang="nl-NL" dirty="0" err="1"/>
              <a:t>Ziad</a:t>
            </a:r>
            <a:r>
              <a:rPr lang="nl-NL" dirty="0"/>
              <a:t> </a:t>
            </a:r>
            <a:r>
              <a:rPr lang="nl-NL" dirty="0" err="1"/>
              <a:t>Choueiki</a:t>
            </a:r>
            <a:r>
              <a:rPr lang="nl-NL" dirty="0"/>
              <a:t> </a:t>
            </a:r>
          </a:p>
        </p:txBody>
      </p:sp>
      <p:sp>
        <p:nvSpPr>
          <p:cNvPr id="6" name="Text Placeholder Organsation L1/L2"/>
          <p:cNvSpPr>
            <a:spLocks noGrp="1"/>
          </p:cNvSpPr>
          <p:nvPr>
            <p:ph type="body" sz="quarter" idx="10"/>
          </p:nvPr>
        </p:nvSpPr>
        <p:spPr/>
        <p:txBody>
          <a:bodyPr/>
          <a:lstStyle/>
          <a:p>
            <a:r>
              <a:rPr lang="en-GB" err="1"/>
              <a:t>Dienst</a:t>
            </a:r>
            <a:r>
              <a:rPr lang="en-GB"/>
              <a:t> </a:t>
            </a:r>
            <a:r>
              <a:rPr lang="en-GB" err="1"/>
              <a:t>onderzoeksaangelegenheden</a:t>
            </a:r>
            <a:r>
              <a:rPr lang="en-GB"/>
              <a:t>	(DOZA)</a:t>
            </a:r>
          </a:p>
          <a:p>
            <a:pPr lvl="1"/>
            <a:r>
              <a:rPr lang="en-GB" err="1"/>
              <a:t>Boekentoren</a:t>
            </a:r>
            <a:endParaRPr lang="en-GB"/>
          </a:p>
        </p:txBody>
      </p:sp>
      <p:sp>
        <p:nvSpPr>
          <p:cNvPr id="7" name="Tijdelijke aanduiding voor afbeelding 6"/>
          <p:cNvSpPr>
            <a:spLocks noGrp="1"/>
          </p:cNvSpPr>
          <p:nvPr>
            <p:ph type="pic" sz="quarter" idx="12"/>
          </p:nvPr>
        </p:nvSpPr>
        <p:spPr/>
        <p:txBody>
          <a:bodyPr/>
          <a:lstStyle/>
          <a:p>
            <a:endParaRPr lang="en-BE"/>
          </a:p>
        </p:txBody>
      </p:sp>
      <p:sp>
        <p:nvSpPr>
          <p:cNvPr id="8" name="Tijdelijke aanduiding voor afbeelding 7"/>
          <p:cNvSpPr>
            <a:spLocks noGrp="1"/>
          </p:cNvSpPr>
          <p:nvPr>
            <p:ph type="pic" sz="quarter" idx="13"/>
          </p:nvPr>
        </p:nvSpPr>
        <p:spPr/>
        <p:txBody>
          <a:bodyPr/>
          <a:lstStyle/>
          <a:p>
            <a:endParaRPr lang="en-BE"/>
          </a:p>
        </p:txBody>
      </p:sp>
      <p:sp>
        <p:nvSpPr>
          <p:cNvPr id="9" name="Tijdelijke aanduiding voor afbeelding 8"/>
          <p:cNvSpPr>
            <a:spLocks noGrp="1"/>
          </p:cNvSpPr>
          <p:nvPr>
            <p:ph type="pic" sz="quarter" idx="14"/>
          </p:nvPr>
        </p:nvSpPr>
        <p:spPr/>
        <p:txBody>
          <a:bodyPr/>
          <a:lstStyle/>
          <a:p>
            <a:endParaRPr lang="en-BE"/>
          </a:p>
        </p:txBody>
      </p:sp>
      <p:pic>
        <p:nvPicPr>
          <p:cNvPr id="10" name="Picture 5" descr="File:CC-BY icon.svg - Wikimedia Commons">
            <a:extLst>
              <a:ext uri="{FF2B5EF4-FFF2-40B4-BE49-F238E27FC236}">
                <a16:creationId xmlns:a16="http://schemas.microsoft.com/office/drawing/2014/main" id="{B78F75B2-92F4-4A4F-A527-ED4039D6501F}"/>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4591491" y="8366400"/>
            <a:ext cx="2566668" cy="902344"/>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Placeholder 12">
            <a:extLst>
              <a:ext uri="{FF2B5EF4-FFF2-40B4-BE49-F238E27FC236}">
                <a16:creationId xmlns:a16="http://schemas.microsoft.com/office/drawing/2014/main" id="{7253F84D-5BCA-43A3-BCA8-FB8804E67604}"/>
              </a:ext>
            </a:extLst>
          </p:cNvPr>
          <p:cNvPicPr>
            <a:picLocks noGrp="1" noChangeAspect="1"/>
          </p:cNvPicPr>
          <p:nvPr>
            <p:ph type="pic" sz="quarter" idx="11"/>
          </p:nvPr>
        </p:nvPicPr>
        <p:blipFill>
          <a:blip r:embed="rId3" cstate="print">
            <a:extLst>
              <a:ext uri="{28A0092B-C50C-407E-A947-70E740481C1C}">
                <a14:useLocalDpi xmlns:a14="http://schemas.microsoft.com/office/drawing/2010/main" val="0"/>
              </a:ext>
            </a:extLst>
          </a:blip>
          <a:srcRect t="11343" b="11343"/>
          <a:stretch>
            <a:fillRect/>
          </a:stretch>
        </p:blipFill>
        <p:spPr>
          <a:xfrm>
            <a:off x="3200400" y="8366125"/>
            <a:ext cx="2286000" cy="928688"/>
          </a:xfrm>
          <a:prstGeom prst="rect">
            <a:avLst/>
          </a:prstGeom>
        </p:spPr>
      </p:pic>
    </p:spTree>
    <p:extLst>
      <p:ext uri="{BB962C8B-B14F-4D97-AF65-F5344CB8AC3E}">
        <p14:creationId xmlns:p14="http://schemas.microsoft.com/office/powerpoint/2010/main" val="335561808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GB" dirty="0" err="1"/>
              <a:t>Dmp</a:t>
            </a:r>
            <a:r>
              <a:rPr lang="en-GB" dirty="0"/>
              <a:t>: When, how &amp; where?</a:t>
            </a:r>
          </a:p>
        </p:txBody>
      </p:sp>
      <p:sp>
        <p:nvSpPr>
          <p:cNvPr id="5" name="Slide Number Placeholder 4"/>
          <p:cNvSpPr>
            <a:spLocks noGrp="1"/>
          </p:cNvSpPr>
          <p:nvPr>
            <p:ph type="sldNum" sz="quarter" idx="4"/>
          </p:nvPr>
        </p:nvSpPr>
        <p:spPr/>
        <p:txBody>
          <a:bodyPr/>
          <a:lstStyle/>
          <a:p>
            <a:fld id="{7AE184E0-0BD4-4705-A12B-9B71DDE63301}" type="slidenum">
              <a:rPr lang="en-GB" smtClean="0"/>
              <a:pPr/>
              <a:t>10</a:t>
            </a:fld>
            <a:endParaRPr lang="en-GB"/>
          </a:p>
        </p:txBody>
      </p:sp>
    </p:spTree>
    <p:extLst>
      <p:ext uri="{BB962C8B-B14F-4D97-AF65-F5344CB8AC3E}">
        <p14:creationId xmlns:p14="http://schemas.microsoft.com/office/powerpoint/2010/main" val="139411758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72A43E-B2A0-45CE-9CAF-E6DF437C279A}"/>
              </a:ext>
            </a:extLst>
          </p:cNvPr>
          <p:cNvSpPr>
            <a:spLocks noGrp="1"/>
          </p:cNvSpPr>
          <p:nvPr>
            <p:ph type="title"/>
          </p:nvPr>
        </p:nvSpPr>
        <p:spPr/>
        <p:txBody>
          <a:bodyPr/>
          <a:lstStyle/>
          <a:p>
            <a:r>
              <a:rPr lang="en-US">
                <a:latin typeface="UGent Panno Text" panose="02000506040000040003" pitchFamily="2" charset="0"/>
              </a:rPr>
              <a:t>Submitting a </a:t>
            </a:r>
            <a:r>
              <a:rPr lang="en-US" err="1">
                <a:latin typeface="UGent Panno Text" panose="02000506040000040003" pitchFamily="2" charset="0"/>
              </a:rPr>
              <a:t>dmp</a:t>
            </a:r>
            <a:r>
              <a:rPr lang="en-US">
                <a:latin typeface="UGent Panno Text" panose="02000506040000040003" pitchFamily="2" charset="0"/>
              </a:rPr>
              <a:t>: WHEN &amp; HOW</a:t>
            </a:r>
          </a:p>
        </p:txBody>
      </p:sp>
      <p:sp>
        <p:nvSpPr>
          <p:cNvPr id="4" name="Slide Number Placeholder 3">
            <a:extLst>
              <a:ext uri="{FF2B5EF4-FFF2-40B4-BE49-F238E27FC236}">
                <a16:creationId xmlns:a16="http://schemas.microsoft.com/office/drawing/2014/main" id="{3FDA15CA-87F9-4F9C-8F84-B16356DA8301}"/>
              </a:ext>
            </a:extLst>
          </p:cNvPr>
          <p:cNvSpPr>
            <a:spLocks noGrp="1"/>
          </p:cNvSpPr>
          <p:nvPr>
            <p:ph type="sldNum" sz="quarter" idx="12"/>
          </p:nvPr>
        </p:nvSpPr>
        <p:spPr/>
        <p:txBody>
          <a:bodyPr/>
          <a:lstStyle/>
          <a:p>
            <a:fld id="{7AE184E0-0BD4-4705-A12B-9B71DDE63301}" type="slidenum">
              <a:rPr lang="en-GB" noProof="0" smtClean="0"/>
              <a:t>11</a:t>
            </a:fld>
            <a:endParaRPr lang="en-GB" noProof="0"/>
          </a:p>
        </p:txBody>
      </p:sp>
      <p:pic>
        <p:nvPicPr>
          <p:cNvPr id="5" name="Picture 4">
            <a:extLst>
              <a:ext uri="{FF2B5EF4-FFF2-40B4-BE49-F238E27FC236}">
                <a16:creationId xmlns:a16="http://schemas.microsoft.com/office/drawing/2014/main" id="{BF1845B7-701C-415B-BAA5-E85F9AC9B53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22963" y="5465054"/>
            <a:ext cx="13553257" cy="2926485"/>
          </a:xfrm>
          <a:prstGeom prst="rect">
            <a:avLst/>
          </a:prstGeom>
        </p:spPr>
      </p:pic>
      <p:sp>
        <p:nvSpPr>
          <p:cNvPr id="6" name="TextBox 5">
            <a:extLst>
              <a:ext uri="{FF2B5EF4-FFF2-40B4-BE49-F238E27FC236}">
                <a16:creationId xmlns:a16="http://schemas.microsoft.com/office/drawing/2014/main" id="{C1EBD5EA-F46E-41E7-92EB-94216888442D}"/>
              </a:ext>
            </a:extLst>
          </p:cNvPr>
          <p:cNvSpPr txBox="1"/>
          <p:nvPr/>
        </p:nvSpPr>
        <p:spPr>
          <a:xfrm>
            <a:off x="7747000" y="3035362"/>
            <a:ext cx="5829300" cy="2292935"/>
          </a:xfrm>
          <a:prstGeom prst="rect">
            <a:avLst/>
          </a:prstGeom>
          <a:noFill/>
        </p:spPr>
        <p:txBody>
          <a:bodyPr wrap="square" rtlCol="0">
            <a:spAutoFit/>
          </a:bodyPr>
          <a:lstStyle/>
          <a:p>
            <a:pPr marL="342900" indent="-342900">
              <a:lnSpc>
                <a:spcPct val="120000"/>
              </a:lnSpc>
              <a:buFont typeface="Arial" panose="020B0604020202020204" pitchFamily="34" charset="0"/>
              <a:buChar char="‒"/>
            </a:pPr>
            <a:r>
              <a:rPr lang="en-US" sz="2000">
                <a:solidFill>
                  <a:schemeClr val="tx1">
                    <a:lumMod val="65000"/>
                    <a:lumOff val="35000"/>
                  </a:schemeClr>
                </a:solidFill>
                <a:latin typeface="UGent Panno Text" panose="02000506040000040003" pitchFamily="50" charset="0"/>
              </a:rPr>
              <a:t>BOF / IOF: send DMP to </a:t>
            </a:r>
            <a:r>
              <a:rPr lang="en-US" sz="2000">
                <a:latin typeface="UGent Panno Text" panose="02000506040000040003" pitchFamily="50" charset="0"/>
                <a:hlinkClick r:id="rId3"/>
              </a:rPr>
              <a:t>bof@ugent.be</a:t>
            </a:r>
            <a:r>
              <a:rPr lang="en-US" sz="2000">
                <a:latin typeface="UGent Panno Text" panose="02000506040000040003" pitchFamily="50" charset="0"/>
              </a:rPr>
              <a:t> or </a:t>
            </a:r>
            <a:r>
              <a:rPr lang="en-US" sz="2000">
                <a:latin typeface="UGent Panno Text" panose="02000506040000040003" pitchFamily="50" charset="0"/>
                <a:hlinkClick r:id="rId4"/>
              </a:rPr>
              <a:t>iof@ugent.be</a:t>
            </a:r>
            <a:endParaRPr lang="en-US" sz="2000">
              <a:latin typeface="UGent Panno Text" panose="02000506040000040003" pitchFamily="50" charset="0"/>
            </a:endParaRPr>
          </a:p>
          <a:p>
            <a:pPr marL="993084" lvl="1" indent="-342900">
              <a:lnSpc>
                <a:spcPct val="120000"/>
              </a:lnSpc>
              <a:buFont typeface="Arial" panose="020B0604020202020204" pitchFamily="34" charset="0"/>
              <a:buChar char="‒"/>
            </a:pPr>
            <a:r>
              <a:rPr lang="en-US" sz="2000">
                <a:solidFill>
                  <a:schemeClr val="tx1">
                    <a:lumMod val="65000"/>
                    <a:lumOff val="35000"/>
                  </a:schemeClr>
                </a:solidFill>
                <a:latin typeface="UGent Panno Text" panose="02000506040000040003" pitchFamily="50" charset="0"/>
              </a:rPr>
              <a:t>PhD students to </a:t>
            </a:r>
            <a:r>
              <a:rPr lang="en-US" sz="2000">
                <a:latin typeface="UGent Panno Text" panose="02000506040000040003" pitchFamily="50" charset="0"/>
                <a:hlinkClick r:id="rId5"/>
              </a:rPr>
              <a:t>dmp.admin@ugent.be</a:t>
            </a:r>
            <a:r>
              <a:rPr lang="en-US" sz="2000">
                <a:latin typeface="UGent Panno Text" panose="02000506040000040003" pitchFamily="50" charset="0"/>
              </a:rPr>
              <a:t> </a:t>
            </a:r>
          </a:p>
          <a:p>
            <a:pPr marL="342900" indent="-342900">
              <a:lnSpc>
                <a:spcPct val="120000"/>
              </a:lnSpc>
              <a:buFont typeface="Arial" panose="020B0604020202020204" pitchFamily="34" charset="0"/>
              <a:buChar char="‒"/>
            </a:pPr>
            <a:r>
              <a:rPr lang="en-US" sz="2000">
                <a:solidFill>
                  <a:schemeClr val="tx1">
                    <a:lumMod val="65000"/>
                    <a:lumOff val="35000"/>
                  </a:schemeClr>
                </a:solidFill>
                <a:latin typeface="UGent Panno Text" panose="02000506040000040003" pitchFamily="50" charset="0"/>
              </a:rPr>
              <a:t>UGent: PhDs send DMP to </a:t>
            </a:r>
            <a:r>
              <a:rPr lang="en-US" sz="2000">
                <a:latin typeface="UGent Panno Text" panose="02000506040000040003" pitchFamily="50" charset="0"/>
                <a:hlinkClick r:id="rId5"/>
              </a:rPr>
              <a:t>dmp.admin@ugent.be</a:t>
            </a:r>
            <a:r>
              <a:rPr lang="en-US" sz="2000">
                <a:latin typeface="UGent Panno Text" panose="02000506040000040003" pitchFamily="50" charset="0"/>
              </a:rPr>
              <a:t> </a:t>
            </a:r>
          </a:p>
          <a:p>
            <a:pPr marL="342900" indent="-342900">
              <a:lnSpc>
                <a:spcPct val="120000"/>
              </a:lnSpc>
              <a:buFont typeface="Arial" panose="020B0604020202020204" pitchFamily="34" charset="0"/>
              <a:buChar char="‒"/>
            </a:pPr>
            <a:r>
              <a:rPr lang="en-US" sz="2000">
                <a:solidFill>
                  <a:schemeClr val="tx1">
                    <a:lumMod val="65000"/>
                    <a:lumOff val="35000"/>
                  </a:schemeClr>
                </a:solidFill>
                <a:latin typeface="UGent Panno Text" panose="02000506040000040003" pitchFamily="50" charset="0"/>
              </a:rPr>
              <a:t>FWO: send DMP to </a:t>
            </a:r>
            <a:r>
              <a:rPr lang="en-US" sz="2000">
                <a:latin typeface="UGent Panno Text" panose="02000506040000040003" pitchFamily="50" charset="0"/>
                <a:hlinkClick r:id="rId6"/>
              </a:rPr>
              <a:t>vlaams-federaal@ugent.be</a:t>
            </a:r>
            <a:r>
              <a:rPr lang="en-US" sz="2000">
                <a:latin typeface="UGent Panno Text" panose="02000506040000040003" pitchFamily="50" charset="0"/>
              </a:rPr>
              <a:t> </a:t>
            </a:r>
          </a:p>
          <a:p>
            <a:pPr marL="342900" indent="-342900">
              <a:lnSpc>
                <a:spcPct val="120000"/>
              </a:lnSpc>
              <a:buFont typeface="Arial" panose="020B0604020202020204" pitchFamily="34" charset="0"/>
              <a:buChar char="‒"/>
            </a:pPr>
            <a:r>
              <a:rPr lang="en-US" sz="2000">
                <a:solidFill>
                  <a:schemeClr val="tx1">
                    <a:lumMod val="65000"/>
                    <a:lumOff val="35000"/>
                  </a:schemeClr>
                </a:solidFill>
                <a:latin typeface="UGent Panno Text" panose="02000506040000040003" pitchFamily="50" charset="0"/>
              </a:rPr>
              <a:t>H2020 / ERC: via the </a:t>
            </a:r>
            <a:r>
              <a:rPr lang="en-US" sz="2000">
                <a:latin typeface="UGent Panno Text" panose="02000506040000040003" pitchFamily="50" charset="0"/>
                <a:hlinkClick r:id="rId7"/>
              </a:rPr>
              <a:t>Funding &amp; Tender Opportunities Portal</a:t>
            </a:r>
            <a:endParaRPr lang="en-US" sz="2000">
              <a:latin typeface="UGent Panno Text" panose="02000506040000040003" pitchFamily="50" charset="0"/>
            </a:endParaRPr>
          </a:p>
          <a:p>
            <a:pPr marL="342900" indent="-342900">
              <a:lnSpc>
                <a:spcPct val="120000"/>
              </a:lnSpc>
              <a:buFont typeface="Arial" panose="020B0604020202020204" pitchFamily="34" charset="0"/>
              <a:buChar char="‒"/>
            </a:pPr>
            <a:r>
              <a:rPr lang="en-US" sz="2000">
                <a:solidFill>
                  <a:schemeClr val="tx1">
                    <a:lumMod val="65000"/>
                    <a:lumOff val="35000"/>
                  </a:schemeClr>
                </a:solidFill>
                <a:latin typeface="UGent Panno Text" panose="02000506040000040003" pitchFamily="50" charset="0"/>
              </a:rPr>
              <a:t>BELSPO: send DMP to BELSPO </a:t>
            </a:r>
            <a:r>
              <a:rPr lang="en-US" sz="2000" err="1">
                <a:solidFill>
                  <a:schemeClr val="tx1">
                    <a:lumMod val="65000"/>
                    <a:lumOff val="35000"/>
                  </a:schemeClr>
                </a:solidFill>
                <a:latin typeface="UGent Panno Text" panose="02000506040000040003" pitchFamily="50" charset="0"/>
              </a:rPr>
              <a:t>programme</a:t>
            </a:r>
            <a:r>
              <a:rPr lang="en-US" sz="2000">
                <a:solidFill>
                  <a:schemeClr val="tx1">
                    <a:lumMod val="65000"/>
                    <a:lumOff val="35000"/>
                  </a:schemeClr>
                </a:solidFill>
                <a:latin typeface="UGent Panno Text" panose="02000506040000040003" pitchFamily="50" charset="0"/>
              </a:rPr>
              <a:t> administrator</a:t>
            </a:r>
          </a:p>
        </p:txBody>
      </p:sp>
      <p:sp>
        <p:nvSpPr>
          <p:cNvPr id="9" name="TextBox 8">
            <a:extLst>
              <a:ext uri="{FF2B5EF4-FFF2-40B4-BE49-F238E27FC236}">
                <a16:creationId xmlns:a16="http://schemas.microsoft.com/office/drawing/2014/main" id="{68990608-415E-43EE-9BA0-1CA1D44C32B8}"/>
              </a:ext>
            </a:extLst>
          </p:cNvPr>
          <p:cNvSpPr txBox="1"/>
          <p:nvPr/>
        </p:nvSpPr>
        <p:spPr>
          <a:xfrm>
            <a:off x="927100" y="1333500"/>
            <a:ext cx="15849600" cy="1249573"/>
          </a:xfrm>
          <a:prstGeom prst="rect">
            <a:avLst/>
          </a:prstGeom>
          <a:noFill/>
        </p:spPr>
        <p:txBody>
          <a:bodyPr wrap="square" rtlCol="0">
            <a:spAutoFit/>
          </a:bodyPr>
          <a:lstStyle/>
          <a:p>
            <a:pPr marL="342900" indent="-342900" algn="l">
              <a:lnSpc>
                <a:spcPct val="120000"/>
              </a:lnSpc>
              <a:buFont typeface="Arial" panose="020B0604020202020204" pitchFamily="34" charset="0"/>
              <a:buChar char="‒"/>
            </a:pPr>
            <a:r>
              <a:rPr lang="en-US" sz="3200">
                <a:latin typeface="UGent Panno Text" panose="02000506040000040003" pitchFamily="50" charset="0"/>
              </a:rPr>
              <a:t>Submission deadlines and procedures vary: which funder, which DMP version, etc.</a:t>
            </a:r>
          </a:p>
          <a:p>
            <a:pPr marL="342900" indent="-342900" algn="l">
              <a:lnSpc>
                <a:spcPct val="120000"/>
              </a:lnSpc>
              <a:buFont typeface="Arial" panose="020B0604020202020204" pitchFamily="34" charset="0"/>
              <a:buChar char="‒"/>
            </a:pPr>
            <a:r>
              <a:rPr lang="en-US" sz="3200">
                <a:latin typeface="UGent Panno Text" panose="02000506040000040003" pitchFamily="50" charset="0"/>
              </a:rPr>
              <a:t>Check links for more details and procedures for </a:t>
            </a:r>
            <a:r>
              <a:rPr lang="en-US" sz="3200">
                <a:latin typeface="UGent Panno Text" panose="02000506040000040003" pitchFamily="50" charset="0"/>
                <a:hlinkClick r:id="rId8"/>
              </a:rPr>
              <a:t>external funders </a:t>
            </a:r>
            <a:r>
              <a:rPr lang="en-US" sz="3200">
                <a:latin typeface="UGent Panno Text" panose="02000506040000040003" pitchFamily="50" charset="0"/>
              </a:rPr>
              <a:t>or </a:t>
            </a:r>
            <a:r>
              <a:rPr lang="en-US" sz="3200">
                <a:latin typeface="UGent Panno Text" panose="02000506040000040003" pitchFamily="50" charset="0"/>
                <a:hlinkClick r:id="rId9"/>
              </a:rPr>
              <a:t>UGent</a:t>
            </a:r>
            <a:r>
              <a:rPr lang="en-US" sz="3200">
                <a:latin typeface="UGent Panno Text" panose="02000506040000040003" pitchFamily="50" charset="0"/>
              </a:rPr>
              <a:t> (</a:t>
            </a:r>
            <a:r>
              <a:rPr lang="en-US" sz="3200" err="1">
                <a:latin typeface="UGent Panno Text" panose="02000506040000040003" pitchFamily="50" charset="0"/>
              </a:rPr>
              <a:t>inc.</a:t>
            </a:r>
            <a:r>
              <a:rPr lang="en-US" sz="3200">
                <a:latin typeface="UGent Panno Text" panose="02000506040000040003" pitchFamily="50" charset="0"/>
              </a:rPr>
              <a:t> BOF &amp; IOF)</a:t>
            </a:r>
          </a:p>
        </p:txBody>
      </p:sp>
      <p:cxnSp>
        <p:nvCxnSpPr>
          <p:cNvPr id="11" name="Straight Connector 10">
            <a:extLst>
              <a:ext uri="{FF2B5EF4-FFF2-40B4-BE49-F238E27FC236}">
                <a16:creationId xmlns:a16="http://schemas.microsoft.com/office/drawing/2014/main" id="{6E703D72-6517-4C84-9426-2391F4EC5A6C}"/>
              </a:ext>
            </a:extLst>
          </p:cNvPr>
          <p:cNvCxnSpPr>
            <a:cxnSpLocks/>
          </p:cNvCxnSpPr>
          <p:nvPr/>
        </p:nvCxnSpPr>
        <p:spPr>
          <a:xfrm flipV="1">
            <a:off x="7632700" y="3350754"/>
            <a:ext cx="0" cy="4332746"/>
          </a:xfrm>
          <a:prstGeom prst="line">
            <a:avLst/>
          </a:prstGeom>
          <a:ln w="31750">
            <a:solidFill>
              <a:schemeClr val="accent2">
                <a:lumMod val="20000"/>
                <a:lumOff val="80000"/>
              </a:schemeClr>
            </a:solidFill>
            <a:headEnd type="none" w="lg" len="lg"/>
            <a:tailEnd type="none" w="lg" len="lg"/>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1368675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C9E6F8-AE30-4D29-83AA-9C63AD14DCA1}"/>
              </a:ext>
            </a:extLst>
          </p:cNvPr>
          <p:cNvSpPr>
            <a:spLocks noGrp="1"/>
          </p:cNvSpPr>
          <p:nvPr>
            <p:ph type="title"/>
          </p:nvPr>
        </p:nvSpPr>
        <p:spPr/>
        <p:txBody>
          <a:bodyPr/>
          <a:lstStyle/>
          <a:p>
            <a:r>
              <a:rPr lang="en-US">
                <a:latin typeface="UGent Panno Text" panose="02000506040000040003" pitchFamily="2" charset="0"/>
              </a:rPr>
              <a:t>External funders &amp; </a:t>
            </a:r>
            <a:r>
              <a:rPr lang="en-US" err="1">
                <a:latin typeface="UGent Panno Text" panose="02000506040000040003" pitchFamily="2" charset="0"/>
              </a:rPr>
              <a:t>ugent</a:t>
            </a:r>
            <a:r>
              <a:rPr lang="en-US">
                <a:latin typeface="UGent Panno Text" panose="02000506040000040003" pitchFamily="2" charset="0"/>
              </a:rPr>
              <a:t>: DMP and RDM requirements</a:t>
            </a:r>
          </a:p>
        </p:txBody>
      </p:sp>
      <p:sp>
        <p:nvSpPr>
          <p:cNvPr id="4" name="Slide Number Placeholder 3">
            <a:extLst>
              <a:ext uri="{FF2B5EF4-FFF2-40B4-BE49-F238E27FC236}">
                <a16:creationId xmlns:a16="http://schemas.microsoft.com/office/drawing/2014/main" id="{3BE3A81E-E41C-44E4-884F-9009AD51B4D2}"/>
              </a:ext>
            </a:extLst>
          </p:cNvPr>
          <p:cNvSpPr>
            <a:spLocks noGrp="1"/>
          </p:cNvSpPr>
          <p:nvPr>
            <p:ph type="sldNum" sz="quarter" idx="12"/>
          </p:nvPr>
        </p:nvSpPr>
        <p:spPr/>
        <p:txBody>
          <a:bodyPr/>
          <a:lstStyle/>
          <a:p>
            <a:fld id="{7AE184E0-0BD4-4705-A12B-9B71DDE63301}" type="slidenum">
              <a:rPr lang="en-GB" noProof="0" smtClean="0"/>
              <a:t>12</a:t>
            </a:fld>
            <a:endParaRPr lang="en-GB" noProof="0"/>
          </a:p>
        </p:txBody>
      </p:sp>
      <p:graphicFrame>
        <p:nvGraphicFramePr>
          <p:cNvPr id="5" name="Content Placeholder 5">
            <a:extLst>
              <a:ext uri="{FF2B5EF4-FFF2-40B4-BE49-F238E27FC236}">
                <a16:creationId xmlns:a16="http://schemas.microsoft.com/office/drawing/2014/main" id="{86FC989F-3D74-43ED-9CB9-E96B247660D9}"/>
              </a:ext>
            </a:extLst>
          </p:cNvPr>
          <p:cNvGraphicFramePr>
            <a:graphicFrameLocks noGrp="1"/>
          </p:cNvGraphicFramePr>
          <p:nvPr>
            <p:ph idx="1"/>
            <p:extLst>
              <p:ext uri="{D42A27DB-BD31-4B8C-83A1-F6EECF244321}">
                <p14:modId xmlns:p14="http://schemas.microsoft.com/office/powerpoint/2010/main" val="2524800688"/>
              </p:ext>
            </p:extLst>
          </p:nvPr>
        </p:nvGraphicFramePr>
        <p:xfrm>
          <a:off x="837090" y="2035078"/>
          <a:ext cx="15697831" cy="5913016"/>
        </p:xfrm>
        <a:graphic>
          <a:graphicData uri="http://schemas.openxmlformats.org/drawingml/2006/table">
            <a:tbl>
              <a:tblPr firstRow="1" bandRow="1">
                <a:tableStyleId>{5C22544A-7EE6-4342-B048-85BDC9FD1C3A}</a:tableStyleId>
              </a:tblPr>
              <a:tblGrid>
                <a:gridCol w="887131">
                  <a:extLst>
                    <a:ext uri="{9D8B030D-6E8A-4147-A177-3AD203B41FA5}">
                      <a16:colId xmlns:a16="http://schemas.microsoft.com/office/drawing/2014/main" val="2475048499"/>
                    </a:ext>
                  </a:extLst>
                </a:gridCol>
                <a:gridCol w="1596474">
                  <a:extLst>
                    <a:ext uri="{9D8B030D-6E8A-4147-A177-3AD203B41FA5}">
                      <a16:colId xmlns:a16="http://schemas.microsoft.com/office/drawing/2014/main" val="3986603358"/>
                    </a:ext>
                  </a:extLst>
                </a:gridCol>
                <a:gridCol w="2296521">
                  <a:extLst>
                    <a:ext uri="{9D8B030D-6E8A-4147-A177-3AD203B41FA5}">
                      <a16:colId xmlns:a16="http://schemas.microsoft.com/office/drawing/2014/main" val="2704174636"/>
                    </a:ext>
                  </a:extLst>
                </a:gridCol>
                <a:gridCol w="1907061">
                  <a:extLst>
                    <a:ext uri="{9D8B030D-6E8A-4147-A177-3AD203B41FA5}">
                      <a16:colId xmlns:a16="http://schemas.microsoft.com/office/drawing/2014/main" val="2448732108"/>
                    </a:ext>
                  </a:extLst>
                </a:gridCol>
                <a:gridCol w="2522757">
                  <a:extLst>
                    <a:ext uri="{9D8B030D-6E8A-4147-A177-3AD203B41FA5}">
                      <a16:colId xmlns:a16="http://schemas.microsoft.com/office/drawing/2014/main" val="2053569679"/>
                    </a:ext>
                  </a:extLst>
                </a:gridCol>
                <a:gridCol w="1985433">
                  <a:extLst>
                    <a:ext uri="{9D8B030D-6E8A-4147-A177-3AD203B41FA5}">
                      <a16:colId xmlns:a16="http://schemas.microsoft.com/office/drawing/2014/main" val="3533988223"/>
                    </a:ext>
                  </a:extLst>
                </a:gridCol>
                <a:gridCol w="1955577">
                  <a:extLst>
                    <a:ext uri="{9D8B030D-6E8A-4147-A177-3AD203B41FA5}">
                      <a16:colId xmlns:a16="http://schemas.microsoft.com/office/drawing/2014/main" val="4061085813"/>
                    </a:ext>
                  </a:extLst>
                </a:gridCol>
                <a:gridCol w="2546877">
                  <a:extLst>
                    <a:ext uri="{9D8B030D-6E8A-4147-A177-3AD203B41FA5}">
                      <a16:colId xmlns:a16="http://schemas.microsoft.com/office/drawing/2014/main" val="2467419023"/>
                    </a:ext>
                  </a:extLst>
                </a:gridCol>
              </a:tblGrid>
              <a:tr h="396215">
                <a:tc>
                  <a:txBody>
                    <a:bodyPr/>
                    <a:lstStyle/>
                    <a:p>
                      <a:endParaRPr lang="en-US" sz="2000">
                        <a:latin typeface="UGent Panno Text" panose="02000506040000040003" pitchFamily="50" charset="0"/>
                      </a:endParaRPr>
                    </a:p>
                  </a:txBody>
                  <a:tcPr marL="91435" marR="91435" marT="45717" marB="45717"/>
                </a:tc>
                <a:tc>
                  <a:txBody>
                    <a:bodyPr/>
                    <a:lstStyle/>
                    <a:p>
                      <a:endParaRPr lang="en-US" sz="2000">
                        <a:latin typeface="UGent Panno Text" panose="02000506040000040003" pitchFamily="50" charset="0"/>
                      </a:endParaRPr>
                    </a:p>
                  </a:txBody>
                  <a:tcPr marL="91435" marR="91435" marT="45717" marB="45717"/>
                </a:tc>
                <a:tc>
                  <a:txBody>
                    <a:bodyPr/>
                    <a:lstStyle/>
                    <a:p>
                      <a:r>
                        <a:rPr lang="en-US" sz="2000" err="1">
                          <a:latin typeface="UGent Panno Text" panose="02000506040000040003" pitchFamily="50" charset="0"/>
                        </a:rPr>
                        <a:t>HEurope</a:t>
                      </a:r>
                      <a:endParaRPr lang="en-US" sz="2000">
                        <a:latin typeface="UGent Panno Text" panose="02000506040000040003" pitchFamily="50" charset="0"/>
                      </a:endParaRPr>
                    </a:p>
                  </a:txBody>
                  <a:tcPr marL="91435" marR="91435" marT="45717" marB="45717"/>
                </a:tc>
                <a:tc>
                  <a:txBody>
                    <a:bodyPr/>
                    <a:lstStyle/>
                    <a:p>
                      <a:r>
                        <a:rPr lang="en-US" sz="2000">
                          <a:latin typeface="UGent Panno Text" panose="02000506040000040003" pitchFamily="50" charset="0"/>
                        </a:rPr>
                        <a:t>ERC</a:t>
                      </a:r>
                    </a:p>
                  </a:txBody>
                  <a:tcPr marL="91435" marR="91435" marT="45717" marB="45717"/>
                </a:tc>
                <a:tc>
                  <a:txBody>
                    <a:bodyPr/>
                    <a:lstStyle/>
                    <a:p>
                      <a:r>
                        <a:rPr lang="en-US" sz="2000">
                          <a:latin typeface="UGent Panno Text" panose="02000506040000040003" pitchFamily="50" charset="0"/>
                        </a:rPr>
                        <a:t>BELSPO</a:t>
                      </a:r>
                    </a:p>
                  </a:txBody>
                  <a:tcPr marL="91435" marR="91435" marT="45717" marB="45717"/>
                </a:tc>
                <a:tc>
                  <a:txBody>
                    <a:bodyPr/>
                    <a:lstStyle/>
                    <a:p>
                      <a:r>
                        <a:rPr lang="en-US" sz="2000">
                          <a:latin typeface="UGent Panno Text" panose="02000506040000040003" pitchFamily="50" charset="0"/>
                        </a:rPr>
                        <a:t>FWO</a:t>
                      </a:r>
                    </a:p>
                  </a:txBody>
                  <a:tcPr marL="91435" marR="91435" marT="45717" marB="45717"/>
                </a:tc>
                <a:tc>
                  <a:txBody>
                    <a:bodyPr/>
                    <a:lstStyle/>
                    <a:p>
                      <a:r>
                        <a:rPr lang="en-US" sz="2000">
                          <a:latin typeface="UGent Panno Text" panose="02000506040000040003" pitchFamily="50" charset="0"/>
                        </a:rPr>
                        <a:t>BOF / IOF (UGent)</a:t>
                      </a:r>
                    </a:p>
                  </a:txBody>
                  <a:tcPr marL="91435" marR="91435" marT="45717" marB="45717"/>
                </a:tc>
                <a:tc>
                  <a:txBody>
                    <a:bodyPr/>
                    <a:lstStyle/>
                    <a:p>
                      <a:r>
                        <a:rPr lang="en-US" sz="2000">
                          <a:latin typeface="UGent Panno Text" panose="02000506040000040003" pitchFamily="50" charset="0"/>
                        </a:rPr>
                        <a:t>PhD students (UGent)</a:t>
                      </a:r>
                    </a:p>
                  </a:txBody>
                  <a:tcPr marL="91435" marR="91435" marT="45717" marB="45717"/>
                </a:tc>
                <a:extLst>
                  <a:ext uri="{0D108BD9-81ED-4DB2-BD59-A6C34878D82A}">
                    <a16:rowId xmlns:a16="http://schemas.microsoft.com/office/drawing/2014/main" val="3220055569"/>
                  </a:ext>
                </a:extLst>
              </a:tr>
              <a:tr h="1005778">
                <a:tc rowSpan="5">
                  <a:txBody>
                    <a:bodyPr/>
                    <a:lstStyle/>
                    <a:p>
                      <a:r>
                        <a:rPr lang="en-US" sz="2000" b="1" dirty="0">
                          <a:latin typeface="UGent Panno Text" panose="02000506040000040003" pitchFamily="50" charset="0"/>
                        </a:rPr>
                        <a:t>DMP</a:t>
                      </a:r>
                    </a:p>
                  </a:txBody>
                  <a:tcPr marL="91435" marR="91435" marT="45717" marB="45717" anchor="ctr"/>
                </a:tc>
                <a:tc>
                  <a:txBody>
                    <a:bodyPr/>
                    <a:lstStyle/>
                    <a:p>
                      <a:r>
                        <a:rPr lang="en-US" sz="2000">
                          <a:latin typeface="UGent Panno Text" panose="02000506040000040003" pitchFamily="50" charset="0"/>
                        </a:rPr>
                        <a:t>Proposal</a:t>
                      </a:r>
                    </a:p>
                  </a:txBody>
                  <a:tcPr marL="91435" marR="91435" marT="45717" marB="45717" anchor="ctr"/>
                </a:tc>
                <a:tc>
                  <a:txBody>
                    <a:bodyPr/>
                    <a:lstStyle/>
                    <a:p>
                      <a:r>
                        <a:rPr lang="en-US" sz="2000">
                          <a:latin typeface="UGent Panno Text" panose="02000506040000040003" pitchFamily="50" charset="0"/>
                        </a:rPr>
                        <a:t>YES</a:t>
                      </a:r>
                    </a:p>
                  </a:txBody>
                  <a:tcPr marL="91435" marR="91435" marT="45717" marB="45717" anchor="ctr"/>
                </a:tc>
                <a:tc>
                  <a:txBody>
                    <a:bodyPr/>
                    <a:lstStyle/>
                    <a:p>
                      <a:r>
                        <a:rPr lang="en-US" sz="2000">
                          <a:latin typeface="UGent Panno Text" panose="02000506040000040003" pitchFamily="50" charset="0"/>
                        </a:rPr>
                        <a:t>NO</a:t>
                      </a:r>
                    </a:p>
                  </a:txBody>
                  <a:tcPr marL="91435" marR="91435" marT="45717" marB="45717" anchor="ctr"/>
                </a:tc>
                <a:tc>
                  <a:txBody>
                    <a:bodyPr/>
                    <a:lstStyle/>
                    <a:p>
                      <a:r>
                        <a:rPr lang="en-US" sz="2000">
                          <a:latin typeface="UGent Panno Text" panose="02000506040000040003" pitchFamily="50" charset="0"/>
                        </a:rPr>
                        <a:t>YES</a:t>
                      </a:r>
                    </a:p>
                    <a:p>
                      <a:r>
                        <a:rPr lang="en-US" sz="2000">
                          <a:latin typeface="UGent Panno Text" panose="02000506040000040003" pitchFamily="50" charset="0"/>
                        </a:rPr>
                        <a:t>(Provisional DMP)</a:t>
                      </a:r>
                    </a:p>
                  </a:txBody>
                  <a:tcPr marL="91435" marR="91435" marT="45717" marB="45717" anchor="ctr"/>
                </a:tc>
                <a:tc>
                  <a:txBody>
                    <a:bodyPr/>
                    <a:lstStyle/>
                    <a:p>
                      <a:r>
                        <a:rPr lang="en-US" sz="2000">
                          <a:latin typeface="UGent Panno Text" panose="02000506040000040003" pitchFamily="50" charset="0"/>
                        </a:rPr>
                        <a:t>NO</a:t>
                      </a:r>
                    </a:p>
                    <a:p>
                      <a:r>
                        <a:rPr lang="en-US" sz="2000">
                          <a:latin typeface="UGent Panno Text" panose="02000506040000040003" pitchFamily="50" charset="0"/>
                        </a:rPr>
                        <a:t>(5 RDM questions)</a:t>
                      </a:r>
                    </a:p>
                  </a:txBody>
                  <a:tcPr marL="91435" marR="91435" marT="45717" marB="45717" anchor="ctr"/>
                </a:tc>
                <a:tc>
                  <a:txBody>
                    <a:bodyPr/>
                    <a:lstStyle/>
                    <a:p>
                      <a:r>
                        <a:rPr lang="en-US" sz="2000">
                          <a:latin typeface="UGent Panno Text" panose="02000506040000040003" pitchFamily="50" charset="0"/>
                        </a:rPr>
                        <a:t>NO</a:t>
                      </a:r>
                    </a:p>
                  </a:txBody>
                  <a:tcPr marL="91435" marR="91435" marT="45717" marB="45717" anchor="ctr"/>
                </a:tc>
                <a:tc>
                  <a:txBody>
                    <a:bodyPr/>
                    <a:lstStyle/>
                    <a:p>
                      <a:r>
                        <a:rPr lang="en-US" sz="2000">
                          <a:latin typeface="UGent Panno Text" panose="02000506040000040003" pitchFamily="50" charset="0"/>
                        </a:rPr>
                        <a:t>NO</a:t>
                      </a:r>
                    </a:p>
                  </a:txBody>
                  <a:tcPr marL="91435" marR="91435" marT="45717" marB="45717" anchor="ctr"/>
                </a:tc>
                <a:extLst>
                  <a:ext uri="{0D108BD9-81ED-4DB2-BD59-A6C34878D82A}">
                    <a16:rowId xmlns:a16="http://schemas.microsoft.com/office/drawing/2014/main" val="1544895205"/>
                  </a:ext>
                </a:extLst>
              </a:tr>
              <a:tr h="700998">
                <a:tc vMerge="1">
                  <a:txBody>
                    <a:bodyPr/>
                    <a:lstStyle/>
                    <a:p>
                      <a:endParaRPr lang="en-US" sz="2000">
                        <a:latin typeface="UGent Panno Text" panose="02000506040000040003" pitchFamily="50" charset="0"/>
                      </a:endParaRPr>
                    </a:p>
                  </a:txBody>
                  <a:tcPr/>
                </a:tc>
                <a:tc>
                  <a:txBody>
                    <a:bodyPr/>
                    <a:lstStyle/>
                    <a:p>
                      <a:r>
                        <a:rPr lang="en-US" sz="2000">
                          <a:latin typeface="UGent Panno Text" panose="02000506040000040003" pitchFamily="50" charset="0"/>
                        </a:rPr>
                        <a:t>Initial DMP</a:t>
                      </a:r>
                    </a:p>
                  </a:txBody>
                  <a:tcPr marL="91435" marR="91435" marT="45717" marB="45717" anchor="ctr"/>
                </a:tc>
                <a:tc>
                  <a:txBody>
                    <a:bodyPr/>
                    <a:lstStyle/>
                    <a:p>
                      <a:r>
                        <a:rPr lang="en-US" sz="2000">
                          <a:latin typeface="UGent Panno Text" panose="02000506040000040003" pitchFamily="50" charset="0"/>
                        </a:rPr>
                        <a:t>YES</a:t>
                      </a:r>
                    </a:p>
                    <a:p>
                      <a:r>
                        <a:rPr lang="en-US" sz="2000">
                          <a:latin typeface="UGent Panno Text" panose="02000506040000040003" pitchFamily="50" charset="0"/>
                        </a:rPr>
                        <a:t>(By M6)</a:t>
                      </a:r>
                    </a:p>
                  </a:txBody>
                  <a:tcPr marL="91435" marR="91435" marT="45717" marB="45717" anchor="ctr"/>
                </a:tc>
                <a:tc>
                  <a:txBody>
                    <a:bodyPr/>
                    <a:lstStyle/>
                    <a:p>
                      <a:r>
                        <a:rPr lang="en-US" sz="2000">
                          <a:latin typeface="UGent Panno Text" panose="02000506040000040003" pitchFamily="50" charset="0"/>
                        </a:rPr>
                        <a:t>YES</a:t>
                      </a:r>
                    </a:p>
                    <a:p>
                      <a:r>
                        <a:rPr lang="en-US" sz="2000">
                          <a:latin typeface="UGent Panno Text" panose="02000506040000040003" pitchFamily="50" charset="0"/>
                        </a:rPr>
                        <a:t>(By M6)</a:t>
                      </a:r>
                    </a:p>
                  </a:txBody>
                  <a:tcPr marL="91435" marR="91435" marT="45717" marB="45717" anchor="ctr"/>
                </a:tc>
                <a:tc>
                  <a:txBody>
                    <a:bodyPr/>
                    <a:lstStyle/>
                    <a:p>
                      <a:r>
                        <a:rPr lang="en-US" sz="2000">
                          <a:latin typeface="UGent Panno Text" panose="02000506040000040003" pitchFamily="50" charset="0"/>
                        </a:rPr>
                        <a:t>YES</a:t>
                      </a:r>
                    </a:p>
                    <a:p>
                      <a:r>
                        <a:rPr lang="en-US" sz="2000">
                          <a:latin typeface="UGent Panno Text" panose="02000506040000040003" pitchFamily="50" charset="0"/>
                        </a:rPr>
                        <a:t>(By M6)</a:t>
                      </a:r>
                    </a:p>
                  </a:txBody>
                  <a:tcPr marL="91435" marR="91435" marT="45717" marB="45717" anchor="ctr"/>
                </a:tc>
                <a:tc>
                  <a:txBody>
                    <a:bodyPr/>
                    <a:lstStyle/>
                    <a:p>
                      <a:r>
                        <a:rPr lang="en-US" sz="2000">
                          <a:latin typeface="UGent Panno Text" panose="02000506040000040003" pitchFamily="50" charset="0"/>
                        </a:rPr>
                        <a:t>YES</a:t>
                      </a:r>
                    </a:p>
                    <a:p>
                      <a:r>
                        <a:rPr lang="en-US" sz="2000">
                          <a:latin typeface="UGent Panno Text" panose="02000506040000040003" pitchFamily="50" charset="0"/>
                        </a:rPr>
                        <a:t>(By M6)</a:t>
                      </a:r>
                    </a:p>
                  </a:txBody>
                  <a:tcPr marL="91435" marR="91435" marT="45717" marB="45717" anchor="ctr"/>
                </a:tc>
                <a:tc>
                  <a:txBody>
                    <a:bodyPr/>
                    <a:lstStyle/>
                    <a:p>
                      <a:r>
                        <a:rPr lang="en-US" sz="2000">
                          <a:latin typeface="UGent Panno Text" panose="02000506040000040003" pitchFamily="50" charset="0"/>
                        </a:rPr>
                        <a:t>YES</a:t>
                      </a:r>
                    </a:p>
                    <a:p>
                      <a:r>
                        <a:rPr lang="en-US" sz="2000">
                          <a:latin typeface="UGent Panno Text" panose="02000506040000040003" pitchFamily="50" charset="0"/>
                        </a:rPr>
                        <a:t>(By M6)</a:t>
                      </a:r>
                    </a:p>
                  </a:txBody>
                  <a:tcPr marL="91435" marR="91435" marT="45717" marB="45717" anchor="ctr"/>
                </a:tc>
                <a:tc>
                  <a:txBody>
                    <a:bodyPr/>
                    <a:lstStyle/>
                    <a:p>
                      <a:r>
                        <a:rPr lang="en-US" sz="2000">
                          <a:latin typeface="UGent Panno Text" panose="02000506040000040003" pitchFamily="50" charset="0"/>
                        </a:rPr>
                        <a:t>YES</a:t>
                      </a:r>
                    </a:p>
                    <a:p>
                      <a:r>
                        <a:rPr lang="en-US" sz="2000">
                          <a:latin typeface="UGent Panno Text" panose="02000506040000040003" pitchFamily="50" charset="0"/>
                        </a:rPr>
                        <a:t>(By M6)</a:t>
                      </a:r>
                    </a:p>
                  </a:txBody>
                  <a:tcPr marL="91435" marR="91435" marT="45717" marB="45717" anchor="ctr"/>
                </a:tc>
                <a:extLst>
                  <a:ext uri="{0D108BD9-81ED-4DB2-BD59-A6C34878D82A}">
                    <a16:rowId xmlns:a16="http://schemas.microsoft.com/office/drawing/2014/main" val="1963686667"/>
                  </a:ext>
                </a:extLst>
              </a:tr>
              <a:tr h="700998">
                <a:tc vMerge="1">
                  <a:txBody>
                    <a:bodyPr/>
                    <a:lstStyle/>
                    <a:p>
                      <a:endParaRPr lang="en-US" sz="2000">
                        <a:latin typeface="UGent Panno Text" panose="02000506040000040003" pitchFamily="50" charset="0"/>
                      </a:endParaRPr>
                    </a:p>
                  </a:txBody>
                  <a:tcPr/>
                </a:tc>
                <a:tc>
                  <a:txBody>
                    <a:bodyPr/>
                    <a:lstStyle/>
                    <a:p>
                      <a:r>
                        <a:rPr lang="en-US" sz="2000">
                          <a:latin typeface="UGent Panno Text" panose="02000506040000040003" pitchFamily="50" charset="0"/>
                        </a:rPr>
                        <a:t>Final DMP</a:t>
                      </a:r>
                    </a:p>
                  </a:txBody>
                  <a:tcPr marL="91435" marR="91435" marT="45717" marB="45717" anchor="ctr"/>
                </a:tc>
                <a:tc>
                  <a:txBody>
                    <a:bodyPr/>
                    <a:lstStyle/>
                    <a:p>
                      <a:r>
                        <a:rPr lang="en-US" sz="2000">
                          <a:latin typeface="UGent Panno Text" panose="02000506040000040003" pitchFamily="50" charset="0"/>
                        </a:rPr>
                        <a:t>YES</a:t>
                      </a:r>
                    </a:p>
                  </a:txBody>
                  <a:tcPr marL="91435" marR="91435" marT="45717" marB="45717" anchor="ctr"/>
                </a:tc>
                <a:tc>
                  <a:txBody>
                    <a:bodyPr/>
                    <a:lstStyle/>
                    <a:p>
                      <a:r>
                        <a:rPr lang="en-US" sz="2000">
                          <a:latin typeface="UGent Panno Text" panose="02000506040000040003" pitchFamily="50" charset="0"/>
                        </a:rPr>
                        <a:t>NO</a:t>
                      </a:r>
                    </a:p>
                  </a:txBody>
                  <a:tcPr marL="91435" marR="91435" marT="45717" marB="45717" anchor="ctr"/>
                </a:tc>
                <a:tc>
                  <a:txBody>
                    <a:bodyPr/>
                    <a:lstStyle/>
                    <a:p>
                      <a:r>
                        <a:rPr lang="en-US" sz="2000">
                          <a:latin typeface="UGent Panno Text" panose="02000506040000040003" pitchFamily="50" charset="0"/>
                        </a:rPr>
                        <a:t>YES</a:t>
                      </a:r>
                    </a:p>
                  </a:txBody>
                  <a:tcPr marL="91435" marR="91435" marT="45717" marB="45717" anchor="ctr"/>
                </a:tc>
                <a:tc>
                  <a:txBody>
                    <a:bodyPr/>
                    <a:lstStyle/>
                    <a:p>
                      <a:r>
                        <a:rPr lang="en-US" sz="2000">
                          <a:latin typeface="UGent Panno Text" panose="02000506040000040003" pitchFamily="50" charset="0"/>
                        </a:rPr>
                        <a:t>YES</a:t>
                      </a:r>
                    </a:p>
                  </a:txBody>
                  <a:tcPr marL="91435" marR="91435" marT="45717" marB="45717" anchor="ctr"/>
                </a:tc>
                <a:tc>
                  <a:txBody>
                    <a:bodyPr/>
                    <a:lstStyle/>
                    <a:p>
                      <a:r>
                        <a:rPr lang="en-US" sz="2000">
                          <a:latin typeface="UGent Panno Text" panose="02000506040000040003" pitchFamily="50" charset="0"/>
                        </a:rPr>
                        <a:t>YES</a:t>
                      </a:r>
                    </a:p>
                  </a:txBody>
                  <a:tcPr marL="91435" marR="91435" marT="45717" marB="45717" anchor="ctr"/>
                </a:tc>
                <a:tc>
                  <a:txBody>
                    <a:bodyPr/>
                    <a:lstStyle/>
                    <a:p>
                      <a:r>
                        <a:rPr lang="en-US" sz="2000">
                          <a:latin typeface="UGent Panno Text" panose="02000506040000040003" pitchFamily="50" charset="0"/>
                        </a:rPr>
                        <a:t>YES </a:t>
                      </a:r>
                    </a:p>
                    <a:p>
                      <a:r>
                        <a:rPr lang="en-US" sz="2000">
                          <a:latin typeface="UGent Panno Text" panose="02000506040000040003" pitchFamily="50" charset="0"/>
                        </a:rPr>
                        <a:t>(prior to public defense)</a:t>
                      </a:r>
                    </a:p>
                  </a:txBody>
                  <a:tcPr marL="91435" marR="91435" marT="45717" marB="45717" anchor="ctr"/>
                </a:tc>
                <a:extLst>
                  <a:ext uri="{0D108BD9-81ED-4DB2-BD59-A6C34878D82A}">
                    <a16:rowId xmlns:a16="http://schemas.microsoft.com/office/drawing/2014/main" val="1952889322"/>
                  </a:ext>
                </a:extLst>
              </a:tr>
              <a:tr h="700998">
                <a:tc vMerge="1">
                  <a:txBody>
                    <a:bodyPr/>
                    <a:lstStyle/>
                    <a:p>
                      <a:endParaRPr lang="en-US" sz="2000">
                        <a:latin typeface="UGent Panno Text" panose="02000506040000040003" pitchFamily="50" charset="0"/>
                      </a:endParaRPr>
                    </a:p>
                  </a:txBody>
                  <a:tcPr/>
                </a:tc>
                <a:tc>
                  <a:txBody>
                    <a:bodyPr/>
                    <a:lstStyle/>
                    <a:p>
                      <a:r>
                        <a:rPr lang="en-US" sz="2000">
                          <a:latin typeface="UGent Panno Text" panose="02000506040000040003" pitchFamily="50" charset="0"/>
                        </a:rPr>
                        <a:t>Periodic report</a:t>
                      </a:r>
                    </a:p>
                  </a:txBody>
                  <a:tcPr marL="91435" marR="91435" marT="45717" marB="45717" anchor="ctr"/>
                </a:tc>
                <a:tc>
                  <a:txBody>
                    <a:bodyPr/>
                    <a:lstStyle/>
                    <a:p>
                      <a:r>
                        <a:rPr lang="en-US" sz="2000">
                          <a:latin typeface="UGent Panno Text" panose="02000506040000040003" pitchFamily="50" charset="0"/>
                        </a:rPr>
                        <a:t>YES</a:t>
                      </a:r>
                    </a:p>
                    <a:p>
                      <a:r>
                        <a:rPr lang="en-US" sz="2000">
                          <a:latin typeface="UGent Panno Text" panose="02000506040000040003" pitchFamily="50" charset="0"/>
                        </a:rPr>
                        <a:t>(Grant agreement)</a:t>
                      </a:r>
                    </a:p>
                  </a:txBody>
                  <a:tcPr marL="91435" marR="91435" marT="45717" marB="45717" anchor="ctr"/>
                </a:tc>
                <a:tc>
                  <a:txBody>
                    <a:bodyPr/>
                    <a:lstStyle/>
                    <a:p>
                      <a:r>
                        <a:rPr lang="en-US" sz="2000">
                          <a:latin typeface="UGent Panno Text" panose="02000506040000040003" pitchFamily="50" charset="0"/>
                        </a:rPr>
                        <a:t>NO</a:t>
                      </a:r>
                    </a:p>
                  </a:txBody>
                  <a:tcPr marL="91435" marR="91435" marT="45717" marB="45717" anchor="ctr"/>
                </a:tc>
                <a:tc>
                  <a:txBody>
                    <a:bodyPr/>
                    <a:lstStyle/>
                    <a:p>
                      <a:r>
                        <a:rPr lang="en-US" sz="2000">
                          <a:latin typeface="UGent Panno Text" panose="02000506040000040003" pitchFamily="50" charset="0"/>
                        </a:rPr>
                        <a:t>NO</a:t>
                      </a:r>
                    </a:p>
                  </a:txBody>
                  <a:tcPr marL="91435" marR="91435" marT="45717" marB="45717" anchor="ctr"/>
                </a:tc>
                <a:tc>
                  <a:txBody>
                    <a:bodyPr/>
                    <a:lstStyle/>
                    <a:p>
                      <a:r>
                        <a:rPr lang="en-US" sz="2000">
                          <a:latin typeface="UGent Panno Text" panose="02000506040000040003" pitchFamily="50" charset="0"/>
                        </a:rPr>
                        <a:t>NO</a:t>
                      </a:r>
                    </a:p>
                  </a:txBody>
                  <a:tcPr marL="91435" marR="91435" marT="45717" marB="45717" anchor="ctr"/>
                </a:tc>
                <a:tc>
                  <a:txBody>
                    <a:bodyPr/>
                    <a:lstStyle/>
                    <a:p>
                      <a:r>
                        <a:rPr lang="en-US" sz="2000">
                          <a:latin typeface="UGent Panno Text" panose="02000506040000040003" pitchFamily="50" charset="0"/>
                        </a:rPr>
                        <a:t>NO</a:t>
                      </a:r>
                    </a:p>
                  </a:txBody>
                  <a:tcPr marL="91435" marR="91435" marT="45717" marB="45717" anchor="ctr"/>
                </a:tc>
                <a:tc>
                  <a:txBody>
                    <a:bodyPr/>
                    <a:lstStyle/>
                    <a:p>
                      <a:r>
                        <a:rPr lang="en-US" sz="2000">
                          <a:latin typeface="UGent Panno Text" panose="02000506040000040003" pitchFamily="50" charset="0"/>
                        </a:rPr>
                        <a:t>NO</a:t>
                      </a:r>
                    </a:p>
                  </a:txBody>
                  <a:tcPr marL="91435" marR="91435" marT="45717" marB="45717" anchor="ctr"/>
                </a:tc>
                <a:extLst>
                  <a:ext uri="{0D108BD9-81ED-4DB2-BD59-A6C34878D82A}">
                    <a16:rowId xmlns:a16="http://schemas.microsoft.com/office/drawing/2014/main" val="3435982139"/>
                  </a:ext>
                </a:extLst>
              </a:tr>
              <a:tr h="1005778">
                <a:tc vMerge="1">
                  <a:txBody>
                    <a:bodyPr/>
                    <a:lstStyle/>
                    <a:p>
                      <a:endParaRPr lang="en-US" sz="2000">
                        <a:latin typeface="UGent Panno Text" panose="02000506040000040003" pitchFamily="50" charset="0"/>
                      </a:endParaRPr>
                    </a:p>
                  </a:txBody>
                  <a:tcPr/>
                </a:tc>
                <a:tc>
                  <a:txBody>
                    <a:bodyPr/>
                    <a:lstStyle/>
                    <a:p>
                      <a:r>
                        <a:rPr lang="en-US" sz="2000" dirty="0">
                          <a:latin typeface="UGent Panno Text" panose="02000506040000040003" pitchFamily="50" charset="0"/>
                        </a:rPr>
                        <a:t>Template*</a:t>
                      </a:r>
                    </a:p>
                  </a:txBody>
                  <a:tcPr marL="91435" marR="91435" marT="45717" marB="45717" anchor="ctr"/>
                </a:tc>
                <a:tc>
                  <a:txBody>
                    <a:bodyPr/>
                    <a:lstStyle/>
                    <a:p>
                      <a:r>
                        <a:rPr lang="en-US" sz="2000">
                          <a:latin typeface="UGent Panno Text" panose="02000506040000040003" pitchFamily="50" charset="0"/>
                        </a:rPr>
                        <a:t>YES</a:t>
                      </a:r>
                    </a:p>
                    <a:p>
                      <a:r>
                        <a:rPr lang="en-US" sz="2000">
                          <a:latin typeface="UGent Panno Text" panose="02000506040000040003" pitchFamily="50" charset="0"/>
                        </a:rPr>
                        <a:t>(recommended)</a:t>
                      </a:r>
                    </a:p>
                  </a:txBody>
                  <a:tcPr marL="91435" marR="91435" marT="45717" marB="45717" anchor="ctr"/>
                </a:tc>
                <a:tc>
                  <a:txBody>
                    <a:bodyPr/>
                    <a:lstStyle/>
                    <a:p>
                      <a:r>
                        <a:rPr lang="en-US" sz="2000">
                          <a:latin typeface="UGent Panno Text" panose="02000506040000040003" pitchFamily="50" charset="0"/>
                        </a:rPr>
                        <a:t>YES</a:t>
                      </a:r>
                    </a:p>
                    <a:p>
                      <a:r>
                        <a:rPr lang="en-US" sz="2000">
                          <a:latin typeface="UGent Panno Text" panose="02000506040000040003" pitchFamily="50" charset="0"/>
                        </a:rPr>
                        <a:t>(recommended)</a:t>
                      </a:r>
                    </a:p>
                  </a:txBody>
                  <a:tcPr marL="91435" marR="91435" marT="45717" marB="45717" anchor="ctr"/>
                </a:tc>
                <a:tc>
                  <a:txBody>
                    <a:bodyPr/>
                    <a:lstStyle/>
                    <a:p>
                      <a:r>
                        <a:rPr lang="en-US" sz="2000">
                          <a:latin typeface="UGent Panno Text" panose="02000506040000040003" pitchFamily="50" charset="0"/>
                        </a:rPr>
                        <a:t>YES</a:t>
                      </a:r>
                    </a:p>
                    <a:p>
                      <a:r>
                        <a:rPr lang="en-US" sz="2000">
                          <a:latin typeface="UGent Panno Text" panose="02000506040000040003" pitchFamily="50" charset="0"/>
                        </a:rPr>
                        <a:t>(recommended)</a:t>
                      </a:r>
                    </a:p>
                  </a:txBody>
                  <a:tcPr marL="91435" marR="91435" marT="45717" marB="45717" anchor="ctr"/>
                </a:tc>
                <a:tc>
                  <a:txBody>
                    <a:bodyPr/>
                    <a:lstStyle/>
                    <a:p>
                      <a:r>
                        <a:rPr lang="en-US" sz="2000">
                          <a:latin typeface="UGent Panno Text" panose="02000506040000040003" pitchFamily="50" charset="0"/>
                        </a:rPr>
                        <a:t>YES</a:t>
                      </a:r>
                    </a:p>
                    <a:p>
                      <a:r>
                        <a:rPr lang="en-US" sz="2000">
                          <a:latin typeface="UGent Panno Text" panose="02000506040000040003" pitchFamily="50" charset="0"/>
                        </a:rPr>
                        <a:t>(mandatory)</a:t>
                      </a:r>
                    </a:p>
                  </a:txBody>
                  <a:tcPr marL="91435" marR="91435" marT="45717" marB="45717" anchor="ctr"/>
                </a:tc>
                <a:tc>
                  <a:txBody>
                    <a:bodyPr/>
                    <a:lstStyle/>
                    <a:p>
                      <a:r>
                        <a:rPr lang="en-US" sz="2000">
                          <a:latin typeface="UGent Panno Text" panose="02000506040000040003" pitchFamily="50" charset="0"/>
                        </a:rPr>
                        <a:t>NO</a:t>
                      </a:r>
                    </a:p>
                    <a:p>
                      <a:r>
                        <a:rPr lang="en-US" sz="2000">
                          <a:latin typeface="UGent Panno Text" panose="02000506040000040003" pitchFamily="50" charset="0"/>
                        </a:rPr>
                        <a:t>(use any template from DMPonline.be)</a:t>
                      </a:r>
                    </a:p>
                  </a:txBody>
                  <a:tcPr marL="91435" marR="91435" marT="45717" marB="45717" anchor="ctr"/>
                </a:tc>
                <a:tc>
                  <a:txBody>
                    <a:bodyPr/>
                    <a:lstStyle/>
                    <a:p>
                      <a:r>
                        <a:rPr lang="en-US" sz="2000">
                          <a:latin typeface="UGent Panno Text" panose="02000506040000040003" pitchFamily="50" charset="0"/>
                        </a:rPr>
                        <a:t>NO</a:t>
                      </a:r>
                    </a:p>
                    <a:p>
                      <a:pPr marL="0" marR="0" lvl="0" indent="0" algn="l" defTabSz="1300368" rtl="0" eaLnBrk="1" fontAlgn="auto" latinLnBrk="0" hangingPunct="1">
                        <a:lnSpc>
                          <a:spcPct val="100000"/>
                        </a:lnSpc>
                        <a:spcBef>
                          <a:spcPts val="0"/>
                        </a:spcBef>
                        <a:spcAft>
                          <a:spcPts val="0"/>
                        </a:spcAft>
                        <a:buClrTx/>
                        <a:buSzTx/>
                        <a:buFontTx/>
                        <a:buNone/>
                        <a:tabLst/>
                        <a:defRPr/>
                      </a:pPr>
                      <a:r>
                        <a:rPr lang="en-US" sz="2000">
                          <a:latin typeface="UGent Panno Text" panose="02000506040000040003" pitchFamily="50" charset="0"/>
                        </a:rPr>
                        <a:t>(use any template from DMPonline.be)</a:t>
                      </a:r>
                    </a:p>
                  </a:txBody>
                  <a:tcPr marL="91435" marR="91435" marT="45717" marB="45717" anchor="ctr"/>
                </a:tc>
                <a:extLst>
                  <a:ext uri="{0D108BD9-81ED-4DB2-BD59-A6C34878D82A}">
                    <a16:rowId xmlns:a16="http://schemas.microsoft.com/office/drawing/2014/main" val="1888369163"/>
                  </a:ext>
                </a:extLst>
              </a:tr>
              <a:tr h="700998">
                <a:tc rowSpan="2">
                  <a:txBody>
                    <a:bodyPr/>
                    <a:lstStyle/>
                    <a:p>
                      <a:r>
                        <a:rPr lang="en-US" sz="2000" b="1" dirty="0">
                          <a:latin typeface="UGent Panno Text" panose="02000506040000040003" pitchFamily="50" charset="0"/>
                        </a:rPr>
                        <a:t>Other RDM</a:t>
                      </a:r>
                    </a:p>
                  </a:txBody>
                  <a:tcPr marL="91435" marR="91435" marT="45717" marB="45717" anchor="ctr"/>
                </a:tc>
                <a:tc>
                  <a:txBody>
                    <a:bodyPr/>
                    <a:lstStyle/>
                    <a:p>
                      <a:r>
                        <a:rPr lang="en-US" sz="2000" dirty="0">
                          <a:latin typeface="UGent Panno Text" panose="02000506040000040003" pitchFamily="50" charset="0"/>
                        </a:rPr>
                        <a:t>Open Data mandate</a:t>
                      </a:r>
                    </a:p>
                  </a:txBody>
                  <a:tcPr marL="91435" marR="91435" marT="45717" marB="45717" anchor="ctr"/>
                </a:tc>
                <a:tc>
                  <a:txBody>
                    <a:bodyPr/>
                    <a:lstStyle/>
                    <a:p>
                      <a:r>
                        <a:rPr lang="en-US" sz="2000">
                          <a:latin typeface="UGent Panno Text" panose="02000506040000040003" pitchFamily="50" charset="0"/>
                        </a:rPr>
                        <a:t>YES</a:t>
                      </a:r>
                    </a:p>
                  </a:txBody>
                  <a:tcPr marL="91435" marR="91435" marT="45717" marB="45717" anchor="ctr"/>
                </a:tc>
                <a:tc>
                  <a:txBody>
                    <a:bodyPr/>
                    <a:lstStyle/>
                    <a:p>
                      <a:r>
                        <a:rPr lang="en-US" sz="2000">
                          <a:latin typeface="UGent Panno Text" panose="02000506040000040003" pitchFamily="50" charset="0"/>
                        </a:rPr>
                        <a:t>YES</a:t>
                      </a:r>
                    </a:p>
                  </a:txBody>
                  <a:tcPr marL="91435" marR="91435" marT="45717" marB="45717" anchor="ctr"/>
                </a:tc>
                <a:tc>
                  <a:txBody>
                    <a:bodyPr/>
                    <a:lstStyle/>
                    <a:p>
                      <a:r>
                        <a:rPr lang="en-US" sz="2000">
                          <a:latin typeface="UGent Panno Text" panose="02000506040000040003" pitchFamily="50" charset="0"/>
                        </a:rPr>
                        <a:t>YES</a:t>
                      </a:r>
                    </a:p>
                  </a:txBody>
                  <a:tcPr marL="91435" marR="91435" marT="45717" marB="45717" anchor="ctr"/>
                </a:tc>
                <a:tc>
                  <a:txBody>
                    <a:bodyPr/>
                    <a:lstStyle/>
                    <a:p>
                      <a:r>
                        <a:rPr lang="en-US" sz="2000">
                          <a:latin typeface="UGent Panno Text" panose="02000506040000040003" pitchFamily="50" charset="0"/>
                        </a:rPr>
                        <a:t>NO</a:t>
                      </a:r>
                    </a:p>
                  </a:txBody>
                  <a:tcPr marL="91435" marR="91435" marT="45717" marB="45717" anchor="ctr"/>
                </a:tc>
                <a:tc>
                  <a:txBody>
                    <a:bodyPr/>
                    <a:lstStyle/>
                    <a:p>
                      <a:r>
                        <a:rPr lang="en-US" sz="2000">
                          <a:latin typeface="UGent Panno Text" panose="02000506040000040003" pitchFamily="50" charset="0"/>
                        </a:rPr>
                        <a:t>NO</a:t>
                      </a:r>
                    </a:p>
                  </a:txBody>
                  <a:tcPr marL="91435" marR="91435" marT="45717" marB="45717" anchor="ctr"/>
                </a:tc>
                <a:tc>
                  <a:txBody>
                    <a:bodyPr/>
                    <a:lstStyle/>
                    <a:p>
                      <a:r>
                        <a:rPr lang="en-US" sz="2000">
                          <a:latin typeface="UGent Panno Text" panose="02000506040000040003" pitchFamily="50" charset="0"/>
                        </a:rPr>
                        <a:t>NO</a:t>
                      </a:r>
                    </a:p>
                  </a:txBody>
                  <a:tcPr marL="91435" marR="91435" marT="45717" marB="45717" anchor="ctr"/>
                </a:tc>
                <a:extLst>
                  <a:ext uri="{0D108BD9-81ED-4DB2-BD59-A6C34878D82A}">
                    <a16:rowId xmlns:a16="http://schemas.microsoft.com/office/drawing/2014/main" val="1541075486"/>
                  </a:ext>
                </a:extLst>
              </a:tr>
              <a:tr h="700998">
                <a:tc vMerge="1">
                  <a:txBody>
                    <a:bodyPr/>
                    <a:lstStyle/>
                    <a:p>
                      <a:endParaRPr lang="en-US" sz="2000">
                        <a:latin typeface="UGent Panno Text" panose="02000506040000040003" pitchFamily="50" charset="0"/>
                      </a:endParaRPr>
                    </a:p>
                  </a:txBody>
                  <a:tcPr/>
                </a:tc>
                <a:tc>
                  <a:txBody>
                    <a:bodyPr/>
                    <a:lstStyle/>
                    <a:p>
                      <a:r>
                        <a:rPr lang="en-US" sz="2000">
                          <a:latin typeface="UGent Panno Text" panose="02000506040000040003" pitchFamily="50" charset="0"/>
                        </a:rPr>
                        <a:t>Preservation period</a:t>
                      </a:r>
                    </a:p>
                  </a:txBody>
                  <a:tcPr marL="91435" marR="91435" marT="45717" marB="45717" anchor="ctr"/>
                </a:tc>
                <a:tc>
                  <a:txBody>
                    <a:bodyPr/>
                    <a:lstStyle/>
                    <a:p>
                      <a:r>
                        <a:rPr lang="en-US" sz="2000">
                          <a:latin typeface="UGent Panno Text" panose="02000506040000040003" pitchFamily="50" charset="0"/>
                        </a:rPr>
                        <a:t>NO</a:t>
                      </a:r>
                    </a:p>
                  </a:txBody>
                  <a:tcPr marL="91435" marR="91435" marT="45717" marB="45717" anchor="ctr"/>
                </a:tc>
                <a:tc>
                  <a:txBody>
                    <a:bodyPr/>
                    <a:lstStyle/>
                    <a:p>
                      <a:r>
                        <a:rPr lang="en-US" sz="2000">
                          <a:latin typeface="UGent Panno Text" panose="02000506040000040003" pitchFamily="50" charset="0"/>
                        </a:rPr>
                        <a:t>NO</a:t>
                      </a:r>
                    </a:p>
                  </a:txBody>
                  <a:tcPr marL="91435" marR="91435" marT="45717" marB="45717" anchor="ctr"/>
                </a:tc>
                <a:tc>
                  <a:txBody>
                    <a:bodyPr/>
                    <a:lstStyle/>
                    <a:p>
                      <a:r>
                        <a:rPr lang="en-US" sz="2000">
                          <a:latin typeface="UGent Panno Text" panose="02000506040000040003" pitchFamily="50" charset="0"/>
                        </a:rPr>
                        <a:t>NO</a:t>
                      </a:r>
                    </a:p>
                  </a:txBody>
                  <a:tcPr marL="91435" marR="91435" marT="45717" marB="45717" anchor="ctr"/>
                </a:tc>
                <a:tc>
                  <a:txBody>
                    <a:bodyPr/>
                    <a:lstStyle/>
                    <a:p>
                      <a:r>
                        <a:rPr lang="en-US" sz="2000">
                          <a:latin typeface="UGent Panno Text" panose="02000506040000040003" pitchFamily="50" charset="0"/>
                        </a:rPr>
                        <a:t>YES</a:t>
                      </a:r>
                    </a:p>
                    <a:p>
                      <a:r>
                        <a:rPr lang="en-US" sz="2000">
                          <a:latin typeface="UGent Panno Text" panose="02000506040000040003" pitchFamily="50" charset="0"/>
                        </a:rPr>
                        <a:t>(</a:t>
                      </a:r>
                      <a:r>
                        <a:rPr lang="en-US" sz="2000">
                          <a:latin typeface="UGent Panno Text" panose="02000506040000040003" pitchFamily="50" charset="0"/>
                          <a:sym typeface="Symbol" panose="05050102010706020507" pitchFamily="18" charset="2"/>
                        </a:rPr>
                        <a:t> 5y)</a:t>
                      </a:r>
                      <a:endParaRPr lang="en-US" sz="2000">
                        <a:latin typeface="UGent Panno Text" panose="02000506040000040003" pitchFamily="50" charset="0"/>
                      </a:endParaRPr>
                    </a:p>
                  </a:txBody>
                  <a:tcPr marL="91435" marR="91435" marT="45717" marB="45717" anchor="ctr"/>
                </a:tc>
                <a:tc>
                  <a:txBody>
                    <a:bodyPr/>
                    <a:lstStyle/>
                    <a:p>
                      <a:r>
                        <a:rPr lang="en-US" sz="2000">
                          <a:latin typeface="UGent Panno Text" panose="02000506040000040003" pitchFamily="50" charset="0"/>
                        </a:rPr>
                        <a:t>YES</a:t>
                      </a:r>
                    </a:p>
                    <a:p>
                      <a:r>
                        <a:rPr lang="en-US" sz="2000">
                          <a:latin typeface="UGent Panno Text" panose="02000506040000040003" pitchFamily="50" charset="0"/>
                        </a:rPr>
                        <a:t>(</a:t>
                      </a:r>
                      <a:r>
                        <a:rPr lang="en-US" sz="2000">
                          <a:latin typeface="UGent Panno Text" panose="02000506040000040003" pitchFamily="50" charset="0"/>
                          <a:sym typeface="Symbol" panose="05050102010706020507" pitchFamily="18" charset="2"/>
                        </a:rPr>
                        <a:t> 5y)</a:t>
                      </a:r>
                      <a:endParaRPr lang="en-US" sz="2000">
                        <a:latin typeface="UGent Panno Text" panose="02000506040000040003" pitchFamily="50" charset="0"/>
                      </a:endParaRPr>
                    </a:p>
                  </a:txBody>
                  <a:tcPr marL="91435" marR="91435" marT="45717" marB="45717" anchor="ctr"/>
                </a:tc>
                <a:tc>
                  <a:txBody>
                    <a:bodyPr/>
                    <a:lstStyle/>
                    <a:p>
                      <a:r>
                        <a:rPr lang="en-US" sz="2000" dirty="0">
                          <a:latin typeface="UGent Panno Text" panose="02000506040000040003" pitchFamily="50" charset="0"/>
                        </a:rPr>
                        <a:t>YES</a:t>
                      </a:r>
                    </a:p>
                    <a:p>
                      <a:r>
                        <a:rPr lang="en-US" sz="2000" dirty="0">
                          <a:latin typeface="UGent Panno Text" panose="02000506040000040003" pitchFamily="50" charset="0"/>
                        </a:rPr>
                        <a:t>(</a:t>
                      </a:r>
                      <a:r>
                        <a:rPr lang="en-US" sz="2000" dirty="0">
                          <a:latin typeface="UGent Panno Text" panose="02000506040000040003" pitchFamily="50" charset="0"/>
                          <a:sym typeface="Symbol" panose="05050102010706020507" pitchFamily="18" charset="2"/>
                        </a:rPr>
                        <a:t> 5y)</a:t>
                      </a:r>
                      <a:endParaRPr lang="en-US" sz="2000" dirty="0">
                        <a:latin typeface="UGent Panno Text" panose="02000506040000040003" pitchFamily="50" charset="0"/>
                      </a:endParaRPr>
                    </a:p>
                  </a:txBody>
                  <a:tcPr marL="91435" marR="91435" marT="45717" marB="45717" anchor="ctr"/>
                </a:tc>
                <a:extLst>
                  <a:ext uri="{0D108BD9-81ED-4DB2-BD59-A6C34878D82A}">
                    <a16:rowId xmlns:a16="http://schemas.microsoft.com/office/drawing/2014/main" val="658666237"/>
                  </a:ext>
                </a:extLst>
              </a:tr>
            </a:tbl>
          </a:graphicData>
        </a:graphic>
      </p:graphicFrame>
      <p:sp>
        <p:nvSpPr>
          <p:cNvPr id="6" name="Rectangle 5">
            <a:extLst>
              <a:ext uri="{FF2B5EF4-FFF2-40B4-BE49-F238E27FC236}">
                <a16:creationId xmlns:a16="http://schemas.microsoft.com/office/drawing/2014/main" id="{622A5BB7-42A4-4035-9333-45188F2F55B5}"/>
              </a:ext>
            </a:extLst>
          </p:cNvPr>
          <p:cNvSpPr/>
          <p:nvPr/>
        </p:nvSpPr>
        <p:spPr>
          <a:xfrm>
            <a:off x="2651090" y="8806831"/>
            <a:ext cx="12063339" cy="707630"/>
          </a:xfrm>
          <a:prstGeom prst="rect">
            <a:avLst/>
          </a:prstGeom>
        </p:spPr>
        <p:txBody>
          <a:bodyPr wrap="square">
            <a:spAutoFit/>
          </a:bodyPr>
          <a:lstStyle/>
          <a:p>
            <a:r>
              <a:rPr lang="en-US" sz="1999" dirty="0">
                <a:latin typeface="UGent Panno Text" panose="02000506040000040003" pitchFamily="50" charset="0"/>
              </a:rPr>
              <a:t>*All templates available via DMPonline.be</a:t>
            </a:r>
          </a:p>
          <a:p>
            <a:r>
              <a:rPr lang="en-US" sz="1999" dirty="0">
                <a:latin typeface="UGent Panno Text" panose="02000506040000040003" pitchFamily="50" charset="0"/>
              </a:rPr>
              <a:t>More info about </a:t>
            </a:r>
            <a:r>
              <a:rPr lang="en-US" sz="1999" dirty="0">
                <a:latin typeface="UGent Panno Text" panose="02000506040000040003" pitchFamily="50" charset="0"/>
                <a:hlinkClick r:id="rId3"/>
              </a:rPr>
              <a:t>external funders </a:t>
            </a:r>
            <a:r>
              <a:rPr lang="en-US" sz="1999" dirty="0">
                <a:latin typeface="UGent Panno Text" panose="02000506040000040003" pitchFamily="50" charset="0"/>
              </a:rPr>
              <a:t>and </a:t>
            </a:r>
            <a:r>
              <a:rPr lang="en-US" sz="1999" dirty="0">
                <a:latin typeface="UGent Panno Text" panose="02000506040000040003" pitchFamily="50" charset="0"/>
                <a:hlinkClick r:id="rId4"/>
              </a:rPr>
              <a:t>UGent DMP requirements</a:t>
            </a:r>
            <a:r>
              <a:rPr lang="en-US" sz="1999" dirty="0">
                <a:latin typeface="UGent Panno Text" panose="02000506040000040003" pitchFamily="50" charset="0"/>
              </a:rPr>
              <a:t> for new PhDs.</a:t>
            </a:r>
          </a:p>
        </p:txBody>
      </p:sp>
    </p:spTree>
    <p:extLst>
      <p:ext uri="{BB962C8B-B14F-4D97-AF65-F5344CB8AC3E}">
        <p14:creationId xmlns:p14="http://schemas.microsoft.com/office/powerpoint/2010/main" val="146332153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53B5504-4EC1-4E62-9773-2D643025D3CC}"/>
              </a:ext>
            </a:extLst>
          </p:cNvPr>
          <p:cNvSpPr>
            <a:spLocks noGrp="1"/>
          </p:cNvSpPr>
          <p:nvPr>
            <p:ph type="title"/>
          </p:nvPr>
        </p:nvSpPr>
        <p:spPr>
          <a:xfrm>
            <a:off x="830118" y="252000"/>
            <a:ext cx="15705282" cy="863693"/>
          </a:xfrm>
        </p:spPr>
        <p:txBody>
          <a:bodyPr/>
          <a:lstStyle/>
          <a:p>
            <a:r>
              <a:rPr lang="en-US">
                <a:latin typeface="UGent Panno Text" panose="02000506040000040003" pitchFamily="2" charset="0"/>
              </a:rPr>
              <a:t>DMPonline.be – how it works</a:t>
            </a:r>
          </a:p>
        </p:txBody>
      </p:sp>
      <p:sp>
        <p:nvSpPr>
          <p:cNvPr id="5" name="Content Placeholder 4">
            <a:extLst>
              <a:ext uri="{FF2B5EF4-FFF2-40B4-BE49-F238E27FC236}">
                <a16:creationId xmlns:a16="http://schemas.microsoft.com/office/drawing/2014/main" id="{6D99D6BB-6BFF-4AEF-A3AA-AF2CD323C07B}"/>
              </a:ext>
            </a:extLst>
          </p:cNvPr>
          <p:cNvSpPr>
            <a:spLocks noGrp="1"/>
          </p:cNvSpPr>
          <p:nvPr>
            <p:ph idx="1"/>
          </p:nvPr>
        </p:nvSpPr>
        <p:spPr/>
        <p:txBody>
          <a:bodyPr>
            <a:normAutofit/>
          </a:bodyPr>
          <a:lstStyle/>
          <a:p>
            <a:pPr marL="86400" indent="0" algn="ctr">
              <a:buNone/>
            </a:pPr>
            <a:r>
              <a:rPr lang="en-US" sz="3600" b="0" i="0" dirty="0">
                <a:solidFill>
                  <a:srgbClr val="1E64C8"/>
                </a:solidFill>
                <a:effectLst/>
                <a:latin typeface="PannoTextMedium"/>
                <a:hlinkClick r:id="rId2"/>
              </a:rPr>
              <a:t>DMPonline.be: How do I write a Data Management Plan?</a:t>
            </a:r>
            <a:endParaRPr lang="en-US" sz="3600" b="0" i="0" dirty="0">
              <a:solidFill>
                <a:srgbClr val="1E64C8"/>
              </a:solidFill>
              <a:effectLst/>
              <a:latin typeface="PannoTextMedium"/>
            </a:endParaRPr>
          </a:p>
          <a:p>
            <a:endParaRPr lang="en-US" sz="8000" dirty="0"/>
          </a:p>
        </p:txBody>
      </p:sp>
      <p:sp>
        <p:nvSpPr>
          <p:cNvPr id="3" name="Slide Number Placeholder 2">
            <a:extLst>
              <a:ext uri="{FF2B5EF4-FFF2-40B4-BE49-F238E27FC236}">
                <a16:creationId xmlns:a16="http://schemas.microsoft.com/office/drawing/2014/main" id="{AE8B386D-441D-43CD-8A83-41BEE70A3990}"/>
              </a:ext>
            </a:extLst>
          </p:cNvPr>
          <p:cNvSpPr>
            <a:spLocks noGrp="1"/>
          </p:cNvSpPr>
          <p:nvPr>
            <p:ph type="sldNum" sz="quarter" idx="12"/>
          </p:nvPr>
        </p:nvSpPr>
        <p:spPr/>
        <p:txBody>
          <a:bodyPr/>
          <a:lstStyle/>
          <a:p>
            <a:fld id="{7AE184E0-0BD4-4705-A12B-9B71DDE63301}" type="slidenum">
              <a:rPr lang="en-GB" noProof="0" smtClean="0"/>
              <a:pPr/>
              <a:t>13</a:t>
            </a:fld>
            <a:endParaRPr lang="en-GB" noProof="0"/>
          </a:p>
        </p:txBody>
      </p:sp>
      <p:pic>
        <p:nvPicPr>
          <p:cNvPr id="1026" name="Picture 2">
            <a:extLst>
              <a:ext uri="{FF2B5EF4-FFF2-40B4-BE49-F238E27FC236}">
                <a16:creationId xmlns:a16="http://schemas.microsoft.com/office/drawing/2014/main" id="{C7213BAE-8841-41FA-A0DF-56170AF8FFE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86759" y="2350347"/>
            <a:ext cx="12192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1173361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GB"/>
              <a:t>A DMP: what to cover</a:t>
            </a:r>
          </a:p>
        </p:txBody>
      </p:sp>
      <p:sp>
        <p:nvSpPr>
          <p:cNvPr id="5" name="Slide Number Placeholder 4"/>
          <p:cNvSpPr>
            <a:spLocks noGrp="1"/>
          </p:cNvSpPr>
          <p:nvPr>
            <p:ph type="sldNum" sz="quarter" idx="4"/>
          </p:nvPr>
        </p:nvSpPr>
        <p:spPr/>
        <p:txBody>
          <a:bodyPr/>
          <a:lstStyle/>
          <a:p>
            <a:fld id="{7AE184E0-0BD4-4705-A12B-9B71DDE63301}" type="slidenum">
              <a:rPr lang="en-GB" smtClean="0"/>
              <a:pPr/>
              <a:t>14</a:t>
            </a:fld>
            <a:endParaRPr lang="en-GB"/>
          </a:p>
        </p:txBody>
      </p:sp>
    </p:spTree>
    <p:extLst>
      <p:ext uri="{BB962C8B-B14F-4D97-AF65-F5344CB8AC3E}">
        <p14:creationId xmlns:p14="http://schemas.microsoft.com/office/powerpoint/2010/main" val="387091609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F5EADBCE-A486-9BE7-7314-39D39F28366C}"/>
              </a:ext>
            </a:extLst>
          </p:cNvPr>
          <p:cNvSpPr>
            <a:spLocks noGrp="1"/>
          </p:cNvSpPr>
          <p:nvPr>
            <p:ph type="title"/>
          </p:nvPr>
        </p:nvSpPr>
        <p:spPr/>
        <p:txBody>
          <a:bodyPr/>
          <a:lstStyle/>
          <a:p>
            <a:r>
              <a:rPr lang="en-US" dirty="0"/>
              <a:t>DMP sections</a:t>
            </a:r>
          </a:p>
        </p:txBody>
      </p:sp>
      <p:sp>
        <p:nvSpPr>
          <p:cNvPr id="4" name="Slide Number Placeholder 3">
            <a:extLst>
              <a:ext uri="{FF2B5EF4-FFF2-40B4-BE49-F238E27FC236}">
                <a16:creationId xmlns:a16="http://schemas.microsoft.com/office/drawing/2014/main" id="{0DF93C18-A021-D9E5-B2B3-DB92C930BC23}"/>
              </a:ext>
            </a:extLst>
          </p:cNvPr>
          <p:cNvSpPr>
            <a:spLocks noGrp="1"/>
          </p:cNvSpPr>
          <p:nvPr>
            <p:ph type="sldNum" sz="quarter" idx="12"/>
          </p:nvPr>
        </p:nvSpPr>
        <p:spPr/>
        <p:txBody>
          <a:bodyPr/>
          <a:lstStyle/>
          <a:p>
            <a:fld id="{7AE184E0-0BD4-4705-A12B-9B71DDE63301}" type="slidenum">
              <a:rPr lang="en-GB" noProof="0" smtClean="0"/>
              <a:t>15</a:t>
            </a:fld>
            <a:endParaRPr lang="en-GB" noProof="0" dirty="0"/>
          </a:p>
        </p:txBody>
      </p:sp>
      <p:sp>
        <p:nvSpPr>
          <p:cNvPr id="9" name="Content Placeholder 2">
            <a:extLst>
              <a:ext uri="{FF2B5EF4-FFF2-40B4-BE49-F238E27FC236}">
                <a16:creationId xmlns:a16="http://schemas.microsoft.com/office/drawing/2014/main" id="{CD9D3626-60FE-1624-020F-18A0EFDAD679}"/>
              </a:ext>
            </a:extLst>
          </p:cNvPr>
          <p:cNvSpPr txBox="1">
            <a:spLocks/>
          </p:cNvSpPr>
          <p:nvPr/>
        </p:nvSpPr>
        <p:spPr>
          <a:xfrm>
            <a:off x="2487588" y="4379250"/>
            <a:ext cx="3050510" cy="411382"/>
          </a:xfrm>
          <a:prstGeom prst="rect">
            <a:avLst/>
          </a:prstGeom>
        </p:spPr>
        <p:txBody>
          <a:bodyPr vert="horz" lIns="0" tIns="0" rIns="0" bIns="0" rtlCol="0" anchor="ctr">
            <a:noAutofit/>
          </a:bodyPr>
          <a:lstStyle>
            <a:lvl1pPr marL="536575" indent="-450850" algn="l" defTabSz="457200" rtl="0" eaLnBrk="1" latinLnBrk="0" hangingPunct="1">
              <a:lnSpc>
                <a:spcPct val="120000"/>
              </a:lnSpc>
              <a:spcBef>
                <a:spcPts val="0"/>
              </a:spcBef>
              <a:spcAft>
                <a:spcPts val="800"/>
              </a:spcAft>
              <a:buFont typeface="Arial" panose="020B0604020202020204" pitchFamily="34" charset="0"/>
              <a:buChar char="̶"/>
              <a:defRPr sz="4800" kern="1200">
                <a:solidFill>
                  <a:schemeClr val="tx1"/>
                </a:solidFill>
                <a:latin typeface="UGent Panno Text SemiLight" panose="02000406040000040003" pitchFamily="50" charset="0"/>
                <a:ea typeface="+mn-ea"/>
                <a:cs typeface="+mn-cs"/>
              </a:defRPr>
            </a:lvl1pPr>
            <a:lvl2pPr marL="1169988" indent="-450850" algn="l" defTabSz="457200" rtl="0" eaLnBrk="1" latinLnBrk="0" hangingPunct="1">
              <a:lnSpc>
                <a:spcPct val="120000"/>
              </a:lnSpc>
              <a:spcBef>
                <a:spcPts val="0"/>
              </a:spcBef>
              <a:spcAft>
                <a:spcPts val="800"/>
              </a:spcAft>
              <a:buFont typeface="Arial" panose="020B0604020202020204" pitchFamily="34" charset="0"/>
              <a:buChar char="̶"/>
              <a:tabLst/>
              <a:defRPr sz="4800" kern="1200">
                <a:solidFill>
                  <a:schemeClr val="tx1"/>
                </a:solidFill>
                <a:latin typeface="UGent Panno Text SemiLight" panose="02000406040000040003" pitchFamily="50" charset="0"/>
                <a:ea typeface="+mn-ea"/>
                <a:cs typeface="+mn-cs"/>
              </a:defRPr>
            </a:lvl2pPr>
            <a:lvl3pPr marL="1755775" indent="-450000" algn="l" defTabSz="457200" rtl="0" eaLnBrk="1" latinLnBrk="0" hangingPunct="1">
              <a:lnSpc>
                <a:spcPct val="120000"/>
              </a:lnSpc>
              <a:spcBef>
                <a:spcPts val="0"/>
              </a:spcBef>
              <a:buFont typeface="Arial" panose="020B0604020202020204" pitchFamily="34" charset="0"/>
              <a:buChar char="‒"/>
              <a:defRPr sz="4800" kern="1200">
                <a:solidFill>
                  <a:schemeClr val="tx1"/>
                </a:solidFill>
                <a:latin typeface="UGent Panno Text SemiLight" panose="02000406040000040003" pitchFamily="50" charset="0"/>
                <a:ea typeface="+mn-ea"/>
                <a:cs typeface="+mn-cs"/>
              </a:defRPr>
            </a:lvl3pPr>
            <a:lvl4pPr marL="2328863" indent="-550863" algn="l" defTabSz="1912938" rtl="0" eaLnBrk="1" latinLnBrk="0" hangingPunct="1">
              <a:lnSpc>
                <a:spcPct val="120000"/>
              </a:lnSpc>
              <a:spcBef>
                <a:spcPts val="0"/>
              </a:spcBef>
              <a:buFont typeface="Arial" panose="020B0604020202020204" pitchFamily="34" charset="0"/>
              <a:buChar char="–"/>
              <a:tabLst/>
              <a:defRPr sz="4800" kern="1200">
                <a:solidFill>
                  <a:schemeClr val="tx1"/>
                </a:solidFill>
                <a:latin typeface="UGent Panno Text SemiLight" panose="02000406040000040003" pitchFamily="50" charset="0"/>
                <a:ea typeface="+mn-ea"/>
                <a:cs typeface="+mn-cs"/>
              </a:defRPr>
            </a:lvl4pPr>
            <a:lvl5pPr marL="2962275" indent="-442913" algn="l" defTabSz="457200" rtl="0" eaLnBrk="1" latinLnBrk="0" hangingPunct="1">
              <a:lnSpc>
                <a:spcPct val="120000"/>
              </a:lnSpc>
              <a:spcBef>
                <a:spcPts val="0"/>
              </a:spcBef>
              <a:buFont typeface="Arial" panose="020B0604020202020204" pitchFamily="34" charset="0"/>
              <a:buChar char="̶"/>
              <a:defRPr sz="4800" kern="1200">
                <a:solidFill>
                  <a:schemeClr val="tx1"/>
                </a:solidFill>
                <a:latin typeface="UGent Panno Text SemiLight" panose="02000406040000040003" pitchFamily="50" charset="0"/>
                <a:ea typeface="+mn-ea"/>
                <a:cs typeface="+mn-cs"/>
              </a:defRPr>
            </a:lvl5pPr>
            <a:lvl6pPr marL="3576013" indent="-325092" algn="l" defTabSz="1300368" rtl="0" eaLnBrk="1" latinLnBrk="0" hangingPunct="1">
              <a:lnSpc>
                <a:spcPct val="90000"/>
              </a:lnSpc>
              <a:spcBef>
                <a:spcPts val="711"/>
              </a:spcBef>
              <a:buFont typeface="Arial" panose="020B0604020202020204" pitchFamily="34" charset="0"/>
              <a:buChar char="•"/>
              <a:defRPr sz="2560" kern="1200">
                <a:solidFill>
                  <a:schemeClr val="tx1"/>
                </a:solidFill>
                <a:latin typeface="+mn-lt"/>
                <a:ea typeface="+mn-ea"/>
                <a:cs typeface="+mn-cs"/>
              </a:defRPr>
            </a:lvl6pPr>
            <a:lvl7pPr marL="4226197" indent="-325092" algn="l" defTabSz="1300368" rtl="0" eaLnBrk="1" latinLnBrk="0" hangingPunct="1">
              <a:lnSpc>
                <a:spcPct val="90000"/>
              </a:lnSpc>
              <a:spcBef>
                <a:spcPts val="711"/>
              </a:spcBef>
              <a:buFont typeface="Arial" panose="020B0604020202020204" pitchFamily="34" charset="0"/>
              <a:buChar char="•"/>
              <a:defRPr sz="2560" kern="1200">
                <a:solidFill>
                  <a:schemeClr val="tx1"/>
                </a:solidFill>
                <a:latin typeface="+mn-lt"/>
                <a:ea typeface="+mn-ea"/>
                <a:cs typeface="+mn-cs"/>
              </a:defRPr>
            </a:lvl7pPr>
            <a:lvl8pPr marL="4876381" indent="-325092" algn="l" defTabSz="1300368" rtl="0" eaLnBrk="1" latinLnBrk="0" hangingPunct="1">
              <a:lnSpc>
                <a:spcPct val="90000"/>
              </a:lnSpc>
              <a:spcBef>
                <a:spcPts val="711"/>
              </a:spcBef>
              <a:buFont typeface="Arial" panose="020B0604020202020204" pitchFamily="34" charset="0"/>
              <a:buChar char="•"/>
              <a:defRPr sz="2560" kern="1200">
                <a:solidFill>
                  <a:schemeClr val="tx1"/>
                </a:solidFill>
                <a:latin typeface="+mn-lt"/>
                <a:ea typeface="+mn-ea"/>
                <a:cs typeface="+mn-cs"/>
              </a:defRPr>
            </a:lvl8pPr>
            <a:lvl9pPr marL="5526565" indent="-325092" algn="l" defTabSz="1300368" rtl="0" eaLnBrk="1" latinLnBrk="0" hangingPunct="1">
              <a:lnSpc>
                <a:spcPct val="90000"/>
              </a:lnSpc>
              <a:spcBef>
                <a:spcPts val="711"/>
              </a:spcBef>
              <a:buFont typeface="Arial" panose="020B0604020202020204" pitchFamily="34" charset="0"/>
              <a:buChar char="•"/>
              <a:defRPr sz="2560" kern="1200">
                <a:solidFill>
                  <a:schemeClr val="tx1"/>
                </a:solidFill>
                <a:latin typeface="+mn-lt"/>
                <a:ea typeface="+mn-ea"/>
                <a:cs typeface="+mn-cs"/>
              </a:defRPr>
            </a:lvl9pPr>
          </a:lstStyle>
          <a:p>
            <a:pPr marL="85714" indent="0">
              <a:lnSpc>
                <a:spcPct val="100000"/>
              </a:lnSpc>
              <a:spcAft>
                <a:spcPts val="0"/>
              </a:spcAft>
              <a:buNone/>
            </a:pPr>
            <a:r>
              <a:rPr lang="en-US" sz="2800" dirty="0">
                <a:solidFill>
                  <a:srgbClr val="1E64C8"/>
                </a:solidFill>
                <a:latin typeface="UGent Panno Text" panose="02000506040000040003" pitchFamily="2" charset="0"/>
              </a:rPr>
              <a:t>Ethical &amp; legal issues</a:t>
            </a:r>
          </a:p>
        </p:txBody>
      </p:sp>
      <p:sp>
        <p:nvSpPr>
          <p:cNvPr id="10" name="Content Placeholder 2">
            <a:extLst>
              <a:ext uri="{FF2B5EF4-FFF2-40B4-BE49-F238E27FC236}">
                <a16:creationId xmlns:a16="http://schemas.microsoft.com/office/drawing/2014/main" id="{88E452CB-B4D2-69F8-6EB4-CF98492E58D8}"/>
              </a:ext>
            </a:extLst>
          </p:cNvPr>
          <p:cNvSpPr txBox="1">
            <a:spLocks/>
          </p:cNvSpPr>
          <p:nvPr/>
        </p:nvSpPr>
        <p:spPr>
          <a:xfrm>
            <a:off x="2487588" y="4780016"/>
            <a:ext cx="3050510" cy="411382"/>
          </a:xfrm>
          <a:prstGeom prst="rect">
            <a:avLst/>
          </a:prstGeom>
        </p:spPr>
        <p:txBody>
          <a:bodyPr vert="horz" lIns="0" tIns="0" rIns="0" bIns="0" rtlCol="0" anchor="ctr">
            <a:noAutofit/>
          </a:bodyPr>
          <a:lstStyle>
            <a:lvl1pPr marL="536575" indent="-450850" algn="l" defTabSz="457200" rtl="0" eaLnBrk="1" latinLnBrk="0" hangingPunct="1">
              <a:lnSpc>
                <a:spcPct val="120000"/>
              </a:lnSpc>
              <a:spcBef>
                <a:spcPts val="0"/>
              </a:spcBef>
              <a:spcAft>
                <a:spcPts val="800"/>
              </a:spcAft>
              <a:buFont typeface="Arial" panose="020B0604020202020204" pitchFamily="34" charset="0"/>
              <a:buChar char="̶"/>
              <a:defRPr sz="4800" kern="1200">
                <a:solidFill>
                  <a:schemeClr val="tx1"/>
                </a:solidFill>
                <a:latin typeface="UGent Panno Text SemiLight" panose="02000406040000040003" pitchFamily="50" charset="0"/>
                <a:ea typeface="+mn-ea"/>
                <a:cs typeface="+mn-cs"/>
              </a:defRPr>
            </a:lvl1pPr>
            <a:lvl2pPr marL="1169988" indent="-450850" algn="l" defTabSz="457200" rtl="0" eaLnBrk="1" latinLnBrk="0" hangingPunct="1">
              <a:lnSpc>
                <a:spcPct val="120000"/>
              </a:lnSpc>
              <a:spcBef>
                <a:spcPts val="0"/>
              </a:spcBef>
              <a:spcAft>
                <a:spcPts val="800"/>
              </a:spcAft>
              <a:buFont typeface="Arial" panose="020B0604020202020204" pitchFamily="34" charset="0"/>
              <a:buChar char="̶"/>
              <a:tabLst/>
              <a:defRPr sz="4800" kern="1200">
                <a:solidFill>
                  <a:schemeClr val="tx1"/>
                </a:solidFill>
                <a:latin typeface="UGent Panno Text SemiLight" panose="02000406040000040003" pitchFamily="50" charset="0"/>
                <a:ea typeface="+mn-ea"/>
                <a:cs typeface="+mn-cs"/>
              </a:defRPr>
            </a:lvl2pPr>
            <a:lvl3pPr marL="1755775" indent="-450000" algn="l" defTabSz="457200" rtl="0" eaLnBrk="1" latinLnBrk="0" hangingPunct="1">
              <a:lnSpc>
                <a:spcPct val="120000"/>
              </a:lnSpc>
              <a:spcBef>
                <a:spcPts val="0"/>
              </a:spcBef>
              <a:buFont typeface="Arial" panose="020B0604020202020204" pitchFamily="34" charset="0"/>
              <a:buChar char="‒"/>
              <a:defRPr sz="4800" kern="1200">
                <a:solidFill>
                  <a:schemeClr val="tx1"/>
                </a:solidFill>
                <a:latin typeface="UGent Panno Text SemiLight" panose="02000406040000040003" pitchFamily="50" charset="0"/>
                <a:ea typeface="+mn-ea"/>
                <a:cs typeface="+mn-cs"/>
              </a:defRPr>
            </a:lvl3pPr>
            <a:lvl4pPr marL="2328863" indent="-550863" algn="l" defTabSz="1912938" rtl="0" eaLnBrk="1" latinLnBrk="0" hangingPunct="1">
              <a:lnSpc>
                <a:spcPct val="120000"/>
              </a:lnSpc>
              <a:spcBef>
                <a:spcPts val="0"/>
              </a:spcBef>
              <a:buFont typeface="Arial" panose="020B0604020202020204" pitchFamily="34" charset="0"/>
              <a:buChar char="–"/>
              <a:tabLst/>
              <a:defRPr sz="4800" kern="1200">
                <a:solidFill>
                  <a:schemeClr val="tx1"/>
                </a:solidFill>
                <a:latin typeface="UGent Panno Text SemiLight" panose="02000406040000040003" pitchFamily="50" charset="0"/>
                <a:ea typeface="+mn-ea"/>
                <a:cs typeface="+mn-cs"/>
              </a:defRPr>
            </a:lvl4pPr>
            <a:lvl5pPr marL="2962275" indent="-442913" algn="l" defTabSz="457200" rtl="0" eaLnBrk="1" latinLnBrk="0" hangingPunct="1">
              <a:lnSpc>
                <a:spcPct val="120000"/>
              </a:lnSpc>
              <a:spcBef>
                <a:spcPts val="0"/>
              </a:spcBef>
              <a:buFont typeface="Arial" panose="020B0604020202020204" pitchFamily="34" charset="0"/>
              <a:buChar char="̶"/>
              <a:defRPr sz="4800" kern="1200">
                <a:solidFill>
                  <a:schemeClr val="tx1"/>
                </a:solidFill>
                <a:latin typeface="UGent Panno Text SemiLight" panose="02000406040000040003" pitchFamily="50" charset="0"/>
                <a:ea typeface="+mn-ea"/>
                <a:cs typeface="+mn-cs"/>
              </a:defRPr>
            </a:lvl5pPr>
            <a:lvl6pPr marL="3576013" indent="-325092" algn="l" defTabSz="1300368" rtl="0" eaLnBrk="1" latinLnBrk="0" hangingPunct="1">
              <a:lnSpc>
                <a:spcPct val="90000"/>
              </a:lnSpc>
              <a:spcBef>
                <a:spcPts val="711"/>
              </a:spcBef>
              <a:buFont typeface="Arial" panose="020B0604020202020204" pitchFamily="34" charset="0"/>
              <a:buChar char="•"/>
              <a:defRPr sz="2560" kern="1200">
                <a:solidFill>
                  <a:schemeClr val="tx1"/>
                </a:solidFill>
                <a:latin typeface="+mn-lt"/>
                <a:ea typeface="+mn-ea"/>
                <a:cs typeface="+mn-cs"/>
              </a:defRPr>
            </a:lvl6pPr>
            <a:lvl7pPr marL="4226197" indent="-325092" algn="l" defTabSz="1300368" rtl="0" eaLnBrk="1" latinLnBrk="0" hangingPunct="1">
              <a:lnSpc>
                <a:spcPct val="90000"/>
              </a:lnSpc>
              <a:spcBef>
                <a:spcPts val="711"/>
              </a:spcBef>
              <a:buFont typeface="Arial" panose="020B0604020202020204" pitchFamily="34" charset="0"/>
              <a:buChar char="•"/>
              <a:defRPr sz="2560" kern="1200">
                <a:solidFill>
                  <a:schemeClr val="tx1"/>
                </a:solidFill>
                <a:latin typeface="+mn-lt"/>
                <a:ea typeface="+mn-ea"/>
                <a:cs typeface="+mn-cs"/>
              </a:defRPr>
            </a:lvl7pPr>
            <a:lvl8pPr marL="4876381" indent="-325092" algn="l" defTabSz="1300368" rtl="0" eaLnBrk="1" latinLnBrk="0" hangingPunct="1">
              <a:lnSpc>
                <a:spcPct val="90000"/>
              </a:lnSpc>
              <a:spcBef>
                <a:spcPts val="711"/>
              </a:spcBef>
              <a:buFont typeface="Arial" panose="020B0604020202020204" pitchFamily="34" charset="0"/>
              <a:buChar char="•"/>
              <a:defRPr sz="2560" kern="1200">
                <a:solidFill>
                  <a:schemeClr val="tx1"/>
                </a:solidFill>
                <a:latin typeface="+mn-lt"/>
                <a:ea typeface="+mn-ea"/>
                <a:cs typeface="+mn-cs"/>
              </a:defRPr>
            </a:lvl8pPr>
            <a:lvl9pPr marL="5526565" indent="-325092" algn="l" defTabSz="1300368" rtl="0" eaLnBrk="1" latinLnBrk="0" hangingPunct="1">
              <a:lnSpc>
                <a:spcPct val="90000"/>
              </a:lnSpc>
              <a:spcBef>
                <a:spcPts val="711"/>
              </a:spcBef>
              <a:buFont typeface="Arial" panose="020B0604020202020204" pitchFamily="34" charset="0"/>
              <a:buChar char="•"/>
              <a:defRPr sz="2560" kern="1200">
                <a:solidFill>
                  <a:schemeClr val="tx1"/>
                </a:solidFill>
                <a:latin typeface="+mn-lt"/>
                <a:ea typeface="+mn-ea"/>
                <a:cs typeface="+mn-cs"/>
              </a:defRPr>
            </a:lvl9pPr>
          </a:lstStyle>
          <a:p>
            <a:pPr marL="85714" indent="0">
              <a:lnSpc>
                <a:spcPct val="100000"/>
              </a:lnSpc>
              <a:spcAft>
                <a:spcPts val="0"/>
              </a:spcAft>
              <a:buNone/>
            </a:pPr>
            <a:r>
              <a:rPr lang="en-US" sz="2000" dirty="0">
                <a:latin typeface="UGent Panno Text" panose="02000506040000040003" pitchFamily="2" charset="0"/>
              </a:rPr>
              <a:t>Intellectual property, GDPR, etc.</a:t>
            </a:r>
          </a:p>
        </p:txBody>
      </p:sp>
      <p:grpSp>
        <p:nvGrpSpPr>
          <p:cNvPr id="2" name="Group 1">
            <a:extLst>
              <a:ext uri="{FF2B5EF4-FFF2-40B4-BE49-F238E27FC236}">
                <a16:creationId xmlns:a16="http://schemas.microsoft.com/office/drawing/2014/main" id="{FAA31FCB-7B5A-C8BC-73E2-C98DA7AE1640}"/>
              </a:ext>
            </a:extLst>
          </p:cNvPr>
          <p:cNvGrpSpPr/>
          <p:nvPr/>
        </p:nvGrpSpPr>
        <p:grpSpPr>
          <a:xfrm>
            <a:off x="1034706" y="4091486"/>
            <a:ext cx="1260000" cy="1260000"/>
            <a:chOff x="5562578" y="514487"/>
            <a:chExt cx="1260000" cy="1260000"/>
          </a:xfrm>
        </p:grpSpPr>
        <p:sp>
          <p:nvSpPr>
            <p:cNvPr id="26" name="Oval 25">
              <a:extLst>
                <a:ext uri="{FF2B5EF4-FFF2-40B4-BE49-F238E27FC236}">
                  <a16:creationId xmlns:a16="http://schemas.microsoft.com/office/drawing/2014/main" id="{0DD7A259-3138-2D62-7908-F12239B121A9}"/>
                </a:ext>
              </a:extLst>
            </p:cNvPr>
            <p:cNvSpPr/>
            <p:nvPr/>
          </p:nvSpPr>
          <p:spPr>
            <a:xfrm>
              <a:off x="5562578" y="514487"/>
              <a:ext cx="1260000" cy="1260000"/>
            </a:xfrm>
            <a:prstGeom prst="ellipse">
              <a:avLst/>
            </a:prstGeom>
            <a:solidFill>
              <a:schemeClr val="accent2"/>
            </a:solidFill>
            <a:ln w="317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err="1">
                <a:solidFill>
                  <a:schemeClr val="tx1"/>
                </a:solidFill>
              </a:endParaRPr>
            </a:p>
          </p:txBody>
        </p:sp>
        <p:pic>
          <p:nvPicPr>
            <p:cNvPr id="27" name="Graphic 26" descr="Scales of justice">
              <a:extLst>
                <a:ext uri="{FF2B5EF4-FFF2-40B4-BE49-F238E27FC236}">
                  <a16:creationId xmlns:a16="http://schemas.microsoft.com/office/drawing/2014/main" id="{AC54FB33-E2F9-7797-1BAD-553C07DC69ED}"/>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5652578" y="600665"/>
              <a:ext cx="1079999" cy="1080000"/>
            </a:xfrm>
            <a:prstGeom prst="rect">
              <a:avLst/>
            </a:prstGeom>
          </p:spPr>
        </p:pic>
      </p:grpSp>
      <p:sp>
        <p:nvSpPr>
          <p:cNvPr id="12" name="Content Placeholder 2">
            <a:extLst>
              <a:ext uri="{FF2B5EF4-FFF2-40B4-BE49-F238E27FC236}">
                <a16:creationId xmlns:a16="http://schemas.microsoft.com/office/drawing/2014/main" id="{08D7299A-16E6-D758-B54D-F84232DBCB09}"/>
              </a:ext>
            </a:extLst>
          </p:cNvPr>
          <p:cNvSpPr txBox="1">
            <a:spLocks/>
          </p:cNvSpPr>
          <p:nvPr/>
        </p:nvSpPr>
        <p:spPr>
          <a:xfrm>
            <a:off x="8169192" y="1973823"/>
            <a:ext cx="3546949" cy="435086"/>
          </a:xfrm>
          <a:prstGeom prst="rect">
            <a:avLst/>
          </a:prstGeom>
        </p:spPr>
        <p:txBody>
          <a:bodyPr vert="horz" lIns="0" tIns="0" rIns="0" bIns="0" rtlCol="0" anchor="ctr">
            <a:noAutofit/>
          </a:bodyPr>
          <a:lstStyle>
            <a:lvl1pPr marL="536575" indent="-450850" algn="l" defTabSz="457200" rtl="0" eaLnBrk="1" latinLnBrk="0" hangingPunct="1">
              <a:lnSpc>
                <a:spcPct val="120000"/>
              </a:lnSpc>
              <a:spcBef>
                <a:spcPts val="0"/>
              </a:spcBef>
              <a:spcAft>
                <a:spcPts val="800"/>
              </a:spcAft>
              <a:buFont typeface="Arial" panose="020B0604020202020204" pitchFamily="34" charset="0"/>
              <a:buChar char="̶"/>
              <a:defRPr sz="4800" kern="1200">
                <a:solidFill>
                  <a:schemeClr val="tx1"/>
                </a:solidFill>
                <a:latin typeface="UGent Panno Text SemiLight" panose="02000406040000040003" pitchFamily="50" charset="0"/>
                <a:ea typeface="+mn-ea"/>
                <a:cs typeface="+mn-cs"/>
              </a:defRPr>
            </a:lvl1pPr>
            <a:lvl2pPr marL="1169988" indent="-450850" algn="l" defTabSz="457200" rtl="0" eaLnBrk="1" latinLnBrk="0" hangingPunct="1">
              <a:lnSpc>
                <a:spcPct val="120000"/>
              </a:lnSpc>
              <a:spcBef>
                <a:spcPts val="0"/>
              </a:spcBef>
              <a:spcAft>
                <a:spcPts val="800"/>
              </a:spcAft>
              <a:buFont typeface="Arial" panose="020B0604020202020204" pitchFamily="34" charset="0"/>
              <a:buChar char="̶"/>
              <a:tabLst/>
              <a:defRPr sz="4800" kern="1200">
                <a:solidFill>
                  <a:schemeClr val="tx1"/>
                </a:solidFill>
                <a:latin typeface="UGent Panno Text SemiLight" panose="02000406040000040003" pitchFamily="50" charset="0"/>
                <a:ea typeface="+mn-ea"/>
                <a:cs typeface="+mn-cs"/>
              </a:defRPr>
            </a:lvl2pPr>
            <a:lvl3pPr marL="1755775" indent="-450000" algn="l" defTabSz="457200" rtl="0" eaLnBrk="1" latinLnBrk="0" hangingPunct="1">
              <a:lnSpc>
                <a:spcPct val="120000"/>
              </a:lnSpc>
              <a:spcBef>
                <a:spcPts val="0"/>
              </a:spcBef>
              <a:buFont typeface="Arial" panose="020B0604020202020204" pitchFamily="34" charset="0"/>
              <a:buChar char="‒"/>
              <a:defRPr sz="4800" kern="1200">
                <a:solidFill>
                  <a:schemeClr val="tx1"/>
                </a:solidFill>
                <a:latin typeface="UGent Panno Text SemiLight" panose="02000406040000040003" pitchFamily="50" charset="0"/>
                <a:ea typeface="+mn-ea"/>
                <a:cs typeface="+mn-cs"/>
              </a:defRPr>
            </a:lvl3pPr>
            <a:lvl4pPr marL="2328863" indent="-550863" algn="l" defTabSz="1912938" rtl="0" eaLnBrk="1" latinLnBrk="0" hangingPunct="1">
              <a:lnSpc>
                <a:spcPct val="120000"/>
              </a:lnSpc>
              <a:spcBef>
                <a:spcPts val="0"/>
              </a:spcBef>
              <a:buFont typeface="Arial" panose="020B0604020202020204" pitchFamily="34" charset="0"/>
              <a:buChar char="–"/>
              <a:tabLst/>
              <a:defRPr sz="4800" kern="1200">
                <a:solidFill>
                  <a:schemeClr val="tx1"/>
                </a:solidFill>
                <a:latin typeface="UGent Panno Text SemiLight" panose="02000406040000040003" pitchFamily="50" charset="0"/>
                <a:ea typeface="+mn-ea"/>
                <a:cs typeface="+mn-cs"/>
              </a:defRPr>
            </a:lvl4pPr>
            <a:lvl5pPr marL="2962275" indent="-442913" algn="l" defTabSz="457200" rtl="0" eaLnBrk="1" latinLnBrk="0" hangingPunct="1">
              <a:lnSpc>
                <a:spcPct val="120000"/>
              </a:lnSpc>
              <a:spcBef>
                <a:spcPts val="0"/>
              </a:spcBef>
              <a:buFont typeface="Arial" panose="020B0604020202020204" pitchFamily="34" charset="0"/>
              <a:buChar char="̶"/>
              <a:defRPr sz="4800" kern="1200">
                <a:solidFill>
                  <a:schemeClr val="tx1"/>
                </a:solidFill>
                <a:latin typeface="UGent Panno Text SemiLight" panose="02000406040000040003" pitchFamily="50" charset="0"/>
                <a:ea typeface="+mn-ea"/>
                <a:cs typeface="+mn-cs"/>
              </a:defRPr>
            </a:lvl5pPr>
            <a:lvl6pPr marL="3576013" indent="-325092" algn="l" defTabSz="1300368" rtl="0" eaLnBrk="1" latinLnBrk="0" hangingPunct="1">
              <a:lnSpc>
                <a:spcPct val="90000"/>
              </a:lnSpc>
              <a:spcBef>
                <a:spcPts val="711"/>
              </a:spcBef>
              <a:buFont typeface="Arial" panose="020B0604020202020204" pitchFamily="34" charset="0"/>
              <a:buChar char="•"/>
              <a:defRPr sz="2560" kern="1200">
                <a:solidFill>
                  <a:schemeClr val="tx1"/>
                </a:solidFill>
                <a:latin typeface="+mn-lt"/>
                <a:ea typeface="+mn-ea"/>
                <a:cs typeface="+mn-cs"/>
              </a:defRPr>
            </a:lvl6pPr>
            <a:lvl7pPr marL="4226197" indent="-325092" algn="l" defTabSz="1300368" rtl="0" eaLnBrk="1" latinLnBrk="0" hangingPunct="1">
              <a:lnSpc>
                <a:spcPct val="90000"/>
              </a:lnSpc>
              <a:spcBef>
                <a:spcPts val="711"/>
              </a:spcBef>
              <a:buFont typeface="Arial" panose="020B0604020202020204" pitchFamily="34" charset="0"/>
              <a:buChar char="•"/>
              <a:defRPr sz="2560" kern="1200">
                <a:solidFill>
                  <a:schemeClr val="tx1"/>
                </a:solidFill>
                <a:latin typeface="+mn-lt"/>
                <a:ea typeface="+mn-ea"/>
                <a:cs typeface="+mn-cs"/>
              </a:defRPr>
            </a:lvl7pPr>
            <a:lvl8pPr marL="4876381" indent="-325092" algn="l" defTabSz="1300368" rtl="0" eaLnBrk="1" latinLnBrk="0" hangingPunct="1">
              <a:lnSpc>
                <a:spcPct val="90000"/>
              </a:lnSpc>
              <a:spcBef>
                <a:spcPts val="711"/>
              </a:spcBef>
              <a:buFont typeface="Arial" panose="020B0604020202020204" pitchFamily="34" charset="0"/>
              <a:buChar char="•"/>
              <a:defRPr sz="2560" kern="1200">
                <a:solidFill>
                  <a:schemeClr val="tx1"/>
                </a:solidFill>
                <a:latin typeface="+mn-lt"/>
                <a:ea typeface="+mn-ea"/>
                <a:cs typeface="+mn-cs"/>
              </a:defRPr>
            </a:lvl8pPr>
            <a:lvl9pPr marL="5526565" indent="-325092" algn="l" defTabSz="1300368" rtl="0" eaLnBrk="1" latinLnBrk="0" hangingPunct="1">
              <a:lnSpc>
                <a:spcPct val="90000"/>
              </a:lnSpc>
              <a:spcBef>
                <a:spcPts val="711"/>
              </a:spcBef>
              <a:buFont typeface="Arial" panose="020B0604020202020204" pitchFamily="34" charset="0"/>
              <a:buChar char="•"/>
              <a:defRPr sz="2560" kern="1200">
                <a:solidFill>
                  <a:schemeClr val="tx1"/>
                </a:solidFill>
                <a:latin typeface="+mn-lt"/>
                <a:ea typeface="+mn-ea"/>
                <a:cs typeface="+mn-cs"/>
              </a:defRPr>
            </a:lvl9pPr>
          </a:lstStyle>
          <a:p>
            <a:pPr marL="85714" indent="0">
              <a:lnSpc>
                <a:spcPct val="100000"/>
              </a:lnSpc>
              <a:spcAft>
                <a:spcPts val="0"/>
              </a:spcAft>
              <a:buNone/>
            </a:pPr>
            <a:r>
              <a:rPr lang="en-US" sz="2800" dirty="0">
                <a:solidFill>
                  <a:srgbClr val="1E64C8"/>
                </a:solidFill>
                <a:latin typeface="UGent Panno Text" panose="02000506040000040003" pitchFamily="2" charset="0"/>
              </a:rPr>
              <a:t>Documentation &amp; metadata</a:t>
            </a:r>
          </a:p>
        </p:txBody>
      </p:sp>
      <p:sp>
        <p:nvSpPr>
          <p:cNvPr id="13" name="Content Placeholder 2">
            <a:extLst>
              <a:ext uri="{FF2B5EF4-FFF2-40B4-BE49-F238E27FC236}">
                <a16:creationId xmlns:a16="http://schemas.microsoft.com/office/drawing/2014/main" id="{5E304C05-D896-95D4-0FBA-A21006DA64DE}"/>
              </a:ext>
            </a:extLst>
          </p:cNvPr>
          <p:cNvSpPr txBox="1">
            <a:spLocks/>
          </p:cNvSpPr>
          <p:nvPr/>
        </p:nvSpPr>
        <p:spPr>
          <a:xfrm>
            <a:off x="8169192" y="2453251"/>
            <a:ext cx="3546950" cy="728653"/>
          </a:xfrm>
          <a:prstGeom prst="rect">
            <a:avLst/>
          </a:prstGeom>
        </p:spPr>
        <p:txBody>
          <a:bodyPr vert="horz" lIns="0" tIns="0" rIns="0" bIns="0" rtlCol="0" anchor="ctr">
            <a:noAutofit/>
          </a:bodyPr>
          <a:lstStyle>
            <a:lvl1pPr marL="536575" indent="-450850" algn="l" defTabSz="457200" rtl="0" eaLnBrk="1" latinLnBrk="0" hangingPunct="1">
              <a:lnSpc>
                <a:spcPct val="120000"/>
              </a:lnSpc>
              <a:spcBef>
                <a:spcPts val="0"/>
              </a:spcBef>
              <a:spcAft>
                <a:spcPts val="800"/>
              </a:spcAft>
              <a:buFont typeface="Arial" panose="020B0604020202020204" pitchFamily="34" charset="0"/>
              <a:buChar char="̶"/>
              <a:defRPr sz="4800" kern="1200">
                <a:solidFill>
                  <a:schemeClr val="tx1"/>
                </a:solidFill>
                <a:latin typeface="UGent Panno Text SemiLight" panose="02000406040000040003" pitchFamily="50" charset="0"/>
                <a:ea typeface="+mn-ea"/>
                <a:cs typeface="+mn-cs"/>
              </a:defRPr>
            </a:lvl1pPr>
            <a:lvl2pPr marL="1169988" indent="-450850" algn="l" defTabSz="457200" rtl="0" eaLnBrk="1" latinLnBrk="0" hangingPunct="1">
              <a:lnSpc>
                <a:spcPct val="120000"/>
              </a:lnSpc>
              <a:spcBef>
                <a:spcPts val="0"/>
              </a:spcBef>
              <a:spcAft>
                <a:spcPts val="800"/>
              </a:spcAft>
              <a:buFont typeface="Arial" panose="020B0604020202020204" pitchFamily="34" charset="0"/>
              <a:buChar char="̶"/>
              <a:tabLst/>
              <a:defRPr sz="4800" kern="1200">
                <a:solidFill>
                  <a:schemeClr val="tx1"/>
                </a:solidFill>
                <a:latin typeface="UGent Panno Text SemiLight" panose="02000406040000040003" pitchFamily="50" charset="0"/>
                <a:ea typeface="+mn-ea"/>
                <a:cs typeface="+mn-cs"/>
              </a:defRPr>
            </a:lvl2pPr>
            <a:lvl3pPr marL="1755775" indent="-450000" algn="l" defTabSz="457200" rtl="0" eaLnBrk="1" latinLnBrk="0" hangingPunct="1">
              <a:lnSpc>
                <a:spcPct val="120000"/>
              </a:lnSpc>
              <a:spcBef>
                <a:spcPts val="0"/>
              </a:spcBef>
              <a:buFont typeface="Arial" panose="020B0604020202020204" pitchFamily="34" charset="0"/>
              <a:buChar char="‒"/>
              <a:defRPr sz="4800" kern="1200">
                <a:solidFill>
                  <a:schemeClr val="tx1"/>
                </a:solidFill>
                <a:latin typeface="UGent Panno Text SemiLight" panose="02000406040000040003" pitchFamily="50" charset="0"/>
                <a:ea typeface="+mn-ea"/>
                <a:cs typeface="+mn-cs"/>
              </a:defRPr>
            </a:lvl3pPr>
            <a:lvl4pPr marL="2328863" indent="-550863" algn="l" defTabSz="1912938" rtl="0" eaLnBrk="1" latinLnBrk="0" hangingPunct="1">
              <a:lnSpc>
                <a:spcPct val="120000"/>
              </a:lnSpc>
              <a:spcBef>
                <a:spcPts val="0"/>
              </a:spcBef>
              <a:buFont typeface="Arial" panose="020B0604020202020204" pitchFamily="34" charset="0"/>
              <a:buChar char="–"/>
              <a:tabLst/>
              <a:defRPr sz="4800" kern="1200">
                <a:solidFill>
                  <a:schemeClr val="tx1"/>
                </a:solidFill>
                <a:latin typeface="UGent Panno Text SemiLight" panose="02000406040000040003" pitchFamily="50" charset="0"/>
                <a:ea typeface="+mn-ea"/>
                <a:cs typeface="+mn-cs"/>
              </a:defRPr>
            </a:lvl4pPr>
            <a:lvl5pPr marL="2962275" indent="-442913" algn="l" defTabSz="457200" rtl="0" eaLnBrk="1" latinLnBrk="0" hangingPunct="1">
              <a:lnSpc>
                <a:spcPct val="120000"/>
              </a:lnSpc>
              <a:spcBef>
                <a:spcPts val="0"/>
              </a:spcBef>
              <a:buFont typeface="Arial" panose="020B0604020202020204" pitchFamily="34" charset="0"/>
              <a:buChar char="̶"/>
              <a:defRPr sz="4800" kern="1200">
                <a:solidFill>
                  <a:schemeClr val="tx1"/>
                </a:solidFill>
                <a:latin typeface="UGent Panno Text SemiLight" panose="02000406040000040003" pitchFamily="50" charset="0"/>
                <a:ea typeface="+mn-ea"/>
                <a:cs typeface="+mn-cs"/>
              </a:defRPr>
            </a:lvl5pPr>
            <a:lvl6pPr marL="3576013" indent="-325092" algn="l" defTabSz="1300368" rtl="0" eaLnBrk="1" latinLnBrk="0" hangingPunct="1">
              <a:lnSpc>
                <a:spcPct val="90000"/>
              </a:lnSpc>
              <a:spcBef>
                <a:spcPts val="711"/>
              </a:spcBef>
              <a:buFont typeface="Arial" panose="020B0604020202020204" pitchFamily="34" charset="0"/>
              <a:buChar char="•"/>
              <a:defRPr sz="2560" kern="1200">
                <a:solidFill>
                  <a:schemeClr val="tx1"/>
                </a:solidFill>
                <a:latin typeface="+mn-lt"/>
                <a:ea typeface="+mn-ea"/>
                <a:cs typeface="+mn-cs"/>
              </a:defRPr>
            </a:lvl6pPr>
            <a:lvl7pPr marL="4226197" indent="-325092" algn="l" defTabSz="1300368" rtl="0" eaLnBrk="1" latinLnBrk="0" hangingPunct="1">
              <a:lnSpc>
                <a:spcPct val="90000"/>
              </a:lnSpc>
              <a:spcBef>
                <a:spcPts val="711"/>
              </a:spcBef>
              <a:buFont typeface="Arial" panose="020B0604020202020204" pitchFamily="34" charset="0"/>
              <a:buChar char="•"/>
              <a:defRPr sz="2560" kern="1200">
                <a:solidFill>
                  <a:schemeClr val="tx1"/>
                </a:solidFill>
                <a:latin typeface="+mn-lt"/>
                <a:ea typeface="+mn-ea"/>
                <a:cs typeface="+mn-cs"/>
              </a:defRPr>
            </a:lvl7pPr>
            <a:lvl8pPr marL="4876381" indent="-325092" algn="l" defTabSz="1300368" rtl="0" eaLnBrk="1" latinLnBrk="0" hangingPunct="1">
              <a:lnSpc>
                <a:spcPct val="90000"/>
              </a:lnSpc>
              <a:spcBef>
                <a:spcPts val="711"/>
              </a:spcBef>
              <a:buFont typeface="Arial" panose="020B0604020202020204" pitchFamily="34" charset="0"/>
              <a:buChar char="•"/>
              <a:defRPr sz="2560" kern="1200">
                <a:solidFill>
                  <a:schemeClr val="tx1"/>
                </a:solidFill>
                <a:latin typeface="+mn-lt"/>
                <a:ea typeface="+mn-ea"/>
                <a:cs typeface="+mn-cs"/>
              </a:defRPr>
            </a:lvl8pPr>
            <a:lvl9pPr marL="5526565" indent="-325092" algn="l" defTabSz="1300368" rtl="0" eaLnBrk="1" latinLnBrk="0" hangingPunct="1">
              <a:lnSpc>
                <a:spcPct val="90000"/>
              </a:lnSpc>
              <a:spcBef>
                <a:spcPts val="711"/>
              </a:spcBef>
              <a:buFont typeface="Arial" panose="020B0604020202020204" pitchFamily="34" charset="0"/>
              <a:buChar char="•"/>
              <a:defRPr sz="2560" kern="1200">
                <a:solidFill>
                  <a:schemeClr val="tx1"/>
                </a:solidFill>
                <a:latin typeface="+mn-lt"/>
                <a:ea typeface="+mn-ea"/>
                <a:cs typeface="+mn-cs"/>
              </a:defRPr>
            </a:lvl9pPr>
          </a:lstStyle>
          <a:p>
            <a:pPr marL="85714" indent="0">
              <a:lnSpc>
                <a:spcPct val="100000"/>
              </a:lnSpc>
              <a:spcAft>
                <a:spcPts val="0"/>
              </a:spcAft>
              <a:buNone/>
            </a:pPr>
            <a:r>
              <a:rPr lang="en-US" sz="2000" dirty="0">
                <a:latin typeface="UGent Panno Text" panose="02000506040000040003" pitchFamily="2" charset="0"/>
              </a:rPr>
              <a:t>Information to keep data findable, understandable, reusable</a:t>
            </a:r>
          </a:p>
        </p:txBody>
      </p:sp>
      <p:grpSp>
        <p:nvGrpSpPr>
          <p:cNvPr id="32" name="Group 31">
            <a:extLst>
              <a:ext uri="{FF2B5EF4-FFF2-40B4-BE49-F238E27FC236}">
                <a16:creationId xmlns:a16="http://schemas.microsoft.com/office/drawing/2014/main" id="{A6715ED7-99EF-0DEA-4294-C1645BBA53AD}"/>
              </a:ext>
            </a:extLst>
          </p:cNvPr>
          <p:cNvGrpSpPr/>
          <p:nvPr/>
        </p:nvGrpSpPr>
        <p:grpSpPr>
          <a:xfrm>
            <a:off x="6539313" y="1936245"/>
            <a:ext cx="1260000" cy="1260000"/>
            <a:chOff x="11718674" y="4030134"/>
            <a:chExt cx="1260000" cy="1260000"/>
          </a:xfrm>
        </p:grpSpPr>
        <p:sp>
          <p:nvSpPr>
            <p:cNvPr id="28" name="Oval 27">
              <a:extLst>
                <a:ext uri="{FF2B5EF4-FFF2-40B4-BE49-F238E27FC236}">
                  <a16:creationId xmlns:a16="http://schemas.microsoft.com/office/drawing/2014/main" id="{1419F2FB-F963-472F-D3F3-256954339D29}"/>
                </a:ext>
              </a:extLst>
            </p:cNvPr>
            <p:cNvSpPr/>
            <p:nvPr/>
          </p:nvSpPr>
          <p:spPr>
            <a:xfrm>
              <a:off x="11718674" y="4030134"/>
              <a:ext cx="1260000" cy="1260000"/>
            </a:xfrm>
            <a:prstGeom prst="ellipse">
              <a:avLst/>
            </a:prstGeom>
            <a:solidFill>
              <a:schemeClr val="accent2"/>
            </a:solidFill>
            <a:ln w="317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err="1">
                <a:solidFill>
                  <a:schemeClr val="tx1"/>
                </a:solidFill>
              </a:endParaRPr>
            </a:p>
          </p:txBody>
        </p:sp>
        <p:pic>
          <p:nvPicPr>
            <p:cNvPr id="29" name="Graphic 28" descr="Route (Two Pins With A Path) with solid fill">
              <a:extLst>
                <a:ext uri="{FF2B5EF4-FFF2-40B4-BE49-F238E27FC236}">
                  <a16:creationId xmlns:a16="http://schemas.microsoft.com/office/drawing/2014/main" id="{D8B9AB1B-1D2F-9074-EB5A-1CC7CF5FC164}"/>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1768333" y="4120134"/>
              <a:ext cx="1080000" cy="1080000"/>
            </a:xfrm>
            <a:prstGeom prst="rect">
              <a:avLst/>
            </a:prstGeom>
          </p:spPr>
        </p:pic>
      </p:grpSp>
      <p:grpSp>
        <p:nvGrpSpPr>
          <p:cNvPr id="38" name="Group 37">
            <a:extLst>
              <a:ext uri="{FF2B5EF4-FFF2-40B4-BE49-F238E27FC236}">
                <a16:creationId xmlns:a16="http://schemas.microsoft.com/office/drawing/2014/main" id="{77E8FF9E-15E8-8D82-845B-828EF609EBD9}"/>
              </a:ext>
            </a:extLst>
          </p:cNvPr>
          <p:cNvGrpSpPr/>
          <p:nvPr/>
        </p:nvGrpSpPr>
        <p:grpSpPr>
          <a:xfrm>
            <a:off x="6498972" y="6171053"/>
            <a:ext cx="1260000" cy="1260000"/>
            <a:chOff x="11191110" y="6559269"/>
            <a:chExt cx="1260000" cy="1260000"/>
          </a:xfrm>
        </p:grpSpPr>
        <p:sp>
          <p:nvSpPr>
            <p:cNvPr id="31" name="Oval 30">
              <a:extLst>
                <a:ext uri="{FF2B5EF4-FFF2-40B4-BE49-F238E27FC236}">
                  <a16:creationId xmlns:a16="http://schemas.microsoft.com/office/drawing/2014/main" id="{0664064F-725D-9F0A-0089-23C49A4CA07F}"/>
                </a:ext>
              </a:extLst>
            </p:cNvPr>
            <p:cNvSpPr/>
            <p:nvPr/>
          </p:nvSpPr>
          <p:spPr>
            <a:xfrm>
              <a:off x="11191110" y="6559269"/>
              <a:ext cx="1260000" cy="1260000"/>
            </a:xfrm>
            <a:prstGeom prst="ellipse">
              <a:avLst/>
            </a:prstGeom>
            <a:solidFill>
              <a:schemeClr val="accent2"/>
            </a:solidFill>
            <a:ln w="317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err="1">
                <a:solidFill>
                  <a:schemeClr val="tx1"/>
                </a:solidFill>
              </a:endParaRPr>
            </a:p>
          </p:txBody>
        </p:sp>
        <p:pic>
          <p:nvPicPr>
            <p:cNvPr id="37" name="Graphic 36" descr="Refresh with solid fill">
              <a:extLst>
                <a:ext uri="{FF2B5EF4-FFF2-40B4-BE49-F238E27FC236}">
                  <a16:creationId xmlns:a16="http://schemas.microsoft.com/office/drawing/2014/main" id="{3BF04712-4BDE-1551-CEF0-4EC8976BE902}"/>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11411451" y="6764321"/>
              <a:ext cx="900000" cy="900000"/>
            </a:xfrm>
            <a:prstGeom prst="rect">
              <a:avLst/>
            </a:prstGeom>
          </p:spPr>
        </p:pic>
      </p:grpSp>
      <p:sp>
        <p:nvSpPr>
          <p:cNvPr id="39" name="Content Placeholder 2">
            <a:extLst>
              <a:ext uri="{FF2B5EF4-FFF2-40B4-BE49-F238E27FC236}">
                <a16:creationId xmlns:a16="http://schemas.microsoft.com/office/drawing/2014/main" id="{D5986C3E-E2B1-883C-D29E-C8F2010E1935}"/>
              </a:ext>
            </a:extLst>
          </p:cNvPr>
          <p:cNvSpPr txBox="1">
            <a:spLocks/>
          </p:cNvSpPr>
          <p:nvPr/>
        </p:nvSpPr>
        <p:spPr>
          <a:xfrm>
            <a:off x="8040134" y="6270274"/>
            <a:ext cx="2969972" cy="411382"/>
          </a:xfrm>
          <a:prstGeom prst="rect">
            <a:avLst/>
          </a:prstGeom>
        </p:spPr>
        <p:txBody>
          <a:bodyPr vert="horz" lIns="0" tIns="0" rIns="0" bIns="0" rtlCol="0" anchor="ctr">
            <a:noAutofit/>
          </a:bodyPr>
          <a:lstStyle>
            <a:lvl1pPr marL="536575" indent="-450850" algn="l" defTabSz="457200" rtl="0" eaLnBrk="1" latinLnBrk="0" hangingPunct="1">
              <a:lnSpc>
                <a:spcPct val="120000"/>
              </a:lnSpc>
              <a:spcBef>
                <a:spcPts val="0"/>
              </a:spcBef>
              <a:spcAft>
                <a:spcPts val="800"/>
              </a:spcAft>
              <a:buFont typeface="Arial" panose="020B0604020202020204" pitchFamily="34" charset="0"/>
              <a:buChar char="̶"/>
              <a:defRPr sz="4800" kern="1200">
                <a:solidFill>
                  <a:schemeClr val="tx1"/>
                </a:solidFill>
                <a:latin typeface="UGent Panno Text SemiLight" panose="02000406040000040003" pitchFamily="50" charset="0"/>
                <a:ea typeface="+mn-ea"/>
                <a:cs typeface="+mn-cs"/>
              </a:defRPr>
            </a:lvl1pPr>
            <a:lvl2pPr marL="1169988" indent="-450850" algn="l" defTabSz="457200" rtl="0" eaLnBrk="1" latinLnBrk="0" hangingPunct="1">
              <a:lnSpc>
                <a:spcPct val="120000"/>
              </a:lnSpc>
              <a:spcBef>
                <a:spcPts val="0"/>
              </a:spcBef>
              <a:spcAft>
                <a:spcPts val="800"/>
              </a:spcAft>
              <a:buFont typeface="Arial" panose="020B0604020202020204" pitchFamily="34" charset="0"/>
              <a:buChar char="̶"/>
              <a:tabLst/>
              <a:defRPr sz="4800" kern="1200">
                <a:solidFill>
                  <a:schemeClr val="tx1"/>
                </a:solidFill>
                <a:latin typeface="UGent Panno Text SemiLight" panose="02000406040000040003" pitchFamily="50" charset="0"/>
                <a:ea typeface="+mn-ea"/>
                <a:cs typeface="+mn-cs"/>
              </a:defRPr>
            </a:lvl2pPr>
            <a:lvl3pPr marL="1755775" indent="-450000" algn="l" defTabSz="457200" rtl="0" eaLnBrk="1" latinLnBrk="0" hangingPunct="1">
              <a:lnSpc>
                <a:spcPct val="120000"/>
              </a:lnSpc>
              <a:spcBef>
                <a:spcPts val="0"/>
              </a:spcBef>
              <a:buFont typeface="Arial" panose="020B0604020202020204" pitchFamily="34" charset="0"/>
              <a:buChar char="‒"/>
              <a:defRPr sz="4800" kern="1200">
                <a:solidFill>
                  <a:schemeClr val="tx1"/>
                </a:solidFill>
                <a:latin typeface="UGent Panno Text SemiLight" panose="02000406040000040003" pitchFamily="50" charset="0"/>
                <a:ea typeface="+mn-ea"/>
                <a:cs typeface="+mn-cs"/>
              </a:defRPr>
            </a:lvl3pPr>
            <a:lvl4pPr marL="2328863" indent="-550863" algn="l" defTabSz="1912938" rtl="0" eaLnBrk="1" latinLnBrk="0" hangingPunct="1">
              <a:lnSpc>
                <a:spcPct val="120000"/>
              </a:lnSpc>
              <a:spcBef>
                <a:spcPts val="0"/>
              </a:spcBef>
              <a:buFont typeface="Arial" panose="020B0604020202020204" pitchFamily="34" charset="0"/>
              <a:buChar char="–"/>
              <a:tabLst/>
              <a:defRPr sz="4800" kern="1200">
                <a:solidFill>
                  <a:schemeClr val="tx1"/>
                </a:solidFill>
                <a:latin typeface="UGent Panno Text SemiLight" panose="02000406040000040003" pitchFamily="50" charset="0"/>
                <a:ea typeface="+mn-ea"/>
                <a:cs typeface="+mn-cs"/>
              </a:defRPr>
            </a:lvl4pPr>
            <a:lvl5pPr marL="2962275" indent="-442913" algn="l" defTabSz="457200" rtl="0" eaLnBrk="1" latinLnBrk="0" hangingPunct="1">
              <a:lnSpc>
                <a:spcPct val="120000"/>
              </a:lnSpc>
              <a:spcBef>
                <a:spcPts val="0"/>
              </a:spcBef>
              <a:buFont typeface="Arial" panose="020B0604020202020204" pitchFamily="34" charset="0"/>
              <a:buChar char="̶"/>
              <a:defRPr sz="4800" kern="1200">
                <a:solidFill>
                  <a:schemeClr val="tx1"/>
                </a:solidFill>
                <a:latin typeface="UGent Panno Text SemiLight" panose="02000406040000040003" pitchFamily="50" charset="0"/>
                <a:ea typeface="+mn-ea"/>
                <a:cs typeface="+mn-cs"/>
              </a:defRPr>
            </a:lvl5pPr>
            <a:lvl6pPr marL="3576013" indent="-325092" algn="l" defTabSz="1300368" rtl="0" eaLnBrk="1" latinLnBrk="0" hangingPunct="1">
              <a:lnSpc>
                <a:spcPct val="90000"/>
              </a:lnSpc>
              <a:spcBef>
                <a:spcPts val="711"/>
              </a:spcBef>
              <a:buFont typeface="Arial" panose="020B0604020202020204" pitchFamily="34" charset="0"/>
              <a:buChar char="•"/>
              <a:defRPr sz="2560" kern="1200">
                <a:solidFill>
                  <a:schemeClr val="tx1"/>
                </a:solidFill>
                <a:latin typeface="+mn-lt"/>
                <a:ea typeface="+mn-ea"/>
                <a:cs typeface="+mn-cs"/>
              </a:defRPr>
            </a:lvl6pPr>
            <a:lvl7pPr marL="4226197" indent="-325092" algn="l" defTabSz="1300368" rtl="0" eaLnBrk="1" latinLnBrk="0" hangingPunct="1">
              <a:lnSpc>
                <a:spcPct val="90000"/>
              </a:lnSpc>
              <a:spcBef>
                <a:spcPts val="711"/>
              </a:spcBef>
              <a:buFont typeface="Arial" panose="020B0604020202020204" pitchFamily="34" charset="0"/>
              <a:buChar char="•"/>
              <a:defRPr sz="2560" kern="1200">
                <a:solidFill>
                  <a:schemeClr val="tx1"/>
                </a:solidFill>
                <a:latin typeface="+mn-lt"/>
                <a:ea typeface="+mn-ea"/>
                <a:cs typeface="+mn-cs"/>
              </a:defRPr>
            </a:lvl7pPr>
            <a:lvl8pPr marL="4876381" indent="-325092" algn="l" defTabSz="1300368" rtl="0" eaLnBrk="1" latinLnBrk="0" hangingPunct="1">
              <a:lnSpc>
                <a:spcPct val="90000"/>
              </a:lnSpc>
              <a:spcBef>
                <a:spcPts val="711"/>
              </a:spcBef>
              <a:buFont typeface="Arial" panose="020B0604020202020204" pitchFamily="34" charset="0"/>
              <a:buChar char="•"/>
              <a:defRPr sz="2560" kern="1200">
                <a:solidFill>
                  <a:schemeClr val="tx1"/>
                </a:solidFill>
                <a:latin typeface="+mn-lt"/>
                <a:ea typeface="+mn-ea"/>
                <a:cs typeface="+mn-cs"/>
              </a:defRPr>
            </a:lvl8pPr>
            <a:lvl9pPr marL="5526565" indent="-325092" algn="l" defTabSz="1300368" rtl="0" eaLnBrk="1" latinLnBrk="0" hangingPunct="1">
              <a:lnSpc>
                <a:spcPct val="90000"/>
              </a:lnSpc>
              <a:spcBef>
                <a:spcPts val="711"/>
              </a:spcBef>
              <a:buFont typeface="Arial" panose="020B0604020202020204" pitchFamily="34" charset="0"/>
              <a:buChar char="•"/>
              <a:defRPr sz="2560" kern="1200">
                <a:solidFill>
                  <a:schemeClr val="tx1"/>
                </a:solidFill>
                <a:latin typeface="+mn-lt"/>
                <a:ea typeface="+mn-ea"/>
                <a:cs typeface="+mn-cs"/>
              </a:defRPr>
            </a:lvl9pPr>
          </a:lstStyle>
          <a:p>
            <a:pPr marL="85714" indent="0">
              <a:lnSpc>
                <a:spcPct val="100000"/>
              </a:lnSpc>
              <a:spcAft>
                <a:spcPts val="0"/>
              </a:spcAft>
              <a:buNone/>
            </a:pPr>
            <a:r>
              <a:rPr lang="en-US" sz="2800" dirty="0">
                <a:solidFill>
                  <a:srgbClr val="1E64C8"/>
                </a:solidFill>
                <a:latin typeface="UGent Panno Text" panose="02000506040000040003" pitchFamily="2" charset="0"/>
              </a:rPr>
              <a:t>Data sharing and reuse</a:t>
            </a:r>
          </a:p>
        </p:txBody>
      </p:sp>
      <p:sp>
        <p:nvSpPr>
          <p:cNvPr id="40" name="Content Placeholder 2">
            <a:extLst>
              <a:ext uri="{FF2B5EF4-FFF2-40B4-BE49-F238E27FC236}">
                <a16:creationId xmlns:a16="http://schemas.microsoft.com/office/drawing/2014/main" id="{5CF0C0B4-4FC1-B99B-D260-AFECE850D8CF}"/>
              </a:ext>
            </a:extLst>
          </p:cNvPr>
          <p:cNvSpPr txBox="1">
            <a:spLocks/>
          </p:cNvSpPr>
          <p:nvPr/>
        </p:nvSpPr>
        <p:spPr>
          <a:xfrm>
            <a:off x="8046573" y="6682526"/>
            <a:ext cx="3086380" cy="728653"/>
          </a:xfrm>
          <a:prstGeom prst="rect">
            <a:avLst/>
          </a:prstGeom>
        </p:spPr>
        <p:txBody>
          <a:bodyPr vert="horz" lIns="0" tIns="0" rIns="0" bIns="0" rtlCol="0" anchor="ctr">
            <a:noAutofit/>
          </a:bodyPr>
          <a:lstStyle>
            <a:lvl1pPr marL="536575" indent="-450850" algn="l" defTabSz="457200" rtl="0" eaLnBrk="1" latinLnBrk="0" hangingPunct="1">
              <a:lnSpc>
                <a:spcPct val="120000"/>
              </a:lnSpc>
              <a:spcBef>
                <a:spcPts val="0"/>
              </a:spcBef>
              <a:spcAft>
                <a:spcPts val="800"/>
              </a:spcAft>
              <a:buFont typeface="Arial" panose="020B0604020202020204" pitchFamily="34" charset="0"/>
              <a:buChar char="̶"/>
              <a:defRPr sz="4800" kern="1200">
                <a:solidFill>
                  <a:schemeClr val="tx1"/>
                </a:solidFill>
                <a:latin typeface="UGent Panno Text SemiLight" panose="02000406040000040003" pitchFamily="50" charset="0"/>
                <a:ea typeface="+mn-ea"/>
                <a:cs typeface="+mn-cs"/>
              </a:defRPr>
            </a:lvl1pPr>
            <a:lvl2pPr marL="1169988" indent="-450850" algn="l" defTabSz="457200" rtl="0" eaLnBrk="1" latinLnBrk="0" hangingPunct="1">
              <a:lnSpc>
                <a:spcPct val="120000"/>
              </a:lnSpc>
              <a:spcBef>
                <a:spcPts val="0"/>
              </a:spcBef>
              <a:spcAft>
                <a:spcPts val="800"/>
              </a:spcAft>
              <a:buFont typeface="Arial" panose="020B0604020202020204" pitchFamily="34" charset="0"/>
              <a:buChar char="̶"/>
              <a:tabLst/>
              <a:defRPr sz="4800" kern="1200">
                <a:solidFill>
                  <a:schemeClr val="tx1"/>
                </a:solidFill>
                <a:latin typeface="UGent Panno Text SemiLight" panose="02000406040000040003" pitchFamily="50" charset="0"/>
                <a:ea typeface="+mn-ea"/>
                <a:cs typeface="+mn-cs"/>
              </a:defRPr>
            </a:lvl2pPr>
            <a:lvl3pPr marL="1755775" indent="-450000" algn="l" defTabSz="457200" rtl="0" eaLnBrk="1" latinLnBrk="0" hangingPunct="1">
              <a:lnSpc>
                <a:spcPct val="120000"/>
              </a:lnSpc>
              <a:spcBef>
                <a:spcPts val="0"/>
              </a:spcBef>
              <a:buFont typeface="Arial" panose="020B0604020202020204" pitchFamily="34" charset="0"/>
              <a:buChar char="‒"/>
              <a:defRPr sz="4800" kern="1200">
                <a:solidFill>
                  <a:schemeClr val="tx1"/>
                </a:solidFill>
                <a:latin typeface="UGent Panno Text SemiLight" panose="02000406040000040003" pitchFamily="50" charset="0"/>
                <a:ea typeface="+mn-ea"/>
                <a:cs typeface="+mn-cs"/>
              </a:defRPr>
            </a:lvl3pPr>
            <a:lvl4pPr marL="2328863" indent="-550863" algn="l" defTabSz="1912938" rtl="0" eaLnBrk="1" latinLnBrk="0" hangingPunct="1">
              <a:lnSpc>
                <a:spcPct val="120000"/>
              </a:lnSpc>
              <a:spcBef>
                <a:spcPts val="0"/>
              </a:spcBef>
              <a:buFont typeface="Arial" panose="020B0604020202020204" pitchFamily="34" charset="0"/>
              <a:buChar char="–"/>
              <a:tabLst/>
              <a:defRPr sz="4800" kern="1200">
                <a:solidFill>
                  <a:schemeClr val="tx1"/>
                </a:solidFill>
                <a:latin typeface="UGent Panno Text SemiLight" panose="02000406040000040003" pitchFamily="50" charset="0"/>
                <a:ea typeface="+mn-ea"/>
                <a:cs typeface="+mn-cs"/>
              </a:defRPr>
            </a:lvl4pPr>
            <a:lvl5pPr marL="2962275" indent="-442913" algn="l" defTabSz="457200" rtl="0" eaLnBrk="1" latinLnBrk="0" hangingPunct="1">
              <a:lnSpc>
                <a:spcPct val="120000"/>
              </a:lnSpc>
              <a:spcBef>
                <a:spcPts val="0"/>
              </a:spcBef>
              <a:buFont typeface="Arial" panose="020B0604020202020204" pitchFamily="34" charset="0"/>
              <a:buChar char="̶"/>
              <a:defRPr sz="4800" kern="1200">
                <a:solidFill>
                  <a:schemeClr val="tx1"/>
                </a:solidFill>
                <a:latin typeface="UGent Panno Text SemiLight" panose="02000406040000040003" pitchFamily="50" charset="0"/>
                <a:ea typeface="+mn-ea"/>
                <a:cs typeface="+mn-cs"/>
              </a:defRPr>
            </a:lvl5pPr>
            <a:lvl6pPr marL="3576013" indent="-325092" algn="l" defTabSz="1300368" rtl="0" eaLnBrk="1" latinLnBrk="0" hangingPunct="1">
              <a:lnSpc>
                <a:spcPct val="90000"/>
              </a:lnSpc>
              <a:spcBef>
                <a:spcPts val="711"/>
              </a:spcBef>
              <a:buFont typeface="Arial" panose="020B0604020202020204" pitchFamily="34" charset="0"/>
              <a:buChar char="•"/>
              <a:defRPr sz="2560" kern="1200">
                <a:solidFill>
                  <a:schemeClr val="tx1"/>
                </a:solidFill>
                <a:latin typeface="+mn-lt"/>
                <a:ea typeface="+mn-ea"/>
                <a:cs typeface="+mn-cs"/>
              </a:defRPr>
            </a:lvl6pPr>
            <a:lvl7pPr marL="4226197" indent="-325092" algn="l" defTabSz="1300368" rtl="0" eaLnBrk="1" latinLnBrk="0" hangingPunct="1">
              <a:lnSpc>
                <a:spcPct val="90000"/>
              </a:lnSpc>
              <a:spcBef>
                <a:spcPts val="711"/>
              </a:spcBef>
              <a:buFont typeface="Arial" panose="020B0604020202020204" pitchFamily="34" charset="0"/>
              <a:buChar char="•"/>
              <a:defRPr sz="2560" kern="1200">
                <a:solidFill>
                  <a:schemeClr val="tx1"/>
                </a:solidFill>
                <a:latin typeface="+mn-lt"/>
                <a:ea typeface="+mn-ea"/>
                <a:cs typeface="+mn-cs"/>
              </a:defRPr>
            </a:lvl7pPr>
            <a:lvl8pPr marL="4876381" indent="-325092" algn="l" defTabSz="1300368" rtl="0" eaLnBrk="1" latinLnBrk="0" hangingPunct="1">
              <a:lnSpc>
                <a:spcPct val="90000"/>
              </a:lnSpc>
              <a:spcBef>
                <a:spcPts val="711"/>
              </a:spcBef>
              <a:buFont typeface="Arial" panose="020B0604020202020204" pitchFamily="34" charset="0"/>
              <a:buChar char="•"/>
              <a:defRPr sz="2560" kern="1200">
                <a:solidFill>
                  <a:schemeClr val="tx1"/>
                </a:solidFill>
                <a:latin typeface="+mn-lt"/>
                <a:ea typeface="+mn-ea"/>
                <a:cs typeface="+mn-cs"/>
              </a:defRPr>
            </a:lvl8pPr>
            <a:lvl9pPr marL="5526565" indent="-325092" algn="l" defTabSz="1300368" rtl="0" eaLnBrk="1" latinLnBrk="0" hangingPunct="1">
              <a:lnSpc>
                <a:spcPct val="90000"/>
              </a:lnSpc>
              <a:spcBef>
                <a:spcPts val="711"/>
              </a:spcBef>
              <a:buFont typeface="Arial" panose="020B0604020202020204" pitchFamily="34" charset="0"/>
              <a:buChar char="•"/>
              <a:defRPr sz="2560" kern="1200">
                <a:solidFill>
                  <a:schemeClr val="tx1"/>
                </a:solidFill>
                <a:latin typeface="+mn-lt"/>
                <a:ea typeface="+mn-ea"/>
                <a:cs typeface="+mn-cs"/>
              </a:defRPr>
            </a:lvl9pPr>
          </a:lstStyle>
          <a:p>
            <a:pPr marL="85714" indent="0">
              <a:lnSpc>
                <a:spcPct val="100000"/>
              </a:lnSpc>
              <a:spcAft>
                <a:spcPts val="0"/>
              </a:spcAft>
              <a:buNone/>
            </a:pPr>
            <a:r>
              <a:rPr lang="en-US" sz="2000" dirty="0">
                <a:latin typeface="UGent Panno Text" panose="02000506040000040003" pitchFamily="2" charset="0"/>
              </a:rPr>
              <a:t>Data repositories, access conditions, licenses or agreements</a:t>
            </a:r>
          </a:p>
        </p:txBody>
      </p:sp>
      <p:grpSp>
        <p:nvGrpSpPr>
          <p:cNvPr id="60" name="Group 59">
            <a:extLst>
              <a:ext uri="{FF2B5EF4-FFF2-40B4-BE49-F238E27FC236}">
                <a16:creationId xmlns:a16="http://schemas.microsoft.com/office/drawing/2014/main" id="{70702980-E8B0-E36D-4D76-1DA66623C3B4}"/>
              </a:ext>
            </a:extLst>
          </p:cNvPr>
          <p:cNvGrpSpPr/>
          <p:nvPr/>
        </p:nvGrpSpPr>
        <p:grpSpPr>
          <a:xfrm>
            <a:off x="1034705" y="6208631"/>
            <a:ext cx="1260000" cy="1260000"/>
            <a:chOff x="498414" y="2007775"/>
            <a:chExt cx="1260000" cy="1260000"/>
          </a:xfrm>
        </p:grpSpPr>
        <p:sp>
          <p:nvSpPr>
            <p:cNvPr id="30" name="Oval 29">
              <a:extLst>
                <a:ext uri="{FF2B5EF4-FFF2-40B4-BE49-F238E27FC236}">
                  <a16:creationId xmlns:a16="http://schemas.microsoft.com/office/drawing/2014/main" id="{3201C4F6-D0F5-01DB-CEEB-842B7DF3BA6B}"/>
                </a:ext>
              </a:extLst>
            </p:cNvPr>
            <p:cNvSpPr/>
            <p:nvPr/>
          </p:nvSpPr>
          <p:spPr>
            <a:xfrm>
              <a:off x="498414" y="2007775"/>
              <a:ext cx="1260000" cy="1260000"/>
            </a:xfrm>
            <a:prstGeom prst="ellipse">
              <a:avLst/>
            </a:prstGeom>
            <a:solidFill>
              <a:schemeClr val="accent2"/>
            </a:solidFill>
            <a:ln w="317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err="1">
                <a:solidFill>
                  <a:schemeClr val="tx1"/>
                </a:solidFill>
              </a:endParaRPr>
            </a:p>
          </p:txBody>
        </p:sp>
        <p:pic>
          <p:nvPicPr>
            <p:cNvPr id="58" name="Graphic 57" descr="Server with solid fill">
              <a:extLst>
                <a:ext uri="{FF2B5EF4-FFF2-40B4-BE49-F238E27FC236}">
                  <a16:creationId xmlns:a16="http://schemas.microsoft.com/office/drawing/2014/main" id="{485D6F2D-BCB2-F385-6970-33DAA678C1B3}"/>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678414" y="2187775"/>
              <a:ext cx="900000" cy="900000"/>
            </a:xfrm>
            <a:prstGeom prst="rect">
              <a:avLst/>
            </a:prstGeom>
          </p:spPr>
        </p:pic>
      </p:grpSp>
      <p:sp>
        <p:nvSpPr>
          <p:cNvPr id="61" name="Content Placeholder 2">
            <a:extLst>
              <a:ext uri="{FF2B5EF4-FFF2-40B4-BE49-F238E27FC236}">
                <a16:creationId xmlns:a16="http://schemas.microsoft.com/office/drawing/2014/main" id="{843C7601-C7E4-BE1B-BCAE-BD1DDDC7BF00}"/>
              </a:ext>
            </a:extLst>
          </p:cNvPr>
          <p:cNvSpPr txBox="1">
            <a:spLocks/>
          </p:cNvSpPr>
          <p:nvPr/>
        </p:nvSpPr>
        <p:spPr>
          <a:xfrm>
            <a:off x="2487588" y="6237999"/>
            <a:ext cx="2943248" cy="411382"/>
          </a:xfrm>
          <a:prstGeom prst="rect">
            <a:avLst/>
          </a:prstGeom>
        </p:spPr>
        <p:txBody>
          <a:bodyPr vert="horz" lIns="0" tIns="0" rIns="0" bIns="0" rtlCol="0" anchor="ctr">
            <a:noAutofit/>
          </a:bodyPr>
          <a:lstStyle>
            <a:lvl1pPr marL="536575" indent="-450850" algn="l" defTabSz="457200" rtl="0" eaLnBrk="1" latinLnBrk="0" hangingPunct="1">
              <a:lnSpc>
                <a:spcPct val="120000"/>
              </a:lnSpc>
              <a:spcBef>
                <a:spcPts val="0"/>
              </a:spcBef>
              <a:spcAft>
                <a:spcPts val="800"/>
              </a:spcAft>
              <a:buFont typeface="Arial" panose="020B0604020202020204" pitchFamily="34" charset="0"/>
              <a:buChar char="̶"/>
              <a:defRPr sz="4800" kern="1200">
                <a:solidFill>
                  <a:schemeClr val="tx1"/>
                </a:solidFill>
                <a:latin typeface="UGent Panno Text SemiLight" panose="02000406040000040003" pitchFamily="50" charset="0"/>
                <a:ea typeface="+mn-ea"/>
                <a:cs typeface="+mn-cs"/>
              </a:defRPr>
            </a:lvl1pPr>
            <a:lvl2pPr marL="1169988" indent="-450850" algn="l" defTabSz="457200" rtl="0" eaLnBrk="1" latinLnBrk="0" hangingPunct="1">
              <a:lnSpc>
                <a:spcPct val="120000"/>
              </a:lnSpc>
              <a:spcBef>
                <a:spcPts val="0"/>
              </a:spcBef>
              <a:spcAft>
                <a:spcPts val="800"/>
              </a:spcAft>
              <a:buFont typeface="Arial" panose="020B0604020202020204" pitchFamily="34" charset="0"/>
              <a:buChar char="̶"/>
              <a:tabLst/>
              <a:defRPr sz="4800" kern="1200">
                <a:solidFill>
                  <a:schemeClr val="tx1"/>
                </a:solidFill>
                <a:latin typeface="UGent Panno Text SemiLight" panose="02000406040000040003" pitchFamily="50" charset="0"/>
                <a:ea typeface="+mn-ea"/>
                <a:cs typeface="+mn-cs"/>
              </a:defRPr>
            </a:lvl2pPr>
            <a:lvl3pPr marL="1755775" indent="-450000" algn="l" defTabSz="457200" rtl="0" eaLnBrk="1" latinLnBrk="0" hangingPunct="1">
              <a:lnSpc>
                <a:spcPct val="120000"/>
              </a:lnSpc>
              <a:spcBef>
                <a:spcPts val="0"/>
              </a:spcBef>
              <a:buFont typeface="Arial" panose="020B0604020202020204" pitchFamily="34" charset="0"/>
              <a:buChar char="‒"/>
              <a:defRPr sz="4800" kern="1200">
                <a:solidFill>
                  <a:schemeClr val="tx1"/>
                </a:solidFill>
                <a:latin typeface="UGent Panno Text SemiLight" panose="02000406040000040003" pitchFamily="50" charset="0"/>
                <a:ea typeface="+mn-ea"/>
                <a:cs typeface="+mn-cs"/>
              </a:defRPr>
            </a:lvl3pPr>
            <a:lvl4pPr marL="2328863" indent="-550863" algn="l" defTabSz="1912938" rtl="0" eaLnBrk="1" latinLnBrk="0" hangingPunct="1">
              <a:lnSpc>
                <a:spcPct val="120000"/>
              </a:lnSpc>
              <a:spcBef>
                <a:spcPts val="0"/>
              </a:spcBef>
              <a:buFont typeface="Arial" panose="020B0604020202020204" pitchFamily="34" charset="0"/>
              <a:buChar char="–"/>
              <a:tabLst/>
              <a:defRPr sz="4800" kern="1200">
                <a:solidFill>
                  <a:schemeClr val="tx1"/>
                </a:solidFill>
                <a:latin typeface="UGent Panno Text SemiLight" panose="02000406040000040003" pitchFamily="50" charset="0"/>
                <a:ea typeface="+mn-ea"/>
                <a:cs typeface="+mn-cs"/>
              </a:defRPr>
            </a:lvl4pPr>
            <a:lvl5pPr marL="2962275" indent="-442913" algn="l" defTabSz="457200" rtl="0" eaLnBrk="1" latinLnBrk="0" hangingPunct="1">
              <a:lnSpc>
                <a:spcPct val="120000"/>
              </a:lnSpc>
              <a:spcBef>
                <a:spcPts val="0"/>
              </a:spcBef>
              <a:buFont typeface="Arial" panose="020B0604020202020204" pitchFamily="34" charset="0"/>
              <a:buChar char="̶"/>
              <a:defRPr sz="4800" kern="1200">
                <a:solidFill>
                  <a:schemeClr val="tx1"/>
                </a:solidFill>
                <a:latin typeface="UGent Panno Text SemiLight" panose="02000406040000040003" pitchFamily="50" charset="0"/>
                <a:ea typeface="+mn-ea"/>
                <a:cs typeface="+mn-cs"/>
              </a:defRPr>
            </a:lvl5pPr>
            <a:lvl6pPr marL="3576013" indent="-325092" algn="l" defTabSz="1300368" rtl="0" eaLnBrk="1" latinLnBrk="0" hangingPunct="1">
              <a:lnSpc>
                <a:spcPct val="90000"/>
              </a:lnSpc>
              <a:spcBef>
                <a:spcPts val="711"/>
              </a:spcBef>
              <a:buFont typeface="Arial" panose="020B0604020202020204" pitchFamily="34" charset="0"/>
              <a:buChar char="•"/>
              <a:defRPr sz="2560" kern="1200">
                <a:solidFill>
                  <a:schemeClr val="tx1"/>
                </a:solidFill>
                <a:latin typeface="+mn-lt"/>
                <a:ea typeface="+mn-ea"/>
                <a:cs typeface="+mn-cs"/>
              </a:defRPr>
            </a:lvl6pPr>
            <a:lvl7pPr marL="4226197" indent="-325092" algn="l" defTabSz="1300368" rtl="0" eaLnBrk="1" latinLnBrk="0" hangingPunct="1">
              <a:lnSpc>
                <a:spcPct val="90000"/>
              </a:lnSpc>
              <a:spcBef>
                <a:spcPts val="711"/>
              </a:spcBef>
              <a:buFont typeface="Arial" panose="020B0604020202020204" pitchFamily="34" charset="0"/>
              <a:buChar char="•"/>
              <a:defRPr sz="2560" kern="1200">
                <a:solidFill>
                  <a:schemeClr val="tx1"/>
                </a:solidFill>
                <a:latin typeface="+mn-lt"/>
                <a:ea typeface="+mn-ea"/>
                <a:cs typeface="+mn-cs"/>
              </a:defRPr>
            </a:lvl7pPr>
            <a:lvl8pPr marL="4876381" indent="-325092" algn="l" defTabSz="1300368" rtl="0" eaLnBrk="1" latinLnBrk="0" hangingPunct="1">
              <a:lnSpc>
                <a:spcPct val="90000"/>
              </a:lnSpc>
              <a:spcBef>
                <a:spcPts val="711"/>
              </a:spcBef>
              <a:buFont typeface="Arial" panose="020B0604020202020204" pitchFamily="34" charset="0"/>
              <a:buChar char="•"/>
              <a:defRPr sz="2560" kern="1200">
                <a:solidFill>
                  <a:schemeClr val="tx1"/>
                </a:solidFill>
                <a:latin typeface="+mn-lt"/>
                <a:ea typeface="+mn-ea"/>
                <a:cs typeface="+mn-cs"/>
              </a:defRPr>
            </a:lvl8pPr>
            <a:lvl9pPr marL="5526565" indent="-325092" algn="l" defTabSz="1300368" rtl="0" eaLnBrk="1" latinLnBrk="0" hangingPunct="1">
              <a:lnSpc>
                <a:spcPct val="90000"/>
              </a:lnSpc>
              <a:spcBef>
                <a:spcPts val="711"/>
              </a:spcBef>
              <a:buFont typeface="Arial" panose="020B0604020202020204" pitchFamily="34" charset="0"/>
              <a:buChar char="•"/>
              <a:defRPr sz="2560" kern="1200">
                <a:solidFill>
                  <a:schemeClr val="tx1"/>
                </a:solidFill>
                <a:latin typeface="+mn-lt"/>
                <a:ea typeface="+mn-ea"/>
                <a:cs typeface="+mn-cs"/>
              </a:defRPr>
            </a:lvl9pPr>
          </a:lstStyle>
          <a:p>
            <a:pPr marL="85714" indent="0">
              <a:lnSpc>
                <a:spcPct val="100000"/>
              </a:lnSpc>
              <a:spcAft>
                <a:spcPts val="0"/>
              </a:spcAft>
              <a:buNone/>
            </a:pPr>
            <a:r>
              <a:rPr lang="en-US" sz="2800" dirty="0">
                <a:solidFill>
                  <a:srgbClr val="1E64C8"/>
                </a:solidFill>
                <a:latin typeface="UGent Panno Text" panose="02000506040000040003" pitchFamily="2" charset="0"/>
              </a:rPr>
              <a:t>Data storage &amp; security</a:t>
            </a:r>
          </a:p>
        </p:txBody>
      </p:sp>
      <p:sp>
        <p:nvSpPr>
          <p:cNvPr id="62" name="Content Placeholder 2">
            <a:extLst>
              <a:ext uri="{FF2B5EF4-FFF2-40B4-BE49-F238E27FC236}">
                <a16:creationId xmlns:a16="http://schemas.microsoft.com/office/drawing/2014/main" id="{4AF202CC-9883-2ACE-B28B-8EA0E5800DA2}"/>
              </a:ext>
            </a:extLst>
          </p:cNvPr>
          <p:cNvSpPr txBox="1">
            <a:spLocks/>
          </p:cNvSpPr>
          <p:nvPr/>
        </p:nvSpPr>
        <p:spPr>
          <a:xfrm>
            <a:off x="2487588" y="6765351"/>
            <a:ext cx="3001452" cy="605914"/>
          </a:xfrm>
          <a:prstGeom prst="rect">
            <a:avLst/>
          </a:prstGeom>
        </p:spPr>
        <p:txBody>
          <a:bodyPr vert="horz" lIns="0" tIns="0" rIns="0" bIns="0" rtlCol="0" anchor="ctr">
            <a:noAutofit/>
          </a:bodyPr>
          <a:lstStyle>
            <a:lvl1pPr marL="536575" indent="-450850" algn="l" defTabSz="457200" rtl="0" eaLnBrk="1" latinLnBrk="0" hangingPunct="1">
              <a:lnSpc>
                <a:spcPct val="120000"/>
              </a:lnSpc>
              <a:spcBef>
                <a:spcPts val="0"/>
              </a:spcBef>
              <a:spcAft>
                <a:spcPts val="800"/>
              </a:spcAft>
              <a:buFont typeface="Arial" panose="020B0604020202020204" pitchFamily="34" charset="0"/>
              <a:buChar char="̶"/>
              <a:defRPr sz="4800" kern="1200">
                <a:solidFill>
                  <a:schemeClr val="tx1"/>
                </a:solidFill>
                <a:latin typeface="UGent Panno Text SemiLight" panose="02000406040000040003" pitchFamily="50" charset="0"/>
                <a:ea typeface="+mn-ea"/>
                <a:cs typeface="+mn-cs"/>
              </a:defRPr>
            </a:lvl1pPr>
            <a:lvl2pPr marL="1169988" indent="-450850" algn="l" defTabSz="457200" rtl="0" eaLnBrk="1" latinLnBrk="0" hangingPunct="1">
              <a:lnSpc>
                <a:spcPct val="120000"/>
              </a:lnSpc>
              <a:spcBef>
                <a:spcPts val="0"/>
              </a:spcBef>
              <a:spcAft>
                <a:spcPts val="800"/>
              </a:spcAft>
              <a:buFont typeface="Arial" panose="020B0604020202020204" pitchFamily="34" charset="0"/>
              <a:buChar char="̶"/>
              <a:tabLst/>
              <a:defRPr sz="4800" kern="1200">
                <a:solidFill>
                  <a:schemeClr val="tx1"/>
                </a:solidFill>
                <a:latin typeface="UGent Panno Text SemiLight" panose="02000406040000040003" pitchFamily="50" charset="0"/>
                <a:ea typeface="+mn-ea"/>
                <a:cs typeface="+mn-cs"/>
              </a:defRPr>
            </a:lvl2pPr>
            <a:lvl3pPr marL="1755775" indent="-450000" algn="l" defTabSz="457200" rtl="0" eaLnBrk="1" latinLnBrk="0" hangingPunct="1">
              <a:lnSpc>
                <a:spcPct val="120000"/>
              </a:lnSpc>
              <a:spcBef>
                <a:spcPts val="0"/>
              </a:spcBef>
              <a:buFont typeface="Arial" panose="020B0604020202020204" pitchFamily="34" charset="0"/>
              <a:buChar char="‒"/>
              <a:defRPr sz="4800" kern="1200">
                <a:solidFill>
                  <a:schemeClr val="tx1"/>
                </a:solidFill>
                <a:latin typeface="UGent Panno Text SemiLight" panose="02000406040000040003" pitchFamily="50" charset="0"/>
                <a:ea typeface="+mn-ea"/>
                <a:cs typeface="+mn-cs"/>
              </a:defRPr>
            </a:lvl3pPr>
            <a:lvl4pPr marL="2328863" indent="-550863" algn="l" defTabSz="1912938" rtl="0" eaLnBrk="1" latinLnBrk="0" hangingPunct="1">
              <a:lnSpc>
                <a:spcPct val="120000"/>
              </a:lnSpc>
              <a:spcBef>
                <a:spcPts val="0"/>
              </a:spcBef>
              <a:buFont typeface="Arial" panose="020B0604020202020204" pitchFamily="34" charset="0"/>
              <a:buChar char="–"/>
              <a:tabLst/>
              <a:defRPr sz="4800" kern="1200">
                <a:solidFill>
                  <a:schemeClr val="tx1"/>
                </a:solidFill>
                <a:latin typeface="UGent Panno Text SemiLight" panose="02000406040000040003" pitchFamily="50" charset="0"/>
                <a:ea typeface="+mn-ea"/>
                <a:cs typeface="+mn-cs"/>
              </a:defRPr>
            </a:lvl4pPr>
            <a:lvl5pPr marL="2962275" indent="-442913" algn="l" defTabSz="457200" rtl="0" eaLnBrk="1" latinLnBrk="0" hangingPunct="1">
              <a:lnSpc>
                <a:spcPct val="120000"/>
              </a:lnSpc>
              <a:spcBef>
                <a:spcPts val="0"/>
              </a:spcBef>
              <a:buFont typeface="Arial" panose="020B0604020202020204" pitchFamily="34" charset="0"/>
              <a:buChar char="̶"/>
              <a:defRPr sz="4800" kern="1200">
                <a:solidFill>
                  <a:schemeClr val="tx1"/>
                </a:solidFill>
                <a:latin typeface="UGent Panno Text SemiLight" panose="02000406040000040003" pitchFamily="50" charset="0"/>
                <a:ea typeface="+mn-ea"/>
                <a:cs typeface="+mn-cs"/>
              </a:defRPr>
            </a:lvl5pPr>
            <a:lvl6pPr marL="3576013" indent="-325092" algn="l" defTabSz="1300368" rtl="0" eaLnBrk="1" latinLnBrk="0" hangingPunct="1">
              <a:lnSpc>
                <a:spcPct val="90000"/>
              </a:lnSpc>
              <a:spcBef>
                <a:spcPts val="711"/>
              </a:spcBef>
              <a:buFont typeface="Arial" panose="020B0604020202020204" pitchFamily="34" charset="0"/>
              <a:buChar char="•"/>
              <a:defRPr sz="2560" kern="1200">
                <a:solidFill>
                  <a:schemeClr val="tx1"/>
                </a:solidFill>
                <a:latin typeface="+mn-lt"/>
                <a:ea typeface="+mn-ea"/>
                <a:cs typeface="+mn-cs"/>
              </a:defRPr>
            </a:lvl6pPr>
            <a:lvl7pPr marL="4226197" indent="-325092" algn="l" defTabSz="1300368" rtl="0" eaLnBrk="1" latinLnBrk="0" hangingPunct="1">
              <a:lnSpc>
                <a:spcPct val="90000"/>
              </a:lnSpc>
              <a:spcBef>
                <a:spcPts val="711"/>
              </a:spcBef>
              <a:buFont typeface="Arial" panose="020B0604020202020204" pitchFamily="34" charset="0"/>
              <a:buChar char="•"/>
              <a:defRPr sz="2560" kern="1200">
                <a:solidFill>
                  <a:schemeClr val="tx1"/>
                </a:solidFill>
                <a:latin typeface="+mn-lt"/>
                <a:ea typeface="+mn-ea"/>
                <a:cs typeface="+mn-cs"/>
              </a:defRPr>
            </a:lvl7pPr>
            <a:lvl8pPr marL="4876381" indent="-325092" algn="l" defTabSz="1300368" rtl="0" eaLnBrk="1" latinLnBrk="0" hangingPunct="1">
              <a:lnSpc>
                <a:spcPct val="90000"/>
              </a:lnSpc>
              <a:spcBef>
                <a:spcPts val="711"/>
              </a:spcBef>
              <a:buFont typeface="Arial" panose="020B0604020202020204" pitchFamily="34" charset="0"/>
              <a:buChar char="•"/>
              <a:defRPr sz="2560" kern="1200">
                <a:solidFill>
                  <a:schemeClr val="tx1"/>
                </a:solidFill>
                <a:latin typeface="+mn-lt"/>
                <a:ea typeface="+mn-ea"/>
                <a:cs typeface="+mn-cs"/>
              </a:defRPr>
            </a:lvl8pPr>
            <a:lvl9pPr marL="5526565" indent="-325092" algn="l" defTabSz="1300368" rtl="0" eaLnBrk="1" latinLnBrk="0" hangingPunct="1">
              <a:lnSpc>
                <a:spcPct val="90000"/>
              </a:lnSpc>
              <a:spcBef>
                <a:spcPts val="711"/>
              </a:spcBef>
              <a:buFont typeface="Arial" panose="020B0604020202020204" pitchFamily="34" charset="0"/>
              <a:buChar char="•"/>
              <a:defRPr sz="2560" kern="1200">
                <a:solidFill>
                  <a:schemeClr val="tx1"/>
                </a:solidFill>
                <a:latin typeface="+mn-lt"/>
                <a:ea typeface="+mn-ea"/>
                <a:cs typeface="+mn-cs"/>
              </a:defRPr>
            </a:lvl9pPr>
          </a:lstStyle>
          <a:p>
            <a:pPr marL="85714" indent="0">
              <a:lnSpc>
                <a:spcPct val="100000"/>
              </a:lnSpc>
              <a:spcAft>
                <a:spcPts val="0"/>
              </a:spcAft>
              <a:buNone/>
            </a:pPr>
            <a:r>
              <a:rPr lang="en-US" sz="2000" dirty="0">
                <a:latin typeface="UGent Panno Text" panose="02000506040000040003" pitchFamily="2" charset="0"/>
              </a:rPr>
              <a:t>Security measures, back-up, data transfers &amp; access control</a:t>
            </a:r>
          </a:p>
        </p:txBody>
      </p:sp>
      <p:grpSp>
        <p:nvGrpSpPr>
          <p:cNvPr id="47" name="Group 46">
            <a:extLst>
              <a:ext uri="{FF2B5EF4-FFF2-40B4-BE49-F238E27FC236}">
                <a16:creationId xmlns:a16="http://schemas.microsoft.com/office/drawing/2014/main" id="{CD618D86-1B11-A1BD-DC8F-3C177302B3AA}"/>
              </a:ext>
            </a:extLst>
          </p:cNvPr>
          <p:cNvGrpSpPr/>
          <p:nvPr/>
        </p:nvGrpSpPr>
        <p:grpSpPr>
          <a:xfrm>
            <a:off x="6588972" y="4001920"/>
            <a:ext cx="1260000" cy="1260000"/>
            <a:chOff x="4334858" y="1840068"/>
            <a:chExt cx="1260000" cy="1260000"/>
          </a:xfrm>
        </p:grpSpPr>
        <p:sp>
          <p:nvSpPr>
            <p:cNvPr id="43" name="Oval 42">
              <a:extLst>
                <a:ext uri="{FF2B5EF4-FFF2-40B4-BE49-F238E27FC236}">
                  <a16:creationId xmlns:a16="http://schemas.microsoft.com/office/drawing/2014/main" id="{B505C68D-C388-1B1F-42DF-1F3905ADA523}"/>
                </a:ext>
              </a:extLst>
            </p:cNvPr>
            <p:cNvSpPr/>
            <p:nvPr/>
          </p:nvSpPr>
          <p:spPr>
            <a:xfrm>
              <a:off x="4334858" y="1840068"/>
              <a:ext cx="1260000" cy="1260000"/>
            </a:xfrm>
            <a:prstGeom prst="ellipse">
              <a:avLst/>
            </a:prstGeom>
            <a:solidFill>
              <a:schemeClr val="accent2"/>
            </a:solidFill>
            <a:ln w="317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err="1">
                <a:solidFill>
                  <a:schemeClr val="tx1"/>
                </a:solidFill>
              </a:endParaRPr>
            </a:p>
          </p:txBody>
        </p:sp>
        <p:pic>
          <p:nvPicPr>
            <p:cNvPr id="46" name="Graphic 45" descr="Future with solid fill">
              <a:extLst>
                <a:ext uri="{FF2B5EF4-FFF2-40B4-BE49-F238E27FC236}">
                  <a16:creationId xmlns:a16="http://schemas.microsoft.com/office/drawing/2014/main" id="{B5182EAC-BB27-B603-6D60-0DD439473549}"/>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4514858" y="2020068"/>
              <a:ext cx="900000" cy="900000"/>
            </a:xfrm>
            <a:prstGeom prst="rect">
              <a:avLst/>
            </a:prstGeom>
          </p:spPr>
        </p:pic>
      </p:grpSp>
      <p:sp>
        <p:nvSpPr>
          <p:cNvPr id="65" name="Content Placeholder 2">
            <a:extLst>
              <a:ext uri="{FF2B5EF4-FFF2-40B4-BE49-F238E27FC236}">
                <a16:creationId xmlns:a16="http://schemas.microsoft.com/office/drawing/2014/main" id="{6E1B13D6-10E6-C2D1-1A01-AFC1BC49D633}"/>
              </a:ext>
            </a:extLst>
          </p:cNvPr>
          <p:cNvSpPr txBox="1">
            <a:spLocks/>
          </p:cNvSpPr>
          <p:nvPr/>
        </p:nvSpPr>
        <p:spPr>
          <a:xfrm>
            <a:off x="8169192" y="4009795"/>
            <a:ext cx="2969971" cy="411382"/>
          </a:xfrm>
          <a:prstGeom prst="rect">
            <a:avLst/>
          </a:prstGeom>
        </p:spPr>
        <p:txBody>
          <a:bodyPr vert="horz" lIns="0" tIns="0" rIns="0" bIns="0" rtlCol="0" anchor="ctr">
            <a:noAutofit/>
          </a:bodyPr>
          <a:lstStyle>
            <a:lvl1pPr marL="536575" indent="-450850" algn="l" defTabSz="457200" rtl="0" eaLnBrk="1" latinLnBrk="0" hangingPunct="1">
              <a:lnSpc>
                <a:spcPct val="120000"/>
              </a:lnSpc>
              <a:spcBef>
                <a:spcPts val="0"/>
              </a:spcBef>
              <a:spcAft>
                <a:spcPts val="800"/>
              </a:spcAft>
              <a:buFont typeface="Arial" panose="020B0604020202020204" pitchFamily="34" charset="0"/>
              <a:buChar char="̶"/>
              <a:defRPr sz="4800" kern="1200">
                <a:solidFill>
                  <a:schemeClr val="tx1"/>
                </a:solidFill>
                <a:latin typeface="UGent Panno Text SemiLight" panose="02000406040000040003" pitchFamily="50" charset="0"/>
                <a:ea typeface="+mn-ea"/>
                <a:cs typeface="+mn-cs"/>
              </a:defRPr>
            </a:lvl1pPr>
            <a:lvl2pPr marL="1169988" indent="-450850" algn="l" defTabSz="457200" rtl="0" eaLnBrk="1" latinLnBrk="0" hangingPunct="1">
              <a:lnSpc>
                <a:spcPct val="120000"/>
              </a:lnSpc>
              <a:spcBef>
                <a:spcPts val="0"/>
              </a:spcBef>
              <a:spcAft>
                <a:spcPts val="800"/>
              </a:spcAft>
              <a:buFont typeface="Arial" panose="020B0604020202020204" pitchFamily="34" charset="0"/>
              <a:buChar char="̶"/>
              <a:tabLst/>
              <a:defRPr sz="4800" kern="1200">
                <a:solidFill>
                  <a:schemeClr val="tx1"/>
                </a:solidFill>
                <a:latin typeface="UGent Panno Text SemiLight" panose="02000406040000040003" pitchFamily="50" charset="0"/>
                <a:ea typeface="+mn-ea"/>
                <a:cs typeface="+mn-cs"/>
              </a:defRPr>
            </a:lvl2pPr>
            <a:lvl3pPr marL="1755775" indent="-450000" algn="l" defTabSz="457200" rtl="0" eaLnBrk="1" latinLnBrk="0" hangingPunct="1">
              <a:lnSpc>
                <a:spcPct val="120000"/>
              </a:lnSpc>
              <a:spcBef>
                <a:spcPts val="0"/>
              </a:spcBef>
              <a:buFont typeface="Arial" panose="020B0604020202020204" pitchFamily="34" charset="0"/>
              <a:buChar char="‒"/>
              <a:defRPr sz="4800" kern="1200">
                <a:solidFill>
                  <a:schemeClr val="tx1"/>
                </a:solidFill>
                <a:latin typeface="UGent Panno Text SemiLight" panose="02000406040000040003" pitchFamily="50" charset="0"/>
                <a:ea typeface="+mn-ea"/>
                <a:cs typeface="+mn-cs"/>
              </a:defRPr>
            </a:lvl3pPr>
            <a:lvl4pPr marL="2328863" indent="-550863" algn="l" defTabSz="1912938" rtl="0" eaLnBrk="1" latinLnBrk="0" hangingPunct="1">
              <a:lnSpc>
                <a:spcPct val="120000"/>
              </a:lnSpc>
              <a:spcBef>
                <a:spcPts val="0"/>
              </a:spcBef>
              <a:buFont typeface="Arial" panose="020B0604020202020204" pitchFamily="34" charset="0"/>
              <a:buChar char="–"/>
              <a:tabLst/>
              <a:defRPr sz="4800" kern="1200">
                <a:solidFill>
                  <a:schemeClr val="tx1"/>
                </a:solidFill>
                <a:latin typeface="UGent Panno Text SemiLight" panose="02000406040000040003" pitchFamily="50" charset="0"/>
                <a:ea typeface="+mn-ea"/>
                <a:cs typeface="+mn-cs"/>
              </a:defRPr>
            </a:lvl4pPr>
            <a:lvl5pPr marL="2962275" indent="-442913" algn="l" defTabSz="457200" rtl="0" eaLnBrk="1" latinLnBrk="0" hangingPunct="1">
              <a:lnSpc>
                <a:spcPct val="120000"/>
              </a:lnSpc>
              <a:spcBef>
                <a:spcPts val="0"/>
              </a:spcBef>
              <a:buFont typeface="Arial" panose="020B0604020202020204" pitchFamily="34" charset="0"/>
              <a:buChar char="̶"/>
              <a:defRPr sz="4800" kern="1200">
                <a:solidFill>
                  <a:schemeClr val="tx1"/>
                </a:solidFill>
                <a:latin typeface="UGent Panno Text SemiLight" panose="02000406040000040003" pitchFamily="50" charset="0"/>
                <a:ea typeface="+mn-ea"/>
                <a:cs typeface="+mn-cs"/>
              </a:defRPr>
            </a:lvl5pPr>
            <a:lvl6pPr marL="3576013" indent="-325092" algn="l" defTabSz="1300368" rtl="0" eaLnBrk="1" latinLnBrk="0" hangingPunct="1">
              <a:lnSpc>
                <a:spcPct val="90000"/>
              </a:lnSpc>
              <a:spcBef>
                <a:spcPts val="711"/>
              </a:spcBef>
              <a:buFont typeface="Arial" panose="020B0604020202020204" pitchFamily="34" charset="0"/>
              <a:buChar char="•"/>
              <a:defRPr sz="2560" kern="1200">
                <a:solidFill>
                  <a:schemeClr val="tx1"/>
                </a:solidFill>
                <a:latin typeface="+mn-lt"/>
                <a:ea typeface="+mn-ea"/>
                <a:cs typeface="+mn-cs"/>
              </a:defRPr>
            </a:lvl6pPr>
            <a:lvl7pPr marL="4226197" indent="-325092" algn="l" defTabSz="1300368" rtl="0" eaLnBrk="1" latinLnBrk="0" hangingPunct="1">
              <a:lnSpc>
                <a:spcPct val="90000"/>
              </a:lnSpc>
              <a:spcBef>
                <a:spcPts val="711"/>
              </a:spcBef>
              <a:buFont typeface="Arial" panose="020B0604020202020204" pitchFamily="34" charset="0"/>
              <a:buChar char="•"/>
              <a:defRPr sz="2560" kern="1200">
                <a:solidFill>
                  <a:schemeClr val="tx1"/>
                </a:solidFill>
                <a:latin typeface="+mn-lt"/>
                <a:ea typeface="+mn-ea"/>
                <a:cs typeface="+mn-cs"/>
              </a:defRPr>
            </a:lvl7pPr>
            <a:lvl8pPr marL="4876381" indent="-325092" algn="l" defTabSz="1300368" rtl="0" eaLnBrk="1" latinLnBrk="0" hangingPunct="1">
              <a:lnSpc>
                <a:spcPct val="90000"/>
              </a:lnSpc>
              <a:spcBef>
                <a:spcPts val="711"/>
              </a:spcBef>
              <a:buFont typeface="Arial" panose="020B0604020202020204" pitchFamily="34" charset="0"/>
              <a:buChar char="•"/>
              <a:defRPr sz="2560" kern="1200">
                <a:solidFill>
                  <a:schemeClr val="tx1"/>
                </a:solidFill>
                <a:latin typeface="+mn-lt"/>
                <a:ea typeface="+mn-ea"/>
                <a:cs typeface="+mn-cs"/>
              </a:defRPr>
            </a:lvl8pPr>
            <a:lvl9pPr marL="5526565" indent="-325092" algn="l" defTabSz="1300368" rtl="0" eaLnBrk="1" latinLnBrk="0" hangingPunct="1">
              <a:lnSpc>
                <a:spcPct val="90000"/>
              </a:lnSpc>
              <a:spcBef>
                <a:spcPts val="711"/>
              </a:spcBef>
              <a:buFont typeface="Arial" panose="020B0604020202020204" pitchFamily="34" charset="0"/>
              <a:buChar char="•"/>
              <a:defRPr sz="2560" kern="1200">
                <a:solidFill>
                  <a:schemeClr val="tx1"/>
                </a:solidFill>
                <a:latin typeface="+mn-lt"/>
                <a:ea typeface="+mn-ea"/>
                <a:cs typeface="+mn-cs"/>
              </a:defRPr>
            </a:lvl9pPr>
          </a:lstStyle>
          <a:p>
            <a:pPr marL="85714" indent="0">
              <a:lnSpc>
                <a:spcPct val="100000"/>
              </a:lnSpc>
              <a:spcAft>
                <a:spcPts val="0"/>
              </a:spcAft>
              <a:buNone/>
            </a:pPr>
            <a:r>
              <a:rPr lang="en-US" sz="2800" dirty="0">
                <a:solidFill>
                  <a:srgbClr val="1E64C8"/>
                </a:solidFill>
                <a:latin typeface="UGent Panno Text" panose="02000506040000040003" pitchFamily="2" charset="0"/>
              </a:rPr>
              <a:t>Long-term preservation</a:t>
            </a:r>
          </a:p>
        </p:txBody>
      </p:sp>
      <p:sp>
        <p:nvSpPr>
          <p:cNvPr id="66" name="Content Placeholder 2">
            <a:extLst>
              <a:ext uri="{FF2B5EF4-FFF2-40B4-BE49-F238E27FC236}">
                <a16:creationId xmlns:a16="http://schemas.microsoft.com/office/drawing/2014/main" id="{F9E99991-19F2-62C0-4A0A-14440B77320C}"/>
              </a:ext>
            </a:extLst>
          </p:cNvPr>
          <p:cNvSpPr txBox="1">
            <a:spLocks/>
          </p:cNvSpPr>
          <p:nvPr/>
        </p:nvSpPr>
        <p:spPr>
          <a:xfrm>
            <a:off x="8162982" y="4464608"/>
            <a:ext cx="2969971" cy="728653"/>
          </a:xfrm>
          <a:prstGeom prst="rect">
            <a:avLst/>
          </a:prstGeom>
        </p:spPr>
        <p:txBody>
          <a:bodyPr vert="horz" lIns="0" tIns="0" rIns="0" bIns="0" rtlCol="0" anchor="ctr">
            <a:noAutofit/>
          </a:bodyPr>
          <a:lstStyle>
            <a:lvl1pPr marL="536575" indent="-450850" algn="l" defTabSz="457200" rtl="0" eaLnBrk="1" latinLnBrk="0" hangingPunct="1">
              <a:lnSpc>
                <a:spcPct val="120000"/>
              </a:lnSpc>
              <a:spcBef>
                <a:spcPts val="0"/>
              </a:spcBef>
              <a:spcAft>
                <a:spcPts val="800"/>
              </a:spcAft>
              <a:buFont typeface="Arial" panose="020B0604020202020204" pitchFamily="34" charset="0"/>
              <a:buChar char="̶"/>
              <a:defRPr sz="4800" kern="1200">
                <a:solidFill>
                  <a:schemeClr val="tx1"/>
                </a:solidFill>
                <a:latin typeface="UGent Panno Text SemiLight" panose="02000406040000040003" pitchFamily="50" charset="0"/>
                <a:ea typeface="+mn-ea"/>
                <a:cs typeface="+mn-cs"/>
              </a:defRPr>
            </a:lvl1pPr>
            <a:lvl2pPr marL="1169988" indent="-450850" algn="l" defTabSz="457200" rtl="0" eaLnBrk="1" latinLnBrk="0" hangingPunct="1">
              <a:lnSpc>
                <a:spcPct val="120000"/>
              </a:lnSpc>
              <a:spcBef>
                <a:spcPts val="0"/>
              </a:spcBef>
              <a:spcAft>
                <a:spcPts val="800"/>
              </a:spcAft>
              <a:buFont typeface="Arial" panose="020B0604020202020204" pitchFamily="34" charset="0"/>
              <a:buChar char="̶"/>
              <a:tabLst/>
              <a:defRPr sz="4800" kern="1200">
                <a:solidFill>
                  <a:schemeClr val="tx1"/>
                </a:solidFill>
                <a:latin typeface="UGent Panno Text SemiLight" panose="02000406040000040003" pitchFamily="50" charset="0"/>
                <a:ea typeface="+mn-ea"/>
                <a:cs typeface="+mn-cs"/>
              </a:defRPr>
            </a:lvl2pPr>
            <a:lvl3pPr marL="1755775" indent="-450000" algn="l" defTabSz="457200" rtl="0" eaLnBrk="1" latinLnBrk="0" hangingPunct="1">
              <a:lnSpc>
                <a:spcPct val="120000"/>
              </a:lnSpc>
              <a:spcBef>
                <a:spcPts val="0"/>
              </a:spcBef>
              <a:buFont typeface="Arial" panose="020B0604020202020204" pitchFamily="34" charset="0"/>
              <a:buChar char="‒"/>
              <a:defRPr sz="4800" kern="1200">
                <a:solidFill>
                  <a:schemeClr val="tx1"/>
                </a:solidFill>
                <a:latin typeface="UGent Panno Text SemiLight" panose="02000406040000040003" pitchFamily="50" charset="0"/>
                <a:ea typeface="+mn-ea"/>
                <a:cs typeface="+mn-cs"/>
              </a:defRPr>
            </a:lvl3pPr>
            <a:lvl4pPr marL="2328863" indent="-550863" algn="l" defTabSz="1912938" rtl="0" eaLnBrk="1" latinLnBrk="0" hangingPunct="1">
              <a:lnSpc>
                <a:spcPct val="120000"/>
              </a:lnSpc>
              <a:spcBef>
                <a:spcPts val="0"/>
              </a:spcBef>
              <a:buFont typeface="Arial" panose="020B0604020202020204" pitchFamily="34" charset="0"/>
              <a:buChar char="–"/>
              <a:tabLst/>
              <a:defRPr sz="4800" kern="1200">
                <a:solidFill>
                  <a:schemeClr val="tx1"/>
                </a:solidFill>
                <a:latin typeface="UGent Panno Text SemiLight" panose="02000406040000040003" pitchFamily="50" charset="0"/>
                <a:ea typeface="+mn-ea"/>
                <a:cs typeface="+mn-cs"/>
              </a:defRPr>
            </a:lvl4pPr>
            <a:lvl5pPr marL="2962275" indent="-442913" algn="l" defTabSz="457200" rtl="0" eaLnBrk="1" latinLnBrk="0" hangingPunct="1">
              <a:lnSpc>
                <a:spcPct val="120000"/>
              </a:lnSpc>
              <a:spcBef>
                <a:spcPts val="0"/>
              </a:spcBef>
              <a:buFont typeface="Arial" panose="020B0604020202020204" pitchFamily="34" charset="0"/>
              <a:buChar char="̶"/>
              <a:defRPr sz="4800" kern="1200">
                <a:solidFill>
                  <a:schemeClr val="tx1"/>
                </a:solidFill>
                <a:latin typeface="UGent Panno Text SemiLight" panose="02000406040000040003" pitchFamily="50" charset="0"/>
                <a:ea typeface="+mn-ea"/>
                <a:cs typeface="+mn-cs"/>
              </a:defRPr>
            </a:lvl5pPr>
            <a:lvl6pPr marL="3576013" indent="-325092" algn="l" defTabSz="1300368" rtl="0" eaLnBrk="1" latinLnBrk="0" hangingPunct="1">
              <a:lnSpc>
                <a:spcPct val="90000"/>
              </a:lnSpc>
              <a:spcBef>
                <a:spcPts val="711"/>
              </a:spcBef>
              <a:buFont typeface="Arial" panose="020B0604020202020204" pitchFamily="34" charset="0"/>
              <a:buChar char="•"/>
              <a:defRPr sz="2560" kern="1200">
                <a:solidFill>
                  <a:schemeClr val="tx1"/>
                </a:solidFill>
                <a:latin typeface="+mn-lt"/>
                <a:ea typeface="+mn-ea"/>
                <a:cs typeface="+mn-cs"/>
              </a:defRPr>
            </a:lvl6pPr>
            <a:lvl7pPr marL="4226197" indent="-325092" algn="l" defTabSz="1300368" rtl="0" eaLnBrk="1" latinLnBrk="0" hangingPunct="1">
              <a:lnSpc>
                <a:spcPct val="90000"/>
              </a:lnSpc>
              <a:spcBef>
                <a:spcPts val="711"/>
              </a:spcBef>
              <a:buFont typeface="Arial" panose="020B0604020202020204" pitchFamily="34" charset="0"/>
              <a:buChar char="•"/>
              <a:defRPr sz="2560" kern="1200">
                <a:solidFill>
                  <a:schemeClr val="tx1"/>
                </a:solidFill>
                <a:latin typeface="+mn-lt"/>
                <a:ea typeface="+mn-ea"/>
                <a:cs typeface="+mn-cs"/>
              </a:defRPr>
            </a:lvl7pPr>
            <a:lvl8pPr marL="4876381" indent="-325092" algn="l" defTabSz="1300368" rtl="0" eaLnBrk="1" latinLnBrk="0" hangingPunct="1">
              <a:lnSpc>
                <a:spcPct val="90000"/>
              </a:lnSpc>
              <a:spcBef>
                <a:spcPts val="711"/>
              </a:spcBef>
              <a:buFont typeface="Arial" panose="020B0604020202020204" pitchFamily="34" charset="0"/>
              <a:buChar char="•"/>
              <a:defRPr sz="2560" kern="1200">
                <a:solidFill>
                  <a:schemeClr val="tx1"/>
                </a:solidFill>
                <a:latin typeface="+mn-lt"/>
                <a:ea typeface="+mn-ea"/>
                <a:cs typeface="+mn-cs"/>
              </a:defRPr>
            </a:lvl8pPr>
            <a:lvl9pPr marL="5526565" indent="-325092" algn="l" defTabSz="1300368" rtl="0" eaLnBrk="1" latinLnBrk="0" hangingPunct="1">
              <a:lnSpc>
                <a:spcPct val="90000"/>
              </a:lnSpc>
              <a:spcBef>
                <a:spcPts val="711"/>
              </a:spcBef>
              <a:buFont typeface="Arial" panose="020B0604020202020204" pitchFamily="34" charset="0"/>
              <a:buChar char="•"/>
              <a:defRPr sz="2560" kern="1200">
                <a:solidFill>
                  <a:schemeClr val="tx1"/>
                </a:solidFill>
                <a:latin typeface="+mn-lt"/>
                <a:ea typeface="+mn-ea"/>
                <a:cs typeface="+mn-cs"/>
              </a:defRPr>
            </a:lvl9pPr>
          </a:lstStyle>
          <a:p>
            <a:pPr marL="85714" indent="0">
              <a:lnSpc>
                <a:spcPct val="100000"/>
              </a:lnSpc>
              <a:spcAft>
                <a:spcPts val="0"/>
              </a:spcAft>
              <a:buNone/>
            </a:pPr>
            <a:r>
              <a:rPr lang="en-US" sz="2000" dirty="0">
                <a:latin typeface="UGent Panno Text" panose="02000506040000040003" pitchFamily="2" charset="0"/>
              </a:rPr>
              <a:t>What to preserve &amp; where,</a:t>
            </a:r>
          </a:p>
          <a:p>
            <a:pPr marL="85714" indent="0">
              <a:lnSpc>
                <a:spcPct val="100000"/>
              </a:lnSpc>
              <a:spcAft>
                <a:spcPts val="0"/>
              </a:spcAft>
              <a:buNone/>
            </a:pPr>
            <a:r>
              <a:rPr lang="en-US" sz="2000" dirty="0">
                <a:latin typeface="UGent Panno Text" panose="02000506040000040003" pitchFamily="2" charset="0"/>
              </a:rPr>
              <a:t>for how long, access restrictions</a:t>
            </a:r>
          </a:p>
        </p:txBody>
      </p:sp>
      <p:sp>
        <p:nvSpPr>
          <p:cNvPr id="7" name="Content Placeholder 2">
            <a:extLst>
              <a:ext uri="{FF2B5EF4-FFF2-40B4-BE49-F238E27FC236}">
                <a16:creationId xmlns:a16="http://schemas.microsoft.com/office/drawing/2014/main" id="{406820A5-4182-C687-DAF9-B14B4308F3D4}"/>
              </a:ext>
            </a:extLst>
          </p:cNvPr>
          <p:cNvSpPr txBox="1">
            <a:spLocks/>
          </p:cNvSpPr>
          <p:nvPr/>
        </p:nvSpPr>
        <p:spPr>
          <a:xfrm>
            <a:off x="2493498" y="2647104"/>
            <a:ext cx="2868961" cy="728653"/>
          </a:xfrm>
          <a:prstGeom prst="rect">
            <a:avLst/>
          </a:prstGeom>
        </p:spPr>
        <p:txBody>
          <a:bodyPr vert="horz" lIns="0" tIns="0" rIns="0" bIns="0" rtlCol="0" anchor="ctr">
            <a:noAutofit/>
          </a:bodyPr>
          <a:lstStyle>
            <a:lvl1pPr marL="536575" indent="-450850" algn="l" defTabSz="457200" rtl="0" eaLnBrk="1" latinLnBrk="0" hangingPunct="1">
              <a:lnSpc>
                <a:spcPct val="120000"/>
              </a:lnSpc>
              <a:spcBef>
                <a:spcPts val="0"/>
              </a:spcBef>
              <a:spcAft>
                <a:spcPts val="800"/>
              </a:spcAft>
              <a:buFont typeface="Arial" panose="020B0604020202020204" pitchFamily="34" charset="0"/>
              <a:buChar char="̶"/>
              <a:defRPr sz="4800" kern="1200">
                <a:solidFill>
                  <a:schemeClr val="tx1"/>
                </a:solidFill>
                <a:latin typeface="UGent Panno Text SemiLight" panose="02000406040000040003" pitchFamily="50" charset="0"/>
                <a:ea typeface="+mn-ea"/>
                <a:cs typeface="+mn-cs"/>
              </a:defRPr>
            </a:lvl1pPr>
            <a:lvl2pPr marL="1169988" indent="-450850" algn="l" defTabSz="457200" rtl="0" eaLnBrk="1" latinLnBrk="0" hangingPunct="1">
              <a:lnSpc>
                <a:spcPct val="120000"/>
              </a:lnSpc>
              <a:spcBef>
                <a:spcPts val="0"/>
              </a:spcBef>
              <a:spcAft>
                <a:spcPts val="800"/>
              </a:spcAft>
              <a:buFont typeface="Arial" panose="020B0604020202020204" pitchFamily="34" charset="0"/>
              <a:buChar char="̶"/>
              <a:tabLst/>
              <a:defRPr sz="4800" kern="1200">
                <a:solidFill>
                  <a:schemeClr val="tx1"/>
                </a:solidFill>
                <a:latin typeface="UGent Panno Text SemiLight" panose="02000406040000040003" pitchFamily="50" charset="0"/>
                <a:ea typeface="+mn-ea"/>
                <a:cs typeface="+mn-cs"/>
              </a:defRPr>
            </a:lvl2pPr>
            <a:lvl3pPr marL="1755775" indent="-450000" algn="l" defTabSz="457200" rtl="0" eaLnBrk="1" latinLnBrk="0" hangingPunct="1">
              <a:lnSpc>
                <a:spcPct val="120000"/>
              </a:lnSpc>
              <a:spcBef>
                <a:spcPts val="0"/>
              </a:spcBef>
              <a:buFont typeface="Arial" panose="020B0604020202020204" pitchFamily="34" charset="0"/>
              <a:buChar char="‒"/>
              <a:defRPr sz="4800" kern="1200">
                <a:solidFill>
                  <a:schemeClr val="tx1"/>
                </a:solidFill>
                <a:latin typeface="UGent Panno Text SemiLight" panose="02000406040000040003" pitchFamily="50" charset="0"/>
                <a:ea typeface="+mn-ea"/>
                <a:cs typeface="+mn-cs"/>
              </a:defRPr>
            </a:lvl3pPr>
            <a:lvl4pPr marL="2328863" indent="-550863" algn="l" defTabSz="1912938" rtl="0" eaLnBrk="1" latinLnBrk="0" hangingPunct="1">
              <a:lnSpc>
                <a:spcPct val="120000"/>
              </a:lnSpc>
              <a:spcBef>
                <a:spcPts val="0"/>
              </a:spcBef>
              <a:buFont typeface="Arial" panose="020B0604020202020204" pitchFamily="34" charset="0"/>
              <a:buChar char="–"/>
              <a:tabLst/>
              <a:defRPr sz="4800" kern="1200">
                <a:solidFill>
                  <a:schemeClr val="tx1"/>
                </a:solidFill>
                <a:latin typeface="UGent Panno Text SemiLight" panose="02000406040000040003" pitchFamily="50" charset="0"/>
                <a:ea typeface="+mn-ea"/>
                <a:cs typeface="+mn-cs"/>
              </a:defRPr>
            </a:lvl4pPr>
            <a:lvl5pPr marL="2962275" indent="-442913" algn="l" defTabSz="457200" rtl="0" eaLnBrk="1" latinLnBrk="0" hangingPunct="1">
              <a:lnSpc>
                <a:spcPct val="120000"/>
              </a:lnSpc>
              <a:spcBef>
                <a:spcPts val="0"/>
              </a:spcBef>
              <a:buFont typeface="Arial" panose="020B0604020202020204" pitchFamily="34" charset="0"/>
              <a:buChar char="̶"/>
              <a:defRPr sz="4800" kern="1200">
                <a:solidFill>
                  <a:schemeClr val="tx1"/>
                </a:solidFill>
                <a:latin typeface="UGent Panno Text SemiLight" panose="02000406040000040003" pitchFamily="50" charset="0"/>
                <a:ea typeface="+mn-ea"/>
                <a:cs typeface="+mn-cs"/>
              </a:defRPr>
            </a:lvl5pPr>
            <a:lvl6pPr marL="3576013" indent="-325092" algn="l" defTabSz="1300368" rtl="0" eaLnBrk="1" latinLnBrk="0" hangingPunct="1">
              <a:lnSpc>
                <a:spcPct val="90000"/>
              </a:lnSpc>
              <a:spcBef>
                <a:spcPts val="711"/>
              </a:spcBef>
              <a:buFont typeface="Arial" panose="020B0604020202020204" pitchFamily="34" charset="0"/>
              <a:buChar char="•"/>
              <a:defRPr sz="2560" kern="1200">
                <a:solidFill>
                  <a:schemeClr val="tx1"/>
                </a:solidFill>
                <a:latin typeface="+mn-lt"/>
                <a:ea typeface="+mn-ea"/>
                <a:cs typeface="+mn-cs"/>
              </a:defRPr>
            </a:lvl6pPr>
            <a:lvl7pPr marL="4226197" indent="-325092" algn="l" defTabSz="1300368" rtl="0" eaLnBrk="1" latinLnBrk="0" hangingPunct="1">
              <a:lnSpc>
                <a:spcPct val="90000"/>
              </a:lnSpc>
              <a:spcBef>
                <a:spcPts val="711"/>
              </a:spcBef>
              <a:buFont typeface="Arial" panose="020B0604020202020204" pitchFamily="34" charset="0"/>
              <a:buChar char="•"/>
              <a:defRPr sz="2560" kern="1200">
                <a:solidFill>
                  <a:schemeClr val="tx1"/>
                </a:solidFill>
                <a:latin typeface="+mn-lt"/>
                <a:ea typeface="+mn-ea"/>
                <a:cs typeface="+mn-cs"/>
              </a:defRPr>
            </a:lvl7pPr>
            <a:lvl8pPr marL="4876381" indent="-325092" algn="l" defTabSz="1300368" rtl="0" eaLnBrk="1" latinLnBrk="0" hangingPunct="1">
              <a:lnSpc>
                <a:spcPct val="90000"/>
              </a:lnSpc>
              <a:spcBef>
                <a:spcPts val="711"/>
              </a:spcBef>
              <a:buFont typeface="Arial" panose="020B0604020202020204" pitchFamily="34" charset="0"/>
              <a:buChar char="•"/>
              <a:defRPr sz="2560" kern="1200">
                <a:solidFill>
                  <a:schemeClr val="tx1"/>
                </a:solidFill>
                <a:latin typeface="+mn-lt"/>
                <a:ea typeface="+mn-ea"/>
                <a:cs typeface="+mn-cs"/>
              </a:defRPr>
            </a:lvl8pPr>
            <a:lvl9pPr marL="5526565" indent="-325092" algn="l" defTabSz="1300368" rtl="0" eaLnBrk="1" latinLnBrk="0" hangingPunct="1">
              <a:lnSpc>
                <a:spcPct val="90000"/>
              </a:lnSpc>
              <a:spcBef>
                <a:spcPts val="711"/>
              </a:spcBef>
              <a:buFont typeface="Arial" panose="020B0604020202020204" pitchFamily="34" charset="0"/>
              <a:buChar char="•"/>
              <a:defRPr sz="2560" kern="1200">
                <a:solidFill>
                  <a:schemeClr val="tx1"/>
                </a:solidFill>
                <a:latin typeface="+mn-lt"/>
                <a:ea typeface="+mn-ea"/>
                <a:cs typeface="+mn-cs"/>
              </a:defRPr>
            </a:lvl9pPr>
          </a:lstStyle>
          <a:p>
            <a:pPr marL="85714" indent="0">
              <a:lnSpc>
                <a:spcPct val="100000"/>
              </a:lnSpc>
              <a:spcAft>
                <a:spcPts val="0"/>
              </a:spcAft>
              <a:buNone/>
            </a:pPr>
            <a:r>
              <a:rPr lang="en-US" sz="2000" dirty="0">
                <a:latin typeface="UGent Panno Text" panose="02000506040000040003" pitchFamily="2" charset="0"/>
              </a:rPr>
              <a:t>Purpose, origin, type, </a:t>
            </a:r>
          </a:p>
          <a:p>
            <a:pPr marL="85714" indent="0">
              <a:lnSpc>
                <a:spcPct val="100000"/>
              </a:lnSpc>
              <a:spcAft>
                <a:spcPts val="0"/>
              </a:spcAft>
              <a:buNone/>
            </a:pPr>
            <a:r>
              <a:rPr lang="en-US" sz="2000" dirty="0">
                <a:latin typeface="UGent Panno Text" panose="02000506040000040003" pitchFamily="2" charset="0"/>
              </a:rPr>
              <a:t>sensitiveness, format &amp; volume</a:t>
            </a:r>
          </a:p>
        </p:txBody>
      </p:sp>
      <p:grpSp>
        <p:nvGrpSpPr>
          <p:cNvPr id="34" name="Group 33">
            <a:extLst>
              <a:ext uri="{FF2B5EF4-FFF2-40B4-BE49-F238E27FC236}">
                <a16:creationId xmlns:a16="http://schemas.microsoft.com/office/drawing/2014/main" id="{41F34400-4EC8-83B6-EAC3-9446D1DBA7FF}"/>
              </a:ext>
            </a:extLst>
          </p:cNvPr>
          <p:cNvGrpSpPr/>
          <p:nvPr/>
        </p:nvGrpSpPr>
        <p:grpSpPr>
          <a:xfrm>
            <a:off x="1034706" y="1973823"/>
            <a:ext cx="1260000" cy="1260000"/>
            <a:chOff x="2382141" y="2341800"/>
            <a:chExt cx="1260000" cy="1260000"/>
          </a:xfrm>
        </p:grpSpPr>
        <p:sp>
          <p:nvSpPr>
            <p:cNvPr id="24" name="Oval 23">
              <a:extLst>
                <a:ext uri="{FF2B5EF4-FFF2-40B4-BE49-F238E27FC236}">
                  <a16:creationId xmlns:a16="http://schemas.microsoft.com/office/drawing/2014/main" id="{555946AA-3CC0-28E6-0A9E-37E98A4D9699}"/>
                </a:ext>
              </a:extLst>
            </p:cNvPr>
            <p:cNvSpPr/>
            <p:nvPr/>
          </p:nvSpPr>
          <p:spPr>
            <a:xfrm>
              <a:off x="2382141" y="2341800"/>
              <a:ext cx="1260000" cy="1260000"/>
            </a:xfrm>
            <a:prstGeom prst="ellipse">
              <a:avLst/>
            </a:prstGeom>
            <a:solidFill>
              <a:schemeClr val="accent2"/>
            </a:solidFill>
            <a:ln w="317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err="1">
                <a:solidFill>
                  <a:schemeClr val="tx1"/>
                </a:solidFill>
              </a:endParaRPr>
            </a:p>
          </p:txBody>
        </p:sp>
        <p:pic>
          <p:nvPicPr>
            <p:cNvPr id="25" name="Graphic 24" descr="Table">
              <a:extLst>
                <a:ext uri="{FF2B5EF4-FFF2-40B4-BE49-F238E27FC236}">
                  <a16:creationId xmlns:a16="http://schemas.microsoft.com/office/drawing/2014/main" id="{87C4BAB9-3845-46C9-6F21-8E694CB4D681}"/>
                </a:ext>
              </a:extLst>
            </p:cNvPr>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a:off x="2472141" y="2431800"/>
              <a:ext cx="1080000" cy="1080000"/>
            </a:xfrm>
            <a:prstGeom prst="rect">
              <a:avLst/>
            </a:prstGeom>
          </p:spPr>
        </p:pic>
      </p:grpSp>
      <p:sp>
        <p:nvSpPr>
          <p:cNvPr id="6" name="Content Placeholder 2">
            <a:extLst>
              <a:ext uri="{FF2B5EF4-FFF2-40B4-BE49-F238E27FC236}">
                <a16:creationId xmlns:a16="http://schemas.microsoft.com/office/drawing/2014/main" id="{E08EFF78-DE57-2767-CDDF-F5D177120FD1}"/>
              </a:ext>
            </a:extLst>
          </p:cNvPr>
          <p:cNvSpPr txBox="1">
            <a:spLocks/>
          </p:cNvSpPr>
          <p:nvPr/>
        </p:nvSpPr>
        <p:spPr>
          <a:xfrm>
            <a:off x="2487588" y="1802927"/>
            <a:ext cx="1985206" cy="830922"/>
          </a:xfrm>
          <a:prstGeom prst="rect">
            <a:avLst/>
          </a:prstGeom>
        </p:spPr>
        <p:txBody>
          <a:bodyPr vert="horz" lIns="0" tIns="0" rIns="0" bIns="0" rtlCol="0" anchor="ctr">
            <a:noAutofit/>
          </a:bodyPr>
          <a:lstStyle>
            <a:lvl1pPr marL="536575" indent="-450850" algn="l" defTabSz="457200" rtl="0" eaLnBrk="1" latinLnBrk="0" hangingPunct="1">
              <a:lnSpc>
                <a:spcPct val="120000"/>
              </a:lnSpc>
              <a:spcBef>
                <a:spcPts val="0"/>
              </a:spcBef>
              <a:spcAft>
                <a:spcPts val="800"/>
              </a:spcAft>
              <a:buFont typeface="Arial" panose="020B0604020202020204" pitchFamily="34" charset="0"/>
              <a:buChar char="̶"/>
              <a:defRPr sz="4800" kern="1200">
                <a:solidFill>
                  <a:schemeClr val="tx1"/>
                </a:solidFill>
                <a:latin typeface="UGent Panno Text SemiLight" panose="02000406040000040003" pitchFamily="50" charset="0"/>
                <a:ea typeface="+mn-ea"/>
                <a:cs typeface="+mn-cs"/>
              </a:defRPr>
            </a:lvl1pPr>
            <a:lvl2pPr marL="1169988" indent="-450850" algn="l" defTabSz="457200" rtl="0" eaLnBrk="1" latinLnBrk="0" hangingPunct="1">
              <a:lnSpc>
                <a:spcPct val="120000"/>
              </a:lnSpc>
              <a:spcBef>
                <a:spcPts val="0"/>
              </a:spcBef>
              <a:spcAft>
                <a:spcPts val="800"/>
              </a:spcAft>
              <a:buFont typeface="Arial" panose="020B0604020202020204" pitchFamily="34" charset="0"/>
              <a:buChar char="̶"/>
              <a:tabLst/>
              <a:defRPr sz="4800" kern="1200">
                <a:solidFill>
                  <a:schemeClr val="tx1"/>
                </a:solidFill>
                <a:latin typeface="UGent Panno Text SemiLight" panose="02000406040000040003" pitchFamily="50" charset="0"/>
                <a:ea typeface="+mn-ea"/>
                <a:cs typeface="+mn-cs"/>
              </a:defRPr>
            </a:lvl2pPr>
            <a:lvl3pPr marL="1755775" indent="-450000" algn="l" defTabSz="457200" rtl="0" eaLnBrk="1" latinLnBrk="0" hangingPunct="1">
              <a:lnSpc>
                <a:spcPct val="120000"/>
              </a:lnSpc>
              <a:spcBef>
                <a:spcPts val="0"/>
              </a:spcBef>
              <a:buFont typeface="Arial" panose="020B0604020202020204" pitchFamily="34" charset="0"/>
              <a:buChar char="‒"/>
              <a:defRPr sz="4800" kern="1200">
                <a:solidFill>
                  <a:schemeClr val="tx1"/>
                </a:solidFill>
                <a:latin typeface="UGent Panno Text SemiLight" panose="02000406040000040003" pitchFamily="50" charset="0"/>
                <a:ea typeface="+mn-ea"/>
                <a:cs typeface="+mn-cs"/>
              </a:defRPr>
            </a:lvl3pPr>
            <a:lvl4pPr marL="2328863" indent="-550863" algn="l" defTabSz="1912938" rtl="0" eaLnBrk="1" latinLnBrk="0" hangingPunct="1">
              <a:lnSpc>
                <a:spcPct val="120000"/>
              </a:lnSpc>
              <a:spcBef>
                <a:spcPts val="0"/>
              </a:spcBef>
              <a:buFont typeface="Arial" panose="020B0604020202020204" pitchFamily="34" charset="0"/>
              <a:buChar char="–"/>
              <a:tabLst/>
              <a:defRPr sz="4800" kern="1200">
                <a:solidFill>
                  <a:schemeClr val="tx1"/>
                </a:solidFill>
                <a:latin typeface="UGent Panno Text SemiLight" panose="02000406040000040003" pitchFamily="50" charset="0"/>
                <a:ea typeface="+mn-ea"/>
                <a:cs typeface="+mn-cs"/>
              </a:defRPr>
            </a:lvl4pPr>
            <a:lvl5pPr marL="2962275" indent="-442913" algn="l" defTabSz="457200" rtl="0" eaLnBrk="1" latinLnBrk="0" hangingPunct="1">
              <a:lnSpc>
                <a:spcPct val="120000"/>
              </a:lnSpc>
              <a:spcBef>
                <a:spcPts val="0"/>
              </a:spcBef>
              <a:buFont typeface="Arial" panose="020B0604020202020204" pitchFamily="34" charset="0"/>
              <a:buChar char="̶"/>
              <a:defRPr sz="4800" kern="1200">
                <a:solidFill>
                  <a:schemeClr val="tx1"/>
                </a:solidFill>
                <a:latin typeface="UGent Panno Text SemiLight" panose="02000406040000040003" pitchFamily="50" charset="0"/>
                <a:ea typeface="+mn-ea"/>
                <a:cs typeface="+mn-cs"/>
              </a:defRPr>
            </a:lvl5pPr>
            <a:lvl6pPr marL="3576013" indent="-325092" algn="l" defTabSz="1300368" rtl="0" eaLnBrk="1" latinLnBrk="0" hangingPunct="1">
              <a:lnSpc>
                <a:spcPct val="90000"/>
              </a:lnSpc>
              <a:spcBef>
                <a:spcPts val="711"/>
              </a:spcBef>
              <a:buFont typeface="Arial" panose="020B0604020202020204" pitchFamily="34" charset="0"/>
              <a:buChar char="•"/>
              <a:defRPr sz="2560" kern="1200">
                <a:solidFill>
                  <a:schemeClr val="tx1"/>
                </a:solidFill>
                <a:latin typeface="+mn-lt"/>
                <a:ea typeface="+mn-ea"/>
                <a:cs typeface="+mn-cs"/>
              </a:defRPr>
            </a:lvl6pPr>
            <a:lvl7pPr marL="4226197" indent="-325092" algn="l" defTabSz="1300368" rtl="0" eaLnBrk="1" latinLnBrk="0" hangingPunct="1">
              <a:lnSpc>
                <a:spcPct val="90000"/>
              </a:lnSpc>
              <a:spcBef>
                <a:spcPts val="711"/>
              </a:spcBef>
              <a:buFont typeface="Arial" panose="020B0604020202020204" pitchFamily="34" charset="0"/>
              <a:buChar char="•"/>
              <a:defRPr sz="2560" kern="1200">
                <a:solidFill>
                  <a:schemeClr val="tx1"/>
                </a:solidFill>
                <a:latin typeface="+mn-lt"/>
                <a:ea typeface="+mn-ea"/>
                <a:cs typeface="+mn-cs"/>
              </a:defRPr>
            </a:lvl7pPr>
            <a:lvl8pPr marL="4876381" indent="-325092" algn="l" defTabSz="1300368" rtl="0" eaLnBrk="1" latinLnBrk="0" hangingPunct="1">
              <a:lnSpc>
                <a:spcPct val="90000"/>
              </a:lnSpc>
              <a:spcBef>
                <a:spcPts val="711"/>
              </a:spcBef>
              <a:buFont typeface="Arial" panose="020B0604020202020204" pitchFamily="34" charset="0"/>
              <a:buChar char="•"/>
              <a:defRPr sz="2560" kern="1200">
                <a:solidFill>
                  <a:schemeClr val="tx1"/>
                </a:solidFill>
                <a:latin typeface="+mn-lt"/>
                <a:ea typeface="+mn-ea"/>
                <a:cs typeface="+mn-cs"/>
              </a:defRPr>
            </a:lvl8pPr>
            <a:lvl9pPr marL="5526565" indent="-325092" algn="l" defTabSz="1300368" rtl="0" eaLnBrk="1" latinLnBrk="0" hangingPunct="1">
              <a:lnSpc>
                <a:spcPct val="90000"/>
              </a:lnSpc>
              <a:spcBef>
                <a:spcPts val="711"/>
              </a:spcBef>
              <a:buFont typeface="Arial" panose="020B0604020202020204" pitchFamily="34" charset="0"/>
              <a:buChar char="•"/>
              <a:defRPr sz="2560" kern="1200">
                <a:solidFill>
                  <a:schemeClr val="tx1"/>
                </a:solidFill>
                <a:latin typeface="+mn-lt"/>
                <a:ea typeface="+mn-ea"/>
                <a:cs typeface="+mn-cs"/>
              </a:defRPr>
            </a:lvl9pPr>
          </a:lstStyle>
          <a:p>
            <a:pPr marL="85714" indent="0">
              <a:lnSpc>
                <a:spcPct val="100000"/>
              </a:lnSpc>
              <a:spcAft>
                <a:spcPts val="0"/>
              </a:spcAft>
              <a:buNone/>
            </a:pPr>
            <a:r>
              <a:rPr lang="en-US" sz="2800" dirty="0">
                <a:solidFill>
                  <a:srgbClr val="1E64C8"/>
                </a:solidFill>
                <a:latin typeface="UGent Panno Text" panose="02000506040000040003" pitchFamily="2" charset="0"/>
              </a:rPr>
              <a:t>Data summary &amp; description</a:t>
            </a:r>
          </a:p>
        </p:txBody>
      </p:sp>
      <p:grpSp>
        <p:nvGrpSpPr>
          <p:cNvPr id="22" name="Group 21">
            <a:extLst>
              <a:ext uri="{FF2B5EF4-FFF2-40B4-BE49-F238E27FC236}">
                <a16:creationId xmlns:a16="http://schemas.microsoft.com/office/drawing/2014/main" id="{0C30E3D3-9D9F-D1ED-FAE7-8E4862C8BF72}"/>
              </a:ext>
            </a:extLst>
          </p:cNvPr>
          <p:cNvGrpSpPr/>
          <p:nvPr/>
        </p:nvGrpSpPr>
        <p:grpSpPr>
          <a:xfrm>
            <a:off x="12724885" y="1916070"/>
            <a:ext cx="1260000" cy="1260000"/>
            <a:chOff x="2447673" y="2654443"/>
            <a:chExt cx="1260000" cy="1260000"/>
          </a:xfrm>
        </p:grpSpPr>
        <p:sp>
          <p:nvSpPr>
            <p:cNvPr id="35" name="Oval 34">
              <a:extLst>
                <a:ext uri="{FF2B5EF4-FFF2-40B4-BE49-F238E27FC236}">
                  <a16:creationId xmlns:a16="http://schemas.microsoft.com/office/drawing/2014/main" id="{24DC3873-0B96-8538-B18C-120C20446620}"/>
                </a:ext>
              </a:extLst>
            </p:cNvPr>
            <p:cNvSpPr/>
            <p:nvPr/>
          </p:nvSpPr>
          <p:spPr>
            <a:xfrm>
              <a:off x="2447673" y="2654443"/>
              <a:ext cx="1260000" cy="1260000"/>
            </a:xfrm>
            <a:prstGeom prst="ellipse">
              <a:avLst/>
            </a:prstGeom>
            <a:solidFill>
              <a:schemeClr val="accent2"/>
            </a:solidFill>
            <a:ln w="317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err="1">
                <a:solidFill>
                  <a:schemeClr val="tx1"/>
                </a:solidFill>
              </a:endParaRPr>
            </a:p>
          </p:txBody>
        </p:sp>
        <p:pic>
          <p:nvPicPr>
            <p:cNvPr id="36" name="Graphic 35" descr="Users with solid fill">
              <a:extLst>
                <a:ext uri="{FF2B5EF4-FFF2-40B4-BE49-F238E27FC236}">
                  <a16:creationId xmlns:a16="http://schemas.microsoft.com/office/drawing/2014/main" id="{AC9D3B8E-3099-B99F-F0FC-0065AC35DDB3}"/>
                </a:ext>
              </a:extLst>
            </p:cNvPr>
            <p:cNvPicPr>
              <a:picLocks noChangeAspect="1"/>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r:embed="rId15"/>
                </a:ext>
              </a:extLst>
            </a:blip>
            <a:stretch>
              <a:fillRect/>
            </a:stretch>
          </p:blipFill>
          <p:spPr>
            <a:xfrm>
              <a:off x="2627673" y="2834443"/>
              <a:ext cx="900000" cy="900000"/>
            </a:xfrm>
            <a:prstGeom prst="rect">
              <a:avLst/>
            </a:prstGeom>
          </p:spPr>
        </p:pic>
      </p:grpSp>
      <p:sp>
        <p:nvSpPr>
          <p:cNvPr id="23" name="Content Placeholder 2">
            <a:extLst>
              <a:ext uri="{FF2B5EF4-FFF2-40B4-BE49-F238E27FC236}">
                <a16:creationId xmlns:a16="http://schemas.microsoft.com/office/drawing/2014/main" id="{9610EF8B-A0B2-5E4A-CA34-D93AE3C6497C}"/>
              </a:ext>
            </a:extLst>
          </p:cNvPr>
          <p:cNvSpPr txBox="1">
            <a:spLocks/>
          </p:cNvSpPr>
          <p:nvPr/>
        </p:nvSpPr>
        <p:spPr>
          <a:xfrm>
            <a:off x="14193456" y="1973823"/>
            <a:ext cx="2020513" cy="728652"/>
          </a:xfrm>
          <a:prstGeom prst="rect">
            <a:avLst/>
          </a:prstGeom>
        </p:spPr>
        <p:txBody>
          <a:bodyPr vert="horz" lIns="0" tIns="0" rIns="0" bIns="0" rtlCol="0" anchor="ctr">
            <a:noAutofit/>
          </a:bodyPr>
          <a:lstStyle>
            <a:lvl1pPr marL="536575" indent="-450850" algn="l" defTabSz="457200" rtl="0" eaLnBrk="1" latinLnBrk="0" hangingPunct="1">
              <a:lnSpc>
                <a:spcPct val="120000"/>
              </a:lnSpc>
              <a:spcBef>
                <a:spcPts val="0"/>
              </a:spcBef>
              <a:spcAft>
                <a:spcPts val="800"/>
              </a:spcAft>
              <a:buFont typeface="Arial" panose="020B0604020202020204" pitchFamily="34" charset="0"/>
              <a:buChar char="̶"/>
              <a:defRPr sz="4800" kern="1200">
                <a:solidFill>
                  <a:schemeClr val="tx1"/>
                </a:solidFill>
                <a:latin typeface="UGent Panno Text SemiLight" panose="02000406040000040003" pitchFamily="50" charset="0"/>
                <a:ea typeface="+mn-ea"/>
                <a:cs typeface="+mn-cs"/>
              </a:defRPr>
            </a:lvl1pPr>
            <a:lvl2pPr marL="1169988" indent="-450850" algn="l" defTabSz="457200" rtl="0" eaLnBrk="1" latinLnBrk="0" hangingPunct="1">
              <a:lnSpc>
                <a:spcPct val="120000"/>
              </a:lnSpc>
              <a:spcBef>
                <a:spcPts val="0"/>
              </a:spcBef>
              <a:spcAft>
                <a:spcPts val="800"/>
              </a:spcAft>
              <a:buFont typeface="Arial" panose="020B0604020202020204" pitchFamily="34" charset="0"/>
              <a:buChar char="̶"/>
              <a:tabLst/>
              <a:defRPr sz="4800" kern="1200">
                <a:solidFill>
                  <a:schemeClr val="tx1"/>
                </a:solidFill>
                <a:latin typeface="UGent Panno Text SemiLight" panose="02000406040000040003" pitchFamily="50" charset="0"/>
                <a:ea typeface="+mn-ea"/>
                <a:cs typeface="+mn-cs"/>
              </a:defRPr>
            </a:lvl2pPr>
            <a:lvl3pPr marL="1755775" indent="-450000" algn="l" defTabSz="457200" rtl="0" eaLnBrk="1" latinLnBrk="0" hangingPunct="1">
              <a:lnSpc>
                <a:spcPct val="120000"/>
              </a:lnSpc>
              <a:spcBef>
                <a:spcPts val="0"/>
              </a:spcBef>
              <a:buFont typeface="Arial" panose="020B0604020202020204" pitchFamily="34" charset="0"/>
              <a:buChar char="‒"/>
              <a:defRPr sz="4800" kern="1200">
                <a:solidFill>
                  <a:schemeClr val="tx1"/>
                </a:solidFill>
                <a:latin typeface="UGent Panno Text SemiLight" panose="02000406040000040003" pitchFamily="50" charset="0"/>
                <a:ea typeface="+mn-ea"/>
                <a:cs typeface="+mn-cs"/>
              </a:defRPr>
            </a:lvl3pPr>
            <a:lvl4pPr marL="2328863" indent="-550863" algn="l" defTabSz="1912938" rtl="0" eaLnBrk="1" latinLnBrk="0" hangingPunct="1">
              <a:lnSpc>
                <a:spcPct val="120000"/>
              </a:lnSpc>
              <a:spcBef>
                <a:spcPts val="0"/>
              </a:spcBef>
              <a:buFont typeface="Arial" panose="020B0604020202020204" pitchFamily="34" charset="0"/>
              <a:buChar char="–"/>
              <a:tabLst/>
              <a:defRPr sz="4800" kern="1200">
                <a:solidFill>
                  <a:schemeClr val="tx1"/>
                </a:solidFill>
                <a:latin typeface="UGent Panno Text SemiLight" panose="02000406040000040003" pitchFamily="50" charset="0"/>
                <a:ea typeface="+mn-ea"/>
                <a:cs typeface="+mn-cs"/>
              </a:defRPr>
            </a:lvl4pPr>
            <a:lvl5pPr marL="2962275" indent="-442913" algn="l" defTabSz="457200" rtl="0" eaLnBrk="1" latinLnBrk="0" hangingPunct="1">
              <a:lnSpc>
                <a:spcPct val="120000"/>
              </a:lnSpc>
              <a:spcBef>
                <a:spcPts val="0"/>
              </a:spcBef>
              <a:buFont typeface="Arial" panose="020B0604020202020204" pitchFamily="34" charset="0"/>
              <a:buChar char="̶"/>
              <a:defRPr sz="4800" kern="1200">
                <a:solidFill>
                  <a:schemeClr val="tx1"/>
                </a:solidFill>
                <a:latin typeface="UGent Panno Text SemiLight" panose="02000406040000040003" pitchFamily="50" charset="0"/>
                <a:ea typeface="+mn-ea"/>
                <a:cs typeface="+mn-cs"/>
              </a:defRPr>
            </a:lvl5pPr>
            <a:lvl6pPr marL="3576013" indent="-325092" algn="l" defTabSz="1300368" rtl="0" eaLnBrk="1" latinLnBrk="0" hangingPunct="1">
              <a:lnSpc>
                <a:spcPct val="90000"/>
              </a:lnSpc>
              <a:spcBef>
                <a:spcPts val="711"/>
              </a:spcBef>
              <a:buFont typeface="Arial" panose="020B0604020202020204" pitchFamily="34" charset="0"/>
              <a:buChar char="•"/>
              <a:defRPr sz="2560" kern="1200">
                <a:solidFill>
                  <a:schemeClr val="tx1"/>
                </a:solidFill>
                <a:latin typeface="+mn-lt"/>
                <a:ea typeface="+mn-ea"/>
                <a:cs typeface="+mn-cs"/>
              </a:defRPr>
            </a:lvl6pPr>
            <a:lvl7pPr marL="4226197" indent="-325092" algn="l" defTabSz="1300368" rtl="0" eaLnBrk="1" latinLnBrk="0" hangingPunct="1">
              <a:lnSpc>
                <a:spcPct val="90000"/>
              </a:lnSpc>
              <a:spcBef>
                <a:spcPts val="711"/>
              </a:spcBef>
              <a:buFont typeface="Arial" panose="020B0604020202020204" pitchFamily="34" charset="0"/>
              <a:buChar char="•"/>
              <a:defRPr sz="2560" kern="1200">
                <a:solidFill>
                  <a:schemeClr val="tx1"/>
                </a:solidFill>
                <a:latin typeface="+mn-lt"/>
                <a:ea typeface="+mn-ea"/>
                <a:cs typeface="+mn-cs"/>
              </a:defRPr>
            </a:lvl7pPr>
            <a:lvl8pPr marL="4876381" indent="-325092" algn="l" defTabSz="1300368" rtl="0" eaLnBrk="1" latinLnBrk="0" hangingPunct="1">
              <a:lnSpc>
                <a:spcPct val="90000"/>
              </a:lnSpc>
              <a:spcBef>
                <a:spcPts val="711"/>
              </a:spcBef>
              <a:buFont typeface="Arial" panose="020B0604020202020204" pitchFamily="34" charset="0"/>
              <a:buChar char="•"/>
              <a:defRPr sz="2560" kern="1200">
                <a:solidFill>
                  <a:schemeClr val="tx1"/>
                </a:solidFill>
                <a:latin typeface="+mn-lt"/>
                <a:ea typeface="+mn-ea"/>
                <a:cs typeface="+mn-cs"/>
              </a:defRPr>
            </a:lvl8pPr>
            <a:lvl9pPr marL="5526565" indent="-325092" algn="l" defTabSz="1300368" rtl="0" eaLnBrk="1" latinLnBrk="0" hangingPunct="1">
              <a:lnSpc>
                <a:spcPct val="90000"/>
              </a:lnSpc>
              <a:spcBef>
                <a:spcPts val="711"/>
              </a:spcBef>
              <a:buFont typeface="Arial" panose="020B0604020202020204" pitchFamily="34" charset="0"/>
              <a:buChar char="•"/>
              <a:defRPr sz="2560" kern="1200">
                <a:solidFill>
                  <a:schemeClr val="tx1"/>
                </a:solidFill>
                <a:latin typeface="+mn-lt"/>
                <a:ea typeface="+mn-ea"/>
                <a:cs typeface="+mn-cs"/>
              </a:defRPr>
            </a:lvl9pPr>
          </a:lstStyle>
          <a:p>
            <a:pPr marL="85714" indent="0">
              <a:lnSpc>
                <a:spcPts val="2800"/>
              </a:lnSpc>
              <a:spcAft>
                <a:spcPts val="0"/>
              </a:spcAft>
              <a:buNone/>
            </a:pPr>
            <a:r>
              <a:rPr lang="en-US" sz="2800" dirty="0">
                <a:solidFill>
                  <a:srgbClr val="1E64C8"/>
                </a:solidFill>
                <a:latin typeface="UGent Panno Text" panose="02000506040000040003" pitchFamily="2" charset="0"/>
              </a:rPr>
              <a:t>Roles &amp;</a:t>
            </a:r>
          </a:p>
          <a:p>
            <a:pPr marL="85714" indent="0">
              <a:lnSpc>
                <a:spcPts val="2800"/>
              </a:lnSpc>
              <a:spcAft>
                <a:spcPts val="0"/>
              </a:spcAft>
              <a:buNone/>
            </a:pPr>
            <a:r>
              <a:rPr lang="en-US" sz="2800" dirty="0">
                <a:solidFill>
                  <a:srgbClr val="1E64C8"/>
                </a:solidFill>
                <a:latin typeface="UGent Panno Text" panose="02000506040000040003" pitchFamily="2" charset="0"/>
              </a:rPr>
              <a:t>responsibilities</a:t>
            </a:r>
          </a:p>
        </p:txBody>
      </p:sp>
      <p:grpSp>
        <p:nvGrpSpPr>
          <p:cNvPr id="45" name="Group 44">
            <a:extLst>
              <a:ext uri="{FF2B5EF4-FFF2-40B4-BE49-F238E27FC236}">
                <a16:creationId xmlns:a16="http://schemas.microsoft.com/office/drawing/2014/main" id="{E64BF95D-356C-19F3-0583-37D1CEDF4FF7}"/>
              </a:ext>
            </a:extLst>
          </p:cNvPr>
          <p:cNvGrpSpPr/>
          <p:nvPr/>
        </p:nvGrpSpPr>
        <p:grpSpPr>
          <a:xfrm>
            <a:off x="12724885" y="4087664"/>
            <a:ext cx="1260000" cy="1260000"/>
            <a:chOff x="2447673" y="5664139"/>
            <a:chExt cx="1260000" cy="1260000"/>
          </a:xfrm>
        </p:grpSpPr>
        <p:sp>
          <p:nvSpPr>
            <p:cNvPr id="49" name="Oval 48">
              <a:extLst>
                <a:ext uri="{FF2B5EF4-FFF2-40B4-BE49-F238E27FC236}">
                  <a16:creationId xmlns:a16="http://schemas.microsoft.com/office/drawing/2014/main" id="{01A4E85B-2DE1-D5F6-D4BC-DD6C94180901}"/>
                </a:ext>
              </a:extLst>
            </p:cNvPr>
            <p:cNvSpPr/>
            <p:nvPr/>
          </p:nvSpPr>
          <p:spPr>
            <a:xfrm>
              <a:off x="2447673" y="5664139"/>
              <a:ext cx="1260000" cy="1260000"/>
            </a:xfrm>
            <a:prstGeom prst="ellipse">
              <a:avLst/>
            </a:prstGeom>
            <a:solidFill>
              <a:schemeClr val="accent2"/>
            </a:solidFill>
            <a:ln w="317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err="1">
                <a:solidFill>
                  <a:schemeClr val="tx1"/>
                </a:solidFill>
              </a:endParaRPr>
            </a:p>
          </p:txBody>
        </p:sp>
        <p:pic>
          <p:nvPicPr>
            <p:cNvPr id="52" name="Graphic 51" descr="Coins">
              <a:extLst>
                <a:ext uri="{FF2B5EF4-FFF2-40B4-BE49-F238E27FC236}">
                  <a16:creationId xmlns:a16="http://schemas.microsoft.com/office/drawing/2014/main" id="{94E4A8F7-64CC-261F-BC82-CBF82320CE85}"/>
                </a:ext>
              </a:extLst>
            </p:cNvPr>
            <p:cNvPicPr>
              <a:picLocks noChangeAspect="1"/>
            </p:cNvPicPr>
            <p:nvPr/>
          </p:nvPicPr>
          <p:blipFill>
            <a:blip r:embed="rId16">
              <a:extLst>
                <a:ext uri="{28A0092B-C50C-407E-A947-70E740481C1C}">
                  <a14:useLocalDpi xmlns:a14="http://schemas.microsoft.com/office/drawing/2010/main" val="0"/>
                </a:ext>
                <a:ext uri="{96DAC541-7B7A-43D3-8B79-37D633B846F1}">
                  <asvg:svgBlip xmlns:asvg="http://schemas.microsoft.com/office/drawing/2016/SVG/main" r:embed="rId17"/>
                </a:ext>
              </a:extLst>
            </a:blip>
            <a:stretch>
              <a:fillRect/>
            </a:stretch>
          </p:blipFill>
          <p:spPr>
            <a:xfrm>
              <a:off x="2627673" y="5844139"/>
              <a:ext cx="900000" cy="900000"/>
            </a:xfrm>
            <a:prstGeom prst="rect">
              <a:avLst/>
            </a:prstGeom>
          </p:spPr>
        </p:pic>
      </p:grpSp>
      <p:sp>
        <p:nvSpPr>
          <p:cNvPr id="48" name="Content Placeholder 2">
            <a:extLst>
              <a:ext uri="{FF2B5EF4-FFF2-40B4-BE49-F238E27FC236}">
                <a16:creationId xmlns:a16="http://schemas.microsoft.com/office/drawing/2014/main" id="{50C18E9C-4D77-B07F-7AC4-96791EE69F5C}"/>
              </a:ext>
            </a:extLst>
          </p:cNvPr>
          <p:cNvSpPr txBox="1">
            <a:spLocks/>
          </p:cNvSpPr>
          <p:nvPr/>
        </p:nvSpPr>
        <p:spPr>
          <a:xfrm>
            <a:off x="14193456" y="4148148"/>
            <a:ext cx="1762396" cy="728652"/>
          </a:xfrm>
          <a:prstGeom prst="rect">
            <a:avLst/>
          </a:prstGeom>
        </p:spPr>
        <p:txBody>
          <a:bodyPr vert="horz" lIns="0" tIns="0" rIns="0" bIns="0" rtlCol="0" anchor="ctr">
            <a:noAutofit/>
          </a:bodyPr>
          <a:lstStyle>
            <a:lvl1pPr marL="536575" indent="-450850" algn="l" defTabSz="457200" rtl="0" eaLnBrk="1" latinLnBrk="0" hangingPunct="1">
              <a:lnSpc>
                <a:spcPct val="120000"/>
              </a:lnSpc>
              <a:spcBef>
                <a:spcPts val="0"/>
              </a:spcBef>
              <a:spcAft>
                <a:spcPts val="800"/>
              </a:spcAft>
              <a:buFont typeface="Arial" panose="020B0604020202020204" pitchFamily="34" charset="0"/>
              <a:buChar char="̶"/>
              <a:defRPr sz="4800" kern="1200">
                <a:solidFill>
                  <a:schemeClr val="tx1"/>
                </a:solidFill>
                <a:latin typeface="UGent Panno Text SemiLight" panose="02000406040000040003" pitchFamily="50" charset="0"/>
                <a:ea typeface="+mn-ea"/>
                <a:cs typeface="+mn-cs"/>
              </a:defRPr>
            </a:lvl1pPr>
            <a:lvl2pPr marL="1169988" indent="-450850" algn="l" defTabSz="457200" rtl="0" eaLnBrk="1" latinLnBrk="0" hangingPunct="1">
              <a:lnSpc>
                <a:spcPct val="120000"/>
              </a:lnSpc>
              <a:spcBef>
                <a:spcPts val="0"/>
              </a:spcBef>
              <a:spcAft>
                <a:spcPts val="800"/>
              </a:spcAft>
              <a:buFont typeface="Arial" panose="020B0604020202020204" pitchFamily="34" charset="0"/>
              <a:buChar char="̶"/>
              <a:tabLst/>
              <a:defRPr sz="4800" kern="1200">
                <a:solidFill>
                  <a:schemeClr val="tx1"/>
                </a:solidFill>
                <a:latin typeface="UGent Panno Text SemiLight" panose="02000406040000040003" pitchFamily="50" charset="0"/>
                <a:ea typeface="+mn-ea"/>
                <a:cs typeface="+mn-cs"/>
              </a:defRPr>
            </a:lvl2pPr>
            <a:lvl3pPr marL="1755775" indent="-450000" algn="l" defTabSz="457200" rtl="0" eaLnBrk="1" latinLnBrk="0" hangingPunct="1">
              <a:lnSpc>
                <a:spcPct val="120000"/>
              </a:lnSpc>
              <a:spcBef>
                <a:spcPts val="0"/>
              </a:spcBef>
              <a:buFont typeface="Arial" panose="020B0604020202020204" pitchFamily="34" charset="0"/>
              <a:buChar char="‒"/>
              <a:defRPr sz="4800" kern="1200">
                <a:solidFill>
                  <a:schemeClr val="tx1"/>
                </a:solidFill>
                <a:latin typeface="UGent Panno Text SemiLight" panose="02000406040000040003" pitchFamily="50" charset="0"/>
                <a:ea typeface="+mn-ea"/>
                <a:cs typeface="+mn-cs"/>
              </a:defRPr>
            </a:lvl3pPr>
            <a:lvl4pPr marL="2328863" indent="-550863" algn="l" defTabSz="1912938" rtl="0" eaLnBrk="1" latinLnBrk="0" hangingPunct="1">
              <a:lnSpc>
                <a:spcPct val="120000"/>
              </a:lnSpc>
              <a:spcBef>
                <a:spcPts val="0"/>
              </a:spcBef>
              <a:buFont typeface="Arial" panose="020B0604020202020204" pitchFamily="34" charset="0"/>
              <a:buChar char="–"/>
              <a:tabLst/>
              <a:defRPr sz="4800" kern="1200">
                <a:solidFill>
                  <a:schemeClr val="tx1"/>
                </a:solidFill>
                <a:latin typeface="UGent Panno Text SemiLight" panose="02000406040000040003" pitchFamily="50" charset="0"/>
                <a:ea typeface="+mn-ea"/>
                <a:cs typeface="+mn-cs"/>
              </a:defRPr>
            </a:lvl4pPr>
            <a:lvl5pPr marL="2962275" indent="-442913" algn="l" defTabSz="457200" rtl="0" eaLnBrk="1" latinLnBrk="0" hangingPunct="1">
              <a:lnSpc>
                <a:spcPct val="120000"/>
              </a:lnSpc>
              <a:spcBef>
                <a:spcPts val="0"/>
              </a:spcBef>
              <a:buFont typeface="Arial" panose="020B0604020202020204" pitchFamily="34" charset="0"/>
              <a:buChar char="̶"/>
              <a:defRPr sz="4800" kern="1200">
                <a:solidFill>
                  <a:schemeClr val="tx1"/>
                </a:solidFill>
                <a:latin typeface="UGent Panno Text SemiLight" panose="02000406040000040003" pitchFamily="50" charset="0"/>
                <a:ea typeface="+mn-ea"/>
                <a:cs typeface="+mn-cs"/>
              </a:defRPr>
            </a:lvl5pPr>
            <a:lvl6pPr marL="3576013" indent="-325092" algn="l" defTabSz="1300368" rtl="0" eaLnBrk="1" latinLnBrk="0" hangingPunct="1">
              <a:lnSpc>
                <a:spcPct val="90000"/>
              </a:lnSpc>
              <a:spcBef>
                <a:spcPts val="711"/>
              </a:spcBef>
              <a:buFont typeface="Arial" panose="020B0604020202020204" pitchFamily="34" charset="0"/>
              <a:buChar char="•"/>
              <a:defRPr sz="2560" kern="1200">
                <a:solidFill>
                  <a:schemeClr val="tx1"/>
                </a:solidFill>
                <a:latin typeface="+mn-lt"/>
                <a:ea typeface="+mn-ea"/>
                <a:cs typeface="+mn-cs"/>
              </a:defRPr>
            </a:lvl6pPr>
            <a:lvl7pPr marL="4226197" indent="-325092" algn="l" defTabSz="1300368" rtl="0" eaLnBrk="1" latinLnBrk="0" hangingPunct="1">
              <a:lnSpc>
                <a:spcPct val="90000"/>
              </a:lnSpc>
              <a:spcBef>
                <a:spcPts val="711"/>
              </a:spcBef>
              <a:buFont typeface="Arial" panose="020B0604020202020204" pitchFamily="34" charset="0"/>
              <a:buChar char="•"/>
              <a:defRPr sz="2560" kern="1200">
                <a:solidFill>
                  <a:schemeClr val="tx1"/>
                </a:solidFill>
                <a:latin typeface="+mn-lt"/>
                <a:ea typeface="+mn-ea"/>
                <a:cs typeface="+mn-cs"/>
              </a:defRPr>
            </a:lvl7pPr>
            <a:lvl8pPr marL="4876381" indent="-325092" algn="l" defTabSz="1300368" rtl="0" eaLnBrk="1" latinLnBrk="0" hangingPunct="1">
              <a:lnSpc>
                <a:spcPct val="90000"/>
              </a:lnSpc>
              <a:spcBef>
                <a:spcPts val="711"/>
              </a:spcBef>
              <a:buFont typeface="Arial" panose="020B0604020202020204" pitchFamily="34" charset="0"/>
              <a:buChar char="•"/>
              <a:defRPr sz="2560" kern="1200">
                <a:solidFill>
                  <a:schemeClr val="tx1"/>
                </a:solidFill>
                <a:latin typeface="+mn-lt"/>
                <a:ea typeface="+mn-ea"/>
                <a:cs typeface="+mn-cs"/>
              </a:defRPr>
            </a:lvl8pPr>
            <a:lvl9pPr marL="5526565" indent="-325092" algn="l" defTabSz="1300368" rtl="0" eaLnBrk="1" latinLnBrk="0" hangingPunct="1">
              <a:lnSpc>
                <a:spcPct val="90000"/>
              </a:lnSpc>
              <a:spcBef>
                <a:spcPts val="711"/>
              </a:spcBef>
              <a:buFont typeface="Arial" panose="020B0604020202020204" pitchFamily="34" charset="0"/>
              <a:buChar char="•"/>
              <a:defRPr sz="2560" kern="1200">
                <a:solidFill>
                  <a:schemeClr val="tx1"/>
                </a:solidFill>
                <a:latin typeface="+mn-lt"/>
                <a:ea typeface="+mn-ea"/>
                <a:cs typeface="+mn-cs"/>
              </a:defRPr>
            </a:lvl9pPr>
          </a:lstStyle>
          <a:p>
            <a:pPr marL="85714" indent="0">
              <a:lnSpc>
                <a:spcPts val="2800"/>
              </a:lnSpc>
              <a:spcAft>
                <a:spcPts val="0"/>
              </a:spcAft>
              <a:buNone/>
            </a:pPr>
            <a:r>
              <a:rPr lang="en-US" sz="2800" dirty="0">
                <a:solidFill>
                  <a:srgbClr val="1E64C8"/>
                </a:solidFill>
                <a:latin typeface="UGent Panno Text" panose="02000506040000040003" pitchFamily="2" charset="0"/>
              </a:rPr>
              <a:t>Costs &amp;</a:t>
            </a:r>
          </a:p>
          <a:p>
            <a:pPr marL="85714" indent="0">
              <a:lnSpc>
                <a:spcPts val="2800"/>
              </a:lnSpc>
              <a:spcAft>
                <a:spcPts val="0"/>
              </a:spcAft>
              <a:buNone/>
            </a:pPr>
            <a:r>
              <a:rPr lang="en-US" sz="2800" dirty="0">
                <a:solidFill>
                  <a:srgbClr val="1E64C8"/>
                </a:solidFill>
                <a:latin typeface="UGent Panno Text" panose="02000506040000040003" pitchFamily="2" charset="0"/>
              </a:rPr>
              <a:t>resources</a:t>
            </a:r>
          </a:p>
        </p:txBody>
      </p:sp>
    </p:spTree>
    <p:extLst>
      <p:ext uri="{BB962C8B-B14F-4D97-AF65-F5344CB8AC3E}">
        <p14:creationId xmlns:p14="http://schemas.microsoft.com/office/powerpoint/2010/main" val="416402217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4BFAED9-951E-244C-96D7-20C22A6A8A7F}"/>
              </a:ext>
            </a:extLst>
          </p:cNvPr>
          <p:cNvSpPr>
            <a:spLocks noGrp="1"/>
          </p:cNvSpPr>
          <p:nvPr>
            <p:ph type="body" sz="quarter" idx="13"/>
          </p:nvPr>
        </p:nvSpPr>
        <p:spPr>
          <a:xfrm>
            <a:off x="914875" y="638888"/>
            <a:ext cx="3657377" cy="7283705"/>
          </a:xfrm>
        </p:spPr>
        <p:txBody>
          <a:bodyPr anchor="t"/>
          <a:lstStyle/>
          <a:p>
            <a:r>
              <a:rPr lang="en-US" sz="4800" dirty="0">
                <a:latin typeface="UGent Panno Text" panose="02000506040000040003" pitchFamily="2" charset="0"/>
              </a:rPr>
              <a:t>Data collection / data description</a:t>
            </a:r>
          </a:p>
          <a:p>
            <a:r>
              <a:rPr lang="en-US" sz="4800" u="none" dirty="0">
                <a:latin typeface="UGent Panno Text" panose="02000506040000040003" pitchFamily="2" charset="0"/>
              </a:rPr>
              <a:t>Questions </a:t>
            </a:r>
            <a:endParaRPr lang="en-US" sz="4800" dirty="0">
              <a:latin typeface="UGent Panno Text" panose="02000506040000040003" pitchFamily="2" charset="0"/>
            </a:endParaRPr>
          </a:p>
        </p:txBody>
      </p:sp>
      <p:sp>
        <p:nvSpPr>
          <p:cNvPr id="4" name="Slide Number Placeholder 3">
            <a:extLst>
              <a:ext uri="{FF2B5EF4-FFF2-40B4-BE49-F238E27FC236}">
                <a16:creationId xmlns:a16="http://schemas.microsoft.com/office/drawing/2014/main" id="{19F4F812-95F3-3E44-8AC7-888EE14A9681}"/>
              </a:ext>
            </a:extLst>
          </p:cNvPr>
          <p:cNvSpPr>
            <a:spLocks noGrp="1"/>
          </p:cNvSpPr>
          <p:nvPr>
            <p:ph type="sldNum" sz="quarter" idx="4294967295"/>
          </p:nvPr>
        </p:nvSpPr>
        <p:spPr>
          <a:xfrm>
            <a:off x="16415867" y="8948490"/>
            <a:ext cx="922280" cy="519081"/>
          </a:xfrm>
        </p:spPr>
        <p:txBody>
          <a:bodyPr/>
          <a:lstStyle/>
          <a:p>
            <a:fld id="{7AE184E0-0BD4-4705-A12B-9B71DDE63301}" type="slidenum">
              <a:rPr lang="en-GB" noProof="0" smtClean="0"/>
              <a:t>16</a:t>
            </a:fld>
            <a:endParaRPr lang="en-GB" noProof="0"/>
          </a:p>
        </p:txBody>
      </p:sp>
      <p:pic>
        <p:nvPicPr>
          <p:cNvPr id="8" name="Graphic 7" descr="Table">
            <a:extLst>
              <a:ext uri="{FF2B5EF4-FFF2-40B4-BE49-F238E27FC236}">
                <a16:creationId xmlns:a16="http://schemas.microsoft.com/office/drawing/2014/main" id="{706F883B-9421-46C1-A656-4A7CE9622160}"/>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025176" y="7178418"/>
            <a:ext cx="731475" cy="731475"/>
          </a:xfrm>
          <a:prstGeom prst="rect">
            <a:avLst/>
          </a:prstGeom>
        </p:spPr>
      </p:pic>
      <p:sp>
        <p:nvSpPr>
          <p:cNvPr id="7" name="Content Placeholder 2">
            <a:extLst>
              <a:ext uri="{FF2B5EF4-FFF2-40B4-BE49-F238E27FC236}">
                <a16:creationId xmlns:a16="http://schemas.microsoft.com/office/drawing/2014/main" id="{A218A599-5F6B-4185-9D78-9629916F94A5}"/>
              </a:ext>
            </a:extLst>
          </p:cNvPr>
          <p:cNvSpPr txBox="1">
            <a:spLocks/>
          </p:cNvSpPr>
          <p:nvPr/>
        </p:nvSpPr>
        <p:spPr>
          <a:xfrm>
            <a:off x="5239866" y="638889"/>
            <a:ext cx="11596206" cy="7939053"/>
          </a:xfrm>
          <a:prstGeom prst="rect">
            <a:avLst/>
          </a:prstGeom>
        </p:spPr>
        <p:txBody>
          <a:bodyPr/>
          <a:lstStyle>
            <a:lvl1pPr marL="536575" indent="-450850" algn="l" defTabSz="1300368" rtl="0" eaLnBrk="1" latinLnBrk="0" hangingPunct="1">
              <a:lnSpc>
                <a:spcPct val="120000"/>
              </a:lnSpc>
              <a:spcBef>
                <a:spcPts val="0"/>
              </a:spcBef>
              <a:buFont typeface="Arial" panose="020B0604020202020204" pitchFamily="34" charset="0"/>
              <a:buChar char="̶"/>
              <a:defRPr sz="4800" kern="1200">
                <a:solidFill>
                  <a:schemeClr val="tx1"/>
                </a:solidFill>
                <a:latin typeface="UGent Panno Text SemiLight" panose="02000406040000040003" pitchFamily="50" charset="0"/>
                <a:ea typeface="+mn-ea"/>
                <a:cs typeface="+mn-cs"/>
              </a:defRPr>
            </a:lvl1pPr>
            <a:lvl2pPr marL="1169988" indent="-450850" algn="l" defTabSz="457200" rtl="0" eaLnBrk="1" latinLnBrk="0" hangingPunct="1">
              <a:lnSpc>
                <a:spcPct val="120000"/>
              </a:lnSpc>
              <a:spcBef>
                <a:spcPts val="0"/>
              </a:spcBef>
              <a:buFont typeface="Arial" panose="020B0604020202020204" pitchFamily="34" charset="0"/>
              <a:buChar char="̶"/>
              <a:tabLst/>
              <a:defRPr sz="4800" kern="1200">
                <a:solidFill>
                  <a:schemeClr val="tx1"/>
                </a:solidFill>
                <a:latin typeface="UGent Panno Text SemiLight" panose="02000406040000040003" pitchFamily="50" charset="0"/>
                <a:ea typeface="+mn-ea"/>
                <a:cs typeface="+mn-cs"/>
              </a:defRPr>
            </a:lvl2pPr>
            <a:lvl3pPr marL="1755775" indent="-450000" algn="l" defTabSz="1300368" rtl="0" eaLnBrk="1" latinLnBrk="0" hangingPunct="1">
              <a:lnSpc>
                <a:spcPct val="120000"/>
              </a:lnSpc>
              <a:spcBef>
                <a:spcPts val="0"/>
              </a:spcBef>
              <a:buFont typeface="Arial" panose="020B0604020202020204" pitchFamily="34" charset="0"/>
              <a:buChar char="‒"/>
              <a:defRPr sz="4800" kern="1200">
                <a:solidFill>
                  <a:schemeClr val="tx1"/>
                </a:solidFill>
                <a:latin typeface="UGent Panno Text SemiLight" panose="02000406040000040003" pitchFamily="50" charset="0"/>
                <a:ea typeface="+mn-ea"/>
                <a:cs typeface="+mn-cs"/>
              </a:defRPr>
            </a:lvl3pPr>
            <a:lvl4pPr marL="1441450" indent="-550863" algn="l" defTabSz="1300368" rtl="0" eaLnBrk="1" latinLnBrk="0" hangingPunct="1">
              <a:lnSpc>
                <a:spcPct val="120000"/>
              </a:lnSpc>
              <a:spcBef>
                <a:spcPts val="0"/>
              </a:spcBef>
              <a:buFont typeface="Arial" panose="020B0604020202020204" pitchFamily="34" charset="0"/>
              <a:buChar char="–"/>
              <a:defRPr sz="4800" kern="1200">
                <a:solidFill>
                  <a:schemeClr val="tx1"/>
                </a:solidFill>
                <a:latin typeface="+mn-lt"/>
                <a:ea typeface="+mn-ea"/>
                <a:cs typeface="+mn-cs"/>
              </a:defRPr>
            </a:lvl4pPr>
            <a:lvl5pPr marL="2600325" indent="-1158875" algn="l" defTabSz="1300368" rtl="0" eaLnBrk="1" latinLnBrk="0" hangingPunct="1">
              <a:lnSpc>
                <a:spcPct val="120000"/>
              </a:lnSpc>
              <a:spcBef>
                <a:spcPts val="0"/>
              </a:spcBef>
              <a:buFont typeface="Arial" panose="020B0604020202020204" pitchFamily="34" charset="0"/>
              <a:buNone/>
              <a:defRPr sz="4800" kern="1200">
                <a:solidFill>
                  <a:schemeClr val="tx1"/>
                </a:solidFill>
                <a:latin typeface="+mn-lt"/>
                <a:ea typeface="+mn-ea"/>
                <a:cs typeface="+mn-cs"/>
              </a:defRPr>
            </a:lvl5pPr>
            <a:lvl6pPr marL="3576013" indent="-325092" algn="l" defTabSz="1300368" rtl="0" eaLnBrk="1" latinLnBrk="0" hangingPunct="1">
              <a:lnSpc>
                <a:spcPct val="90000"/>
              </a:lnSpc>
              <a:spcBef>
                <a:spcPts val="711"/>
              </a:spcBef>
              <a:buFont typeface="Arial" panose="020B0604020202020204" pitchFamily="34" charset="0"/>
              <a:buChar char="•"/>
              <a:defRPr sz="2560" kern="1200">
                <a:solidFill>
                  <a:schemeClr val="tx1"/>
                </a:solidFill>
                <a:latin typeface="+mn-lt"/>
                <a:ea typeface="+mn-ea"/>
                <a:cs typeface="+mn-cs"/>
              </a:defRPr>
            </a:lvl6pPr>
            <a:lvl7pPr marL="4226197" indent="-325092" algn="l" defTabSz="1300368" rtl="0" eaLnBrk="1" latinLnBrk="0" hangingPunct="1">
              <a:lnSpc>
                <a:spcPct val="90000"/>
              </a:lnSpc>
              <a:spcBef>
                <a:spcPts val="711"/>
              </a:spcBef>
              <a:buFont typeface="Arial" panose="020B0604020202020204" pitchFamily="34" charset="0"/>
              <a:buChar char="•"/>
              <a:defRPr sz="2560" kern="1200">
                <a:solidFill>
                  <a:schemeClr val="tx1"/>
                </a:solidFill>
                <a:latin typeface="+mn-lt"/>
                <a:ea typeface="+mn-ea"/>
                <a:cs typeface="+mn-cs"/>
              </a:defRPr>
            </a:lvl7pPr>
            <a:lvl8pPr marL="4876381" indent="-325092" algn="l" defTabSz="1300368" rtl="0" eaLnBrk="1" latinLnBrk="0" hangingPunct="1">
              <a:lnSpc>
                <a:spcPct val="90000"/>
              </a:lnSpc>
              <a:spcBef>
                <a:spcPts val="711"/>
              </a:spcBef>
              <a:buFont typeface="Arial" panose="020B0604020202020204" pitchFamily="34" charset="0"/>
              <a:buChar char="•"/>
              <a:defRPr sz="2560" kern="1200">
                <a:solidFill>
                  <a:schemeClr val="tx1"/>
                </a:solidFill>
                <a:latin typeface="+mn-lt"/>
                <a:ea typeface="+mn-ea"/>
                <a:cs typeface="+mn-cs"/>
              </a:defRPr>
            </a:lvl8pPr>
            <a:lvl9pPr marL="5526565" indent="-325092" algn="l" defTabSz="1300368" rtl="0" eaLnBrk="1" latinLnBrk="0" hangingPunct="1">
              <a:lnSpc>
                <a:spcPct val="90000"/>
              </a:lnSpc>
              <a:spcBef>
                <a:spcPts val="711"/>
              </a:spcBef>
              <a:buFont typeface="Arial" panose="020B0604020202020204" pitchFamily="34" charset="0"/>
              <a:buChar char="•"/>
              <a:defRPr sz="2560" kern="1200">
                <a:solidFill>
                  <a:schemeClr val="tx1"/>
                </a:solidFill>
                <a:latin typeface="+mn-lt"/>
                <a:ea typeface="+mn-ea"/>
                <a:cs typeface="+mn-cs"/>
              </a:defRPr>
            </a:lvl9pPr>
          </a:lstStyle>
          <a:p>
            <a:r>
              <a:rPr lang="en-US" sz="3600" dirty="0">
                <a:latin typeface="UGent Panno Text" panose="02000506040000040003" pitchFamily="2" charset="0"/>
              </a:rPr>
              <a:t>Will you generate/collect </a:t>
            </a:r>
            <a:r>
              <a:rPr lang="en-US" sz="3600" dirty="0">
                <a:solidFill>
                  <a:srgbClr val="1E64C8"/>
                </a:solidFill>
                <a:latin typeface="UGent Panno Text" panose="02000506040000040003" pitchFamily="2" charset="0"/>
              </a:rPr>
              <a:t>new data </a:t>
            </a:r>
            <a:r>
              <a:rPr lang="en-US" sz="3600" dirty="0">
                <a:latin typeface="UGent Panno Text" panose="02000506040000040003" pitchFamily="2" charset="0"/>
              </a:rPr>
              <a:t>and/or make use of </a:t>
            </a:r>
            <a:r>
              <a:rPr lang="en-US" sz="3600" dirty="0">
                <a:solidFill>
                  <a:srgbClr val="1E64C8"/>
                </a:solidFill>
                <a:latin typeface="UGent Panno Text" panose="02000506040000040003" pitchFamily="2" charset="0"/>
              </a:rPr>
              <a:t>existing data or third-party data</a:t>
            </a:r>
            <a:r>
              <a:rPr lang="en-US" sz="3600" dirty="0">
                <a:latin typeface="UGent Panno Text" panose="02000506040000040003" pitchFamily="2" charset="0"/>
              </a:rPr>
              <a:t>?</a:t>
            </a:r>
          </a:p>
          <a:p>
            <a:r>
              <a:rPr lang="en-US" sz="3600" dirty="0">
                <a:latin typeface="UGent Panno Text" panose="02000506040000040003" pitchFamily="2" charset="0"/>
              </a:rPr>
              <a:t>Describe the </a:t>
            </a:r>
            <a:r>
              <a:rPr lang="en-US" sz="3600" dirty="0">
                <a:solidFill>
                  <a:srgbClr val="1E64C8"/>
                </a:solidFill>
                <a:latin typeface="UGent Panno Text" panose="02000506040000040003" pitchFamily="2" charset="0"/>
              </a:rPr>
              <a:t>origin </a:t>
            </a:r>
            <a:r>
              <a:rPr lang="en-US" sz="3600" dirty="0">
                <a:latin typeface="UGent Panno Text" panose="02000506040000040003" pitchFamily="2" charset="0"/>
              </a:rPr>
              <a:t>(how will data be collected, method), </a:t>
            </a:r>
            <a:r>
              <a:rPr lang="en-US" sz="3600" dirty="0">
                <a:solidFill>
                  <a:srgbClr val="1E64C8"/>
                </a:solidFill>
                <a:latin typeface="UGent Panno Text" panose="02000506040000040003" pitchFamily="2" charset="0"/>
              </a:rPr>
              <a:t>type and format</a:t>
            </a:r>
            <a:r>
              <a:rPr lang="en-US" sz="3600" dirty="0">
                <a:latin typeface="UGent Panno Text" panose="02000506040000040003" pitchFamily="2" charset="0"/>
              </a:rPr>
              <a:t> of the data (per dataset) and its estimated </a:t>
            </a:r>
            <a:r>
              <a:rPr lang="en-US" sz="3600" dirty="0">
                <a:solidFill>
                  <a:srgbClr val="1E64C8"/>
                </a:solidFill>
                <a:latin typeface="UGent Panno Text" panose="02000506040000040003" pitchFamily="2" charset="0"/>
              </a:rPr>
              <a:t>volume</a:t>
            </a:r>
            <a:r>
              <a:rPr lang="en-US" sz="3600" dirty="0">
                <a:latin typeface="UGent Panno Text" panose="02000506040000040003" pitchFamily="2" charset="0"/>
              </a:rPr>
              <a:t>. </a:t>
            </a:r>
          </a:p>
          <a:p>
            <a:r>
              <a:rPr lang="en-US" sz="3600" dirty="0">
                <a:solidFill>
                  <a:schemeClr val="tx2"/>
                </a:solidFill>
                <a:latin typeface="UGent Panno Text" panose="02000506040000040003" pitchFamily="2" charset="0"/>
              </a:rPr>
              <a:t>File formats</a:t>
            </a:r>
            <a:r>
              <a:rPr lang="en-US" sz="3600" dirty="0">
                <a:latin typeface="UGent Panno Text" panose="02000506040000040003" pitchFamily="2" charset="0"/>
              </a:rPr>
              <a:t>:</a:t>
            </a:r>
          </a:p>
          <a:p>
            <a:pPr lvl="1"/>
            <a:r>
              <a:rPr lang="en-US" sz="3200" dirty="0">
                <a:latin typeface="UGent Panno Text" panose="02000506040000040003" pitchFamily="2" charset="0"/>
              </a:rPr>
              <a:t>Are file formats suited for long-term preservation?</a:t>
            </a:r>
          </a:p>
          <a:p>
            <a:pPr lvl="1"/>
            <a:r>
              <a:rPr lang="en-US" sz="3200" dirty="0">
                <a:latin typeface="UGent Panno Text" panose="02000506040000040003" pitchFamily="2" charset="0"/>
              </a:rPr>
              <a:t>Is there any specific software needed to access or use the data?</a:t>
            </a:r>
          </a:p>
          <a:p>
            <a:r>
              <a:rPr lang="en-US" sz="3600" dirty="0">
                <a:latin typeface="UGent Panno Text" panose="02000506040000040003" pitchFamily="2" charset="0"/>
              </a:rPr>
              <a:t>What </a:t>
            </a:r>
            <a:r>
              <a:rPr lang="en-US" sz="3600" dirty="0">
                <a:solidFill>
                  <a:schemeClr val="tx2"/>
                </a:solidFill>
                <a:latin typeface="UGent Panno Text" panose="02000506040000040003" pitchFamily="2" charset="0"/>
              </a:rPr>
              <a:t>structure and naming </a:t>
            </a:r>
            <a:r>
              <a:rPr lang="en-US" sz="3600" dirty="0">
                <a:latin typeface="UGent Panno Text" panose="02000506040000040003" pitchFamily="2" charset="0"/>
              </a:rPr>
              <a:t>system will you use for your files and folders?</a:t>
            </a:r>
          </a:p>
          <a:p>
            <a:r>
              <a:rPr lang="en-US" sz="3600" dirty="0">
                <a:latin typeface="UGent Panno Text" panose="02000506040000040003" pitchFamily="2" charset="0"/>
              </a:rPr>
              <a:t>Do you have a strategy for </a:t>
            </a:r>
            <a:r>
              <a:rPr lang="en-US" sz="3600" dirty="0">
                <a:solidFill>
                  <a:schemeClr val="tx2"/>
                </a:solidFill>
                <a:latin typeface="UGent Panno Text" panose="02000506040000040003" pitchFamily="2" charset="0"/>
              </a:rPr>
              <a:t>version control</a:t>
            </a:r>
            <a:r>
              <a:rPr lang="en-US" sz="3600" dirty="0">
                <a:latin typeface="UGent Panno Text" panose="02000506040000040003" pitchFamily="2" charset="0"/>
              </a:rPr>
              <a:t>?</a:t>
            </a:r>
          </a:p>
        </p:txBody>
      </p:sp>
    </p:spTree>
    <p:extLst>
      <p:ext uri="{BB962C8B-B14F-4D97-AF65-F5344CB8AC3E}">
        <p14:creationId xmlns:p14="http://schemas.microsoft.com/office/powerpoint/2010/main" val="3848746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A508FF0-F54E-4C2A-88BD-C0C0F7030758}"/>
              </a:ext>
            </a:extLst>
          </p:cNvPr>
          <p:cNvSpPr>
            <a:spLocks noGrp="1"/>
          </p:cNvSpPr>
          <p:nvPr>
            <p:ph type="title"/>
          </p:nvPr>
        </p:nvSpPr>
        <p:spPr/>
        <p:txBody>
          <a:bodyPr/>
          <a:lstStyle/>
          <a:p>
            <a:r>
              <a:rPr lang="en-US">
                <a:latin typeface="UGent Panno Text" panose="02000506040000040003" pitchFamily="2" charset="0"/>
              </a:rPr>
              <a:t>research data can mean a lot</a:t>
            </a:r>
          </a:p>
        </p:txBody>
      </p:sp>
      <p:sp>
        <p:nvSpPr>
          <p:cNvPr id="3" name="Slide Number Placeholder 2">
            <a:extLst>
              <a:ext uri="{FF2B5EF4-FFF2-40B4-BE49-F238E27FC236}">
                <a16:creationId xmlns:a16="http://schemas.microsoft.com/office/drawing/2014/main" id="{55B63CB8-DCA9-4D00-B965-B24912486828}"/>
              </a:ext>
            </a:extLst>
          </p:cNvPr>
          <p:cNvSpPr>
            <a:spLocks noGrp="1"/>
          </p:cNvSpPr>
          <p:nvPr>
            <p:ph type="sldNum" sz="quarter" idx="12"/>
          </p:nvPr>
        </p:nvSpPr>
        <p:spPr/>
        <p:txBody>
          <a:bodyPr/>
          <a:lstStyle/>
          <a:p>
            <a:fld id="{7AE184E0-0BD4-4705-A12B-9B71DDE63301}" type="slidenum">
              <a:rPr lang="nl-BE" noProof="0" smtClean="0"/>
              <a:pPr/>
              <a:t>17</a:t>
            </a:fld>
            <a:endParaRPr lang="nl-BE" noProof="0"/>
          </a:p>
        </p:txBody>
      </p:sp>
      <p:pic>
        <p:nvPicPr>
          <p:cNvPr id="9" name="Picture 8">
            <a:extLst>
              <a:ext uri="{FF2B5EF4-FFF2-40B4-BE49-F238E27FC236}">
                <a16:creationId xmlns:a16="http://schemas.microsoft.com/office/drawing/2014/main" id="{600E8D74-1098-40F8-A5F4-AC7FAC2C8494}"/>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16667" r="16667"/>
          <a:stretch/>
        </p:blipFill>
        <p:spPr>
          <a:xfrm>
            <a:off x="14577564" y="4910720"/>
            <a:ext cx="1799230" cy="1799230"/>
          </a:xfrm>
          <a:prstGeom prst="ellipse">
            <a:avLst/>
          </a:prstGeom>
        </p:spPr>
      </p:pic>
      <p:pic>
        <p:nvPicPr>
          <p:cNvPr id="10" name="Picture 9">
            <a:extLst>
              <a:ext uri="{FF2B5EF4-FFF2-40B4-BE49-F238E27FC236}">
                <a16:creationId xmlns:a16="http://schemas.microsoft.com/office/drawing/2014/main" id="{BA3ABC5C-8E8C-41BF-8D99-846CA9A112A1}"/>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11971" r="11971"/>
          <a:stretch/>
        </p:blipFill>
        <p:spPr>
          <a:xfrm>
            <a:off x="9872439" y="4910720"/>
            <a:ext cx="1799230" cy="1799230"/>
          </a:xfrm>
          <a:prstGeom prst="ellipse">
            <a:avLst/>
          </a:prstGeom>
        </p:spPr>
      </p:pic>
      <p:grpSp>
        <p:nvGrpSpPr>
          <p:cNvPr id="32" name="Group 31">
            <a:extLst>
              <a:ext uri="{FF2B5EF4-FFF2-40B4-BE49-F238E27FC236}">
                <a16:creationId xmlns:a16="http://schemas.microsoft.com/office/drawing/2014/main" id="{AD3015FD-9DE8-411A-9792-8D7136549B14}"/>
              </a:ext>
            </a:extLst>
          </p:cNvPr>
          <p:cNvGrpSpPr/>
          <p:nvPr/>
        </p:nvGrpSpPr>
        <p:grpSpPr>
          <a:xfrm>
            <a:off x="2860828" y="4893888"/>
            <a:ext cx="1885881" cy="1936107"/>
            <a:chOff x="1608694" y="3441016"/>
            <a:chExt cx="1326091" cy="1361408"/>
          </a:xfrm>
        </p:grpSpPr>
        <p:sp>
          <p:nvSpPr>
            <p:cNvPr id="31" name="Oval 30">
              <a:extLst>
                <a:ext uri="{FF2B5EF4-FFF2-40B4-BE49-F238E27FC236}">
                  <a16:creationId xmlns:a16="http://schemas.microsoft.com/office/drawing/2014/main" id="{DE3CD2C9-C354-47CD-B340-412E6663C0F7}"/>
                </a:ext>
              </a:extLst>
            </p:cNvPr>
            <p:cNvSpPr/>
            <p:nvPr/>
          </p:nvSpPr>
          <p:spPr>
            <a:xfrm>
              <a:off x="1640750" y="3441016"/>
              <a:ext cx="1294035" cy="1253145"/>
            </a:xfrm>
            <a:prstGeom prst="ellipse">
              <a:avLst/>
            </a:prstGeom>
            <a:solidFill>
              <a:schemeClr val="bg1">
                <a:lumMod val="85000"/>
              </a:schemeClr>
            </a:solidFill>
            <a:ln w="317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sz="3641" err="1">
                <a:solidFill>
                  <a:schemeClr val="tx1"/>
                </a:solidFill>
              </a:endParaRPr>
            </a:p>
          </p:txBody>
        </p:sp>
        <p:pic>
          <p:nvPicPr>
            <p:cNvPr id="11" name="Picture 10">
              <a:extLst>
                <a:ext uri="{FF2B5EF4-FFF2-40B4-BE49-F238E27FC236}">
                  <a16:creationId xmlns:a16="http://schemas.microsoft.com/office/drawing/2014/main" id="{EF094C2B-DB44-43FF-80E0-A147FB6AD58B}"/>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1424" t="-13017" r="23620" b="13017"/>
            <a:stretch/>
          </p:blipFill>
          <p:spPr>
            <a:xfrm>
              <a:off x="1608694" y="3537263"/>
              <a:ext cx="1265161" cy="1265161"/>
            </a:xfrm>
            <a:prstGeom prst="ellipse">
              <a:avLst/>
            </a:prstGeom>
          </p:spPr>
        </p:pic>
      </p:grpSp>
      <p:pic>
        <p:nvPicPr>
          <p:cNvPr id="1026" name="Picture 2" descr="Image result for developing code&quot;">
            <a:extLst>
              <a:ext uri="{FF2B5EF4-FFF2-40B4-BE49-F238E27FC236}">
                <a16:creationId xmlns:a16="http://schemas.microsoft.com/office/drawing/2014/main" id="{3DD6F53A-F836-424D-B748-4C6E3E752F94}"/>
              </a:ext>
            </a:extLst>
          </p:cNvPr>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14583" r="14583"/>
          <a:stretch/>
        </p:blipFill>
        <p:spPr bwMode="auto">
          <a:xfrm>
            <a:off x="7470078" y="4910720"/>
            <a:ext cx="1799230" cy="1799230"/>
          </a:xfrm>
          <a:prstGeom prst="ellipse">
            <a:avLst/>
          </a:prstGeom>
          <a:noFill/>
          <a:extLst>
            <a:ext uri="{909E8E84-426E-40DD-AFC4-6F175D3DCCD1}">
              <a14:hiddenFill xmlns:a14="http://schemas.microsoft.com/office/drawing/2010/main">
                <a:solidFill>
                  <a:srgbClr val="FFFFFF"/>
                </a:solidFill>
              </a14:hiddenFill>
            </a:ext>
          </a:extLst>
        </p:spPr>
      </p:pic>
      <p:pic>
        <p:nvPicPr>
          <p:cNvPr id="1028" name="Picture 4" descr="Image result for tabular data&quot;">
            <a:extLst>
              <a:ext uri="{FF2B5EF4-FFF2-40B4-BE49-F238E27FC236}">
                <a16:creationId xmlns:a16="http://schemas.microsoft.com/office/drawing/2014/main" id="{1F440388-9E67-4C23-A069-507F584FFA87}"/>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l="1719" t="-1669" r="55781" b="1669"/>
          <a:stretch/>
        </p:blipFill>
        <p:spPr bwMode="auto">
          <a:xfrm>
            <a:off x="5226257" y="4876801"/>
            <a:ext cx="1799230" cy="1799230"/>
          </a:xfrm>
          <a:prstGeom prst="ellipse">
            <a:avLst/>
          </a:prstGeom>
          <a:noFill/>
          <a:extLst>
            <a:ext uri="{909E8E84-426E-40DD-AFC4-6F175D3DCCD1}">
              <a14:hiddenFill xmlns:a14="http://schemas.microsoft.com/office/drawing/2010/main">
                <a:solidFill>
                  <a:srgbClr val="FFFFFF"/>
                </a:solidFill>
              </a14:hiddenFill>
            </a:ext>
          </a:extLst>
        </p:spPr>
      </p:pic>
      <p:sp>
        <p:nvSpPr>
          <p:cNvPr id="15" name="Rectangle 14">
            <a:extLst>
              <a:ext uri="{FF2B5EF4-FFF2-40B4-BE49-F238E27FC236}">
                <a16:creationId xmlns:a16="http://schemas.microsoft.com/office/drawing/2014/main" id="{804FE8B7-DAB2-4AC2-9802-41742AEDE75D}"/>
              </a:ext>
            </a:extLst>
          </p:cNvPr>
          <p:cNvSpPr/>
          <p:nvPr/>
        </p:nvSpPr>
        <p:spPr>
          <a:xfrm>
            <a:off x="3187395" y="7742740"/>
            <a:ext cx="11595031" cy="1348380"/>
          </a:xfrm>
          <a:prstGeom prst="rect">
            <a:avLst/>
          </a:prstGeom>
          <a:solidFill>
            <a:srgbClr val="1E64C8"/>
          </a:solidFill>
        </p:spPr>
        <p:txBody>
          <a:bodyPr wrap="square" lIns="179990" tIns="179990" rIns="179990" bIns="179990">
            <a:spAutoFit/>
          </a:bodyPr>
          <a:lstStyle/>
          <a:p>
            <a:pPr algn="ctr">
              <a:lnSpc>
                <a:spcPct val="100000"/>
              </a:lnSpc>
            </a:pPr>
            <a:r>
              <a:rPr lang="en-US" sz="3200" dirty="0">
                <a:solidFill>
                  <a:schemeClr val="bg1"/>
                </a:solidFill>
                <a:latin typeface="UGent Panno Text" panose="02000506040000040003" pitchFamily="50" charset="0"/>
              </a:rPr>
              <a:t>Research data is </a:t>
            </a:r>
            <a:r>
              <a:rPr lang="en-US" sz="3200" b="1" u="sng" dirty="0">
                <a:solidFill>
                  <a:srgbClr val="FFD200"/>
                </a:solidFill>
                <a:latin typeface="UGent Panno Text" panose="02000506040000040003" pitchFamily="50" charset="0"/>
              </a:rPr>
              <a:t>any information </a:t>
            </a:r>
            <a:r>
              <a:rPr lang="en-US" sz="3200" dirty="0">
                <a:solidFill>
                  <a:schemeClr val="bg1"/>
                </a:solidFill>
                <a:latin typeface="UGent Panno Text" panose="02000506040000040003" pitchFamily="50" charset="0"/>
              </a:rPr>
              <a:t>that has been collected, observed, generated or created </a:t>
            </a:r>
            <a:r>
              <a:rPr lang="en-US" sz="3200" b="1" u="sng" dirty="0">
                <a:solidFill>
                  <a:srgbClr val="FFD200"/>
                </a:solidFill>
                <a:latin typeface="UGent Panno Text" panose="02000506040000040003" pitchFamily="50" charset="0"/>
              </a:rPr>
              <a:t>to validate original research findings</a:t>
            </a:r>
            <a:r>
              <a:rPr lang="en-US" sz="3200" b="1" dirty="0">
                <a:solidFill>
                  <a:srgbClr val="FFD200"/>
                </a:solidFill>
                <a:latin typeface="UGent Panno Text" panose="02000506040000040003" pitchFamily="50" charset="0"/>
              </a:rPr>
              <a:t>. </a:t>
            </a:r>
          </a:p>
        </p:txBody>
      </p:sp>
      <p:pic>
        <p:nvPicPr>
          <p:cNvPr id="16" name="Graphic 15" descr="Clipboard">
            <a:extLst>
              <a:ext uri="{FF2B5EF4-FFF2-40B4-BE49-F238E27FC236}">
                <a16:creationId xmlns:a16="http://schemas.microsoft.com/office/drawing/2014/main" id="{55C71DCE-3D23-4877-A306-9AE12F808690}"/>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898835" y="1852577"/>
            <a:ext cx="1535906" cy="1535906"/>
          </a:xfrm>
          <a:prstGeom prst="rect">
            <a:avLst/>
          </a:prstGeom>
        </p:spPr>
      </p:pic>
      <p:pic>
        <p:nvPicPr>
          <p:cNvPr id="17" name="Graphic 16" descr="Ruler">
            <a:extLst>
              <a:ext uri="{FF2B5EF4-FFF2-40B4-BE49-F238E27FC236}">
                <a16:creationId xmlns:a16="http://schemas.microsoft.com/office/drawing/2014/main" id="{86741397-17A6-4978-9DE8-E49606347BB4}"/>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3280061" y="1852577"/>
            <a:ext cx="1535906" cy="1535906"/>
          </a:xfrm>
          <a:prstGeom prst="rect">
            <a:avLst/>
          </a:prstGeom>
        </p:spPr>
      </p:pic>
      <p:pic>
        <p:nvPicPr>
          <p:cNvPr id="18" name="Graphic 17" descr="Web design">
            <a:extLst>
              <a:ext uri="{FF2B5EF4-FFF2-40B4-BE49-F238E27FC236}">
                <a16:creationId xmlns:a16="http://schemas.microsoft.com/office/drawing/2014/main" id="{4F602732-31D7-4E7B-9437-4A8A111CBCC4}"/>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7601740" y="1812209"/>
            <a:ext cx="1535906" cy="1535906"/>
          </a:xfrm>
          <a:prstGeom prst="rect">
            <a:avLst/>
          </a:prstGeom>
        </p:spPr>
      </p:pic>
      <p:pic>
        <p:nvPicPr>
          <p:cNvPr id="19" name="Graphic 18" descr="Camera">
            <a:extLst>
              <a:ext uri="{FF2B5EF4-FFF2-40B4-BE49-F238E27FC236}">
                <a16:creationId xmlns:a16="http://schemas.microsoft.com/office/drawing/2014/main" id="{7D8A1E55-1922-42E5-8DE3-0948D0618319}"/>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9948726" y="1812209"/>
            <a:ext cx="1535906" cy="1535906"/>
          </a:xfrm>
          <a:prstGeom prst="rect">
            <a:avLst/>
          </a:prstGeom>
        </p:spPr>
      </p:pic>
      <p:pic>
        <p:nvPicPr>
          <p:cNvPr id="20" name="Graphic 19" descr="Document">
            <a:extLst>
              <a:ext uri="{FF2B5EF4-FFF2-40B4-BE49-F238E27FC236}">
                <a16:creationId xmlns:a16="http://schemas.microsoft.com/office/drawing/2014/main" id="{889CE7FA-B85A-4621-9122-D232FDB84E33}"/>
              </a:ext>
            </a:extLst>
          </p:cNvPr>
          <p:cNvPicPr>
            <a:picLocks noChangeAspect="1"/>
          </p:cNvPicPr>
          <p:nvPr/>
        </p:nvPicPr>
        <p:blipFill>
          <a:blip r:embed="rId15">
            <a:extLst>
              <a:ext uri="{28A0092B-C50C-407E-A947-70E740481C1C}">
                <a14:useLocalDpi xmlns:a14="http://schemas.microsoft.com/office/drawing/2010/main" val="0"/>
              </a:ext>
              <a:ext uri="{96DAC541-7B7A-43D3-8B79-37D633B846F1}">
                <asvg:svgBlip xmlns:asvg="http://schemas.microsoft.com/office/drawing/2016/SVG/main" r:embed="rId16"/>
              </a:ext>
            </a:extLst>
          </a:blip>
          <a:stretch>
            <a:fillRect/>
          </a:stretch>
        </p:blipFill>
        <p:spPr>
          <a:xfrm>
            <a:off x="12251634" y="1812209"/>
            <a:ext cx="1535906" cy="1535906"/>
          </a:xfrm>
          <a:prstGeom prst="rect">
            <a:avLst/>
          </a:prstGeom>
        </p:spPr>
      </p:pic>
      <p:sp>
        <p:nvSpPr>
          <p:cNvPr id="22" name="TextBox 21">
            <a:extLst>
              <a:ext uri="{FF2B5EF4-FFF2-40B4-BE49-F238E27FC236}">
                <a16:creationId xmlns:a16="http://schemas.microsoft.com/office/drawing/2014/main" id="{807635F7-59EF-4BAB-B990-745AD5B9DC19}"/>
              </a:ext>
            </a:extLst>
          </p:cNvPr>
          <p:cNvSpPr txBox="1"/>
          <p:nvPr/>
        </p:nvSpPr>
        <p:spPr>
          <a:xfrm>
            <a:off x="970246" y="3705558"/>
            <a:ext cx="1025794" cy="505972"/>
          </a:xfrm>
          <a:prstGeom prst="rect">
            <a:avLst/>
          </a:prstGeom>
          <a:noFill/>
        </p:spPr>
        <p:txBody>
          <a:bodyPr wrap="none" rtlCol="0">
            <a:spAutoFit/>
          </a:bodyPr>
          <a:lstStyle/>
          <a:p>
            <a:pPr algn="l">
              <a:lnSpc>
                <a:spcPct val="120000"/>
              </a:lnSpc>
            </a:pPr>
            <a:r>
              <a:rPr lang="nl-BE" sz="2400" dirty="0">
                <a:solidFill>
                  <a:schemeClr val="tx2"/>
                </a:solidFill>
                <a:latin typeface="UGent Panno Text" panose="02000506040000040003" pitchFamily="2" charset="0"/>
              </a:rPr>
              <a:t>Survey</a:t>
            </a:r>
          </a:p>
        </p:txBody>
      </p:sp>
      <p:sp>
        <p:nvSpPr>
          <p:cNvPr id="23" name="TextBox 22">
            <a:extLst>
              <a:ext uri="{FF2B5EF4-FFF2-40B4-BE49-F238E27FC236}">
                <a16:creationId xmlns:a16="http://schemas.microsoft.com/office/drawing/2014/main" id="{1E879F18-C60E-4EAB-8609-DC654FC7ECFC}"/>
              </a:ext>
            </a:extLst>
          </p:cNvPr>
          <p:cNvSpPr txBox="1"/>
          <p:nvPr/>
        </p:nvSpPr>
        <p:spPr>
          <a:xfrm>
            <a:off x="5279600" y="3735763"/>
            <a:ext cx="1709571" cy="505972"/>
          </a:xfrm>
          <a:prstGeom prst="rect">
            <a:avLst/>
          </a:prstGeom>
          <a:noFill/>
        </p:spPr>
        <p:txBody>
          <a:bodyPr wrap="none" rtlCol="0">
            <a:spAutoFit/>
          </a:bodyPr>
          <a:lstStyle/>
          <a:p>
            <a:pPr algn="l">
              <a:lnSpc>
                <a:spcPct val="120000"/>
              </a:lnSpc>
            </a:pPr>
            <a:r>
              <a:rPr lang="en-US" sz="2400" dirty="0">
                <a:solidFill>
                  <a:schemeClr val="tx2"/>
                </a:solidFill>
                <a:latin typeface="UGent Panno Text" panose="02000506040000040003" pitchFamily="2" charset="0"/>
              </a:rPr>
              <a:t>Observation</a:t>
            </a:r>
          </a:p>
        </p:txBody>
      </p:sp>
      <p:sp>
        <p:nvSpPr>
          <p:cNvPr id="24" name="TextBox 23">
            <a:extLst>
              <a:ext uri="{FF2B5EF4-FFF2-40B4-BE49-F238E27FC236}">
                <a16:creationId xmlns:a16="http://schemas.microsoft.com/office/drawing/2014/main" id="{CF7314DC-E509-4AE0-AA8F-F4654F63DC0C}"/>
              </a:ext>
            </a:extLst>
          </p:cNvPr>
          <p:cNvSpPr txBox="1"/>
          <p:nvPr/>
        </p:nvSpPr>
        <p:spPr>
          <a:xfrm>
            <a:off x="7846395" y="3735764"/>
            <a:ext cx="825867" cy="505972"/>
          </a:xfrm>
          <a:prstGeom prst="rect">
            <a:avLst/>
          </a:prstGeom>
          <a:noFill/>
        </p:spPr>
        <p:txBody>
          <a:bodyPr wrap="none" rtlCol="0">
            <a:spAutoFit/>
          </a:bodyPr>
          <a:lstStyle/>
          <a:p>
            <a:pPr algn="l">
              <a:lnSpc>
                <a:spcPct val="120000"/>
              </a:lnSpc>
            </a:pPr>
            <a:r>
              <a:rPr lang="nl-BE" sz="2400">
                <a:solidFill>
                  <a:schemeClr val="tx2"/>
                </a:solidFill>
                <a:latin typeface="UGent Panno Text" panose="02000506040000040003" pitchFamily="2" charset="0"/>
              </a:rPr>
              <a:t>Code</a:t>
            </a:r>
          </a:p>
        </p:txBody>
      </p:sp>
      <p:sp>
        <p:nvSpPr>
          <p:cNvPr id="25" name="TextBox 24">
            <a:extLst>
              <a:ext uri="{FF2B5EF4-FFF2-40B4-BE49-F238E27FC236}">
                <a16:creationId xmlns:a16="http://schemas.microsoft.com/office/drawing/2014/main" id="{180CDFFD-F499-451F-8017-997135CAA384}"/>
              </a:ext>
            </a:extLst>
          </p:cNvPr>
          <p:cNvSpPr txBox="1"/>
          <p:nvPr/>
        </p:nvSpPr>
        <p:spPr>
          <a:xfrm>
            <a:off x="10241709" y="3735764"/>
            <a:ext cx="949940" cy="505972"/>
          </a:xfrm>
          <a:prstGeom prst="rect">
            <a:avLst/>
          </a:prstGeom>
          <a:noFill/>
        </p:spPr>
        <p:txBody>
          <a:bodyPr wrap="none" rtlCol="0">
            <a:spAutoFit/>
          </a:bodyPr>
          <a:lstStyle/>
          <a:p>
            <a:pPr algn="l">
              <a:lnSpc>
                <a:spcPct val="120000"/>
              </a:lnSpc>
            </a:pPr>
            <a:r>
              <a:rPr lang="nl-BE" sz="2400" dirty="0">
                <a:solidFill>
                  <a:schemeClr val="tx2"/>
                </a:solidFill>
                <a:latin typeface="UGent Panno Text" panose="02000506040000040003" pitchFamily="2" charset="0"/>
              </a:rPr>
              <a:t>Image</a:t>
            </a:r>
          </a:p>
        </p:txBody>
      </p:sp>
      <p:sp>
        <p:nvSpPr>
          <p:cNvPr id="26" name="TextBox 25">
            <a:extLst>
              <a:ext uri="{FF2B5EF4-FFF2-40B4-BE49-F238E27FC236}">
                <a16:creationId xmlns:a16="http://schemas.microsoft.com/office/drawing/2014/main" id="{D8E7CE55-EB67-45BD-A411-696AF4770C33}"/>
              </a:ext>
            </a:extLst>
          </p:cNvPr>
          <p:cNvSpPr txBox="1"/>
          <p:nvPr/>
        </p:nvSpPr>
        <p:spPr>
          <a:xfrm>
            <a:off x="12150246" y="3735763"/>
            <a:ext cx="1488228" cy="505972"/>
          </a:xfrm>
          <a:prstGeom prst="rect">
            <a:avLst/>
          </a:prstGeom>
          <a:noFill/>
        </p:spPr>
        <p:txBody>
          <a:bodyPr wrap="none" rtlCol="0">
            <a:spAutoFit/>
          </a:bodyPr>
          <a:lstStyle/>
          <a:p>
            <a:pPr algn="l">
              <a:lnSpc>
                <a:spcPct val="120000"/>
              </a:lnSpc>
            </a:pPr>
            <a:r>
              <a:rPr lang="nl-BE" sz="2400">
                <a:solidFill>
                  <a:schemeClr val="tx2"/>
                </a:solidFill>
                <a:latin typeface="UGent Panno Text" panose="02000506040000040003" pitchFamily="2" charset="0"/>
              </a:rPr>
              <a:t>Document</a:t>
            </a:r>
          </a:p>
        </p:txBody>
      </p:sp>
      <p:sp>
        <p:nvSpPr>
          <p:cNvPr id="27" name="TextBox 26">
            <a:extLst>
              <a:ext uri="{FF2B5EF4-FFF2-40B4-BE49-F238E27FC236}">
                <a16:creationId xmlns:a16="http://schemas.microsoft.com/office/drawing/2014/main" id="{83EF3721-541D-4D9F-BA8C-DC8D17F33D70}"/>
              </a:ext>
            </a:extLst>
          </p:cNvPr>
          <p:cNvSpPr txBox="1"/>
          <p:nvPr/>
        </p:nvSpPr>
        <p:spPr>
          <a:xfrm>
            <a:off x="14356485" y="3735763"/>
            <a:ext cx="1762342" cy="505972"/>
          </a:xfrm>
          <a:prstGeom prst="rect">
            <a:avLst/>
          </a:prstGeom>
          <a:noFill/>
        </p:spPr>
        <p:txBody>
          <a:bodyPr wrap="none" rtlCol="0">
            <a:spAutoFit/>
          </a:bodyPr>
          <a:lstStyle/>
          <a:p>
            <a:pPr algn="l">
              <a:lnSpc>
                <a:spcPct val="120000"/>
              </a:lnSpc>
            </a:pPr>
            <a:r>
              <a:rPr lang="nl-BE" sz="2400" err="1">
                <a:solidFill>
                  <a:schemeClr val="tx2"/>
                </a:solidFill>
                <a:latin typeface="UGent Panno Text" panose="02000506040000040003" pitchFamily="2" charset="0"/>
              </a:rPr>
              <a:t>Visualisation</a:t>
            </a:r>
            <a:endParaRPr lang="nl-BE" sz="2400">
              <a:solidFill>
                <a:schemeClr val="tx2"/>
              </a:solidFill>
              <a:latin typeface="UGent Panno Text" panose="02000506040000040003" pitchFamily="2" charset="0"/>
            </a:endParaRPr>
          </a:p>
        </p:txBody>
      </p:sp>
      <p:pic>
        <p:nvPicPr>
          <p:cNvPr id="30" name="Graphic 29" descr="Table">
            <a:extLst>
              <a:ext uri="{FF2B5EF4-FFF2-40B4-BE49-F238E27FC236}">
                <a16:creationId xmlns:a16="http://schemas.microsoft.com/office/drawing/2014/main" id="{3A138236-3B7B-4BFF-BCDF-61C0074E607F}"/>
              </a:ext>
            </a:extLst>
          </p:cNvPr>
          <p:cNvPicPr>
            <a:picLocks noChangeAspect="1"/>
          </p:cNvPicPr>
          <p:nvPr/>
        </p:nvPicPr>
        <p:blipFill>
          <a:blip r:embed="rId17">
            <a:extLst>
              <a:ext uri="{28A0092B-C50C-407E-A947-70E740481C1C}">
                <a14:useLocalDpi xmlns:a14="http://schemas.microsoft.com/office/drawing/2010/main" val="0"/>
              </a:ext>
              <a:ext uri="{96DAC541-7B7A-43D3-8B79-37D633B846F1}">
                <asvg:svgBlip xmlns:asvg="http://schemas.microsoft.com/office/drawing/2016/SVG/main" r:embed="rId18"/>
              </a:ext>
            </a:extLst>
          </a:blip>
          <a:stretch>
            <a:fillRect/>
          </a:stretch>
        </p:blipFill>
        <p:spPr>
          <a:xfrm>
            <a:off x="5541640" y="2047715"/>
            <a:ext cx="1300401" cy="1300401"/>
          </a:xfrm>
          <a:prstGeom prst="rect">
            <a:avLst/>
          </a:prstGeom>
        </p:spPr>
      </p:pic>
      <p:sp>
        <p:nvSpPr>
          <p:cNvPr id="34" name="TextBox 33">
            <a:extLst>
              <a:ext uri="{FF2B5EF4-FFF2-40B4-BE49-F238E27FC236}">
                <a16:creationId xmlns:a16="http://schemas.microsoft.com/office/drawing/2014/main" id="{ACB9E48B-790F-4059-A768-FBB071572E23}"/>
              </a:ext>
            </a:extLst>
          </p:cNvPr>
          <p:cNvSpPr txBox="1"/>
          <p:nvPr/>
        </p:nvSpPr>
        <p:spPr>
          <a:xfrm>
            <a:off x="2852032" y="3735043"/>
            <a:ext cx="1949060" cy="505972"/>
          </a:xfrm>
          <a:prstGeom prst="rect">
            <a:avLst/>
          </a:prstGeom>
          <a:noFill/>
        </p:spPr>
        <p:txBody>
          <a:bodyPr wrap="none" rtlCol="0">
            <a:spAutoFit/>
          </a:bodyPr>
          <a:lstStyle/>
          <a:p>
            <a:pPr algn="l">
              <a:lnSpc>
                <a:spcPct val="120000"/>
              </a:lnSpc>
            </a:pPr>
            <a:r>
              <a:rPr lang="nl-BE" sz="2400" dirty="0" err="1">
                <a:solidFill>
                  <a:schemeClr val="tx2"/>
                </a:solidFill>
                <a:latin typeface="UGent Panno Text" panose="02000506040000040003" pitchFamily="2" charset="0"/>
              </a:rPr>
              <a:t>Measurement</a:t>
            </a:r>
            <a:endParaRPr lang="nl-BE" sz="2400" dirty="0">
              <a:solidFill>
                <a:schemeClr val="tx2"/>
              </a:solidFill>
              <a:latin typeface="UGent Panno Text" panose="02000506040000040003" pitchFamily="2" charset="0"/>
            </a:endParaRPr>
          </a:p>
        </p:txBody>
      </p:sp>
      <p:pic>
        <p:nvPicPr>
          <p:cNvPr id="33" name="Picture 32">
            <a:extLst>
              <a:ext uri="{FF2B5EF4-FFF2-40B4-BE49-F238E27FC236}">
                <a16:creationId xmlns:a16="http://schemas.microsoft.com/office/drawing/2014/main" id="{DA818AEE-5558-4D8F-AC16-5675358CBB78}"/>
              </a:ext>
            </a:extLst>
          </p:cNvPr>
          <p:cNvPicPr>
            <a:picLocks noChangeAspect="1"/>
          </p:cNvPicPr>
          <p:nvPr/>
        </p:nvPicPr>
        <p:blipFill>
          <a:blip r:embed="rId19"/>
          <a:stretch>
            <a:fillRect/>
          </a:stretch>
        </p:blipFill>
        <p:spPr>
          <a:xfrm>
            <a:off x="12274800" y="4927628"/>
            <a:ext cx="1773276" cy="1764695"/>
          </a:xfrm>
          <a:prstGeom prst="ellipse">
            <a:avLst/>
          </a:prstGeom>
        </p:spPr>
      </p:pic>
      <p:pic>
        <p:nvPicPr>
          <p:cNvPr id="35" name="Picture 34">
            <a:extLst>
              <a:ext uri="{FF2B5EF4-FFF2-40B4-BE49-F238E27FC236}">
                <a16:creationId xmlns:a16="http://schemas.microsoft.com/office/drawing/2014/main" id="{5CDA8B57-4B0A-456B-BD11-DFE4C2F8B54D}"/>
              </a:ext>
            </a:extLst>
          </p:cNvPr>
          <p:cNvPicPr>
            <a:picLocks noChangeAspect="1"/>
          </p:cNvPicPr>
          <p:nvPr/>
        </p:nvPicPr>
        <p:blipFill rotWithShape="1">
          <a:blip r:embed="rId20"/>
          <a:srcRect l="6649" r="27468"/>
          <a:stretch/>
        </p:blipFill>
        <p:spPr>
          <a:xfrm>
            <a:off x="613026" y="4910719"/>
            <a:ext cx="1859119" cy="1846617"/>
          </a:xfrm>
          <a:prstGeom prst="ellipse">
            <a:avLst/>
          </a:prstGeom>
        </p:spPr>
      </p:pic>
      <p:pic>
        <p:nvPicPr>
          <p:cNvPr id="37" name="Graphic 36" descr="Research">
            <a:extLst>
              <a:ext uri="{FF2B5EF4-FFF2-40B4-BE49-F238E27FC236}">
                <a16:creationId xmlns:a16="http://schemas.microsoft.com/office/drawing/2014/main" id="{2EC619C7-EDD3-4601-B7B3-3BBAB4D1B001}"/>
              </a:ext>
            </a:extLst>
          </p:cNvPr>
          <p:cNvPicPr>
            <a:picLocks noChangeAspect="1"/>
          </p:cNvPicPr>
          <p:nvPr/>
        </p:nvPicPr>
        <p:blipFill>
          <a:blip r:embed="rId21">
            <a:extLst>
              <a:ext uri="{28A0092B-C50C-407E-A947-70E740481C1C}">
                <a14:useLocalDpi xmlns:a14="http://schemas.microsoft.com/office/drawing/2010/main" val="0"/>
              </a:ext>
              <a:ext uri="{96DAC541-7B7A-43D3-8B79-37D633B846F1}">
                <asvg:svgBlip xmlns:asvg="http://schemas.microsoft.com/office/drawing/2016/SVG/main" r:embed="rId22"/>
              </a:ext>
            </a:extLst>
          </a:blip>
          <a:stretch>
            <a:fillRect/>
          </a:stretch>
        </p:blipFill>
        <p:spPr>
          <a:xfrm>
            <a:off x="14826977" y="1833133"/>
            <a:ext cx="1300401" cy="1300401"/>
          </a:xfrm>
          <a:prstGeom prst="rect">
            <a:avLst/>
          </a:prstGeom>
        </p:spPr>
      </p:pic>
    </p:spTree>
    <p:extLst>
      <p:ext uri="{BB962C8B-B14F-4D97-AF65-F5344CB8AC3E}">
        <p14:creationId xmlns:p14="http://schemas.microsoft.com/office/powerpoint/2010/main" val="22789552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7E4C3E-83B8-446F-8365-373E69B58F4F}"/>
              </a:ext>
            </a:extLst>
          </p:cNvPr>
          <p:cNvSpPr>
            <a:spLocks noGrp="1"/>
          </p:cNvSpPr>
          <p:nvPr>
            <p:ph type="title"/>
          </p:nvPr>
        </p:nvSpPr>
        <p:spPr/>
        <p:txBody>
          <a:bodyPr/>
          <a:lstStyle/>
          <a:p>
            <a:r>
              <a:rPr lang="nl-BE" dirty="0">
                <a:latin typeface="UGent Panno Text" panose="02000506040000040003" pitchFamily="2" charset="0"/>
              </a:rPr>
              <a:t>Data </a:t>
            </a:r>
            <a:r>
              <a:rPr lang="nl-BE" dirty="0" err="1">
                <a:latin typeface="UGent Panno Text" panose="02000506040000040003" pitchFamily="2" charset="0"/>
              </a:rPr>
              <a:t>Description</a:t>
            </a:r>
            <a:r>
              <a:rPr lang="nl-BE" dirty="0">
                <a:latin typeface="UGent Panno Text" panose="02000506040000040003" pitchFamily="2" charset="0"/>
              </a:rPr>
              <a:t>: different approaches </a:t>
            </a:r>
            <a:endParaRPr lang="en-GB" dirty="0">
              <a:latin typeface="UGent Panno Text" panose="02000506040000040003" pitchFamily="2" charset="0"/>
            </a:endParaRPr>
          </a:p>
        </p:txBody>
      </p:sp>
      <p:grpSp>
        <p:nvGrpSpPr>
          <p:cNvPr id="39" name="Group 38">
            <a:extLst>
              <a:ext uri="{FF2B5EF4-FFF2-40B4-BE49-F238E27FC236}">
                <a16:creationId xmlns:a16="http://schemas.microsoft.com/office/drawing/2014/main" id="{526BB390-FEF5-408B-874D-84E6CF28F03C}"/>
              </a:ext>
            </a:extLst>
          </p:cNvPr>
          <p:cNvGrpSpPr/>
          <p:nvPr/>
        </p:nvGrpSpPr>
        <p:grpSpPr>
          <a:xfrm>
            <a:off x="1003238" y="1515812"/>
            <a:ext cx="4317468" cy="1609030"/>
            <a:chOff x="463187" y="1724470"/>
            <a:chExt cx="4317468" cy="1609030"/>
          </a:xfrm>
        </p:grpSpPr>
        <p:sp>
          <p:nvSpPr>
            <p:cNvPr id="11" name="TextBox 10">
              <a:extLst>
                <a:ext uri="{FF2B5EF4-FFF2-40B4-BE49-F238E27FC236}">
                  <a16:creationId xmlns:a16="http://schemas.microsoft.com/office/drawing/2014/main" id="{D5B52083-699A-4774-ACFE-DD260E2F0A88}"/>
                </a:ext>
              </a:extLst>
            </p:cNvPr>
            <p:cNvSpPr txBox="1"/>
            <p:nvPr/>
          </p:nvSpPr>
          <p:spPr>
            <a:xfrm>
              <a:off x="1485133" y="1724470"/>
              <a:ext cx="3295522" cy="1609030"/>
            </a:xfrm>
            <a:prstGeom prst="rect">
              <a:avLst/>
            </a:prstGeom>
            <a:noFill/>
          </p:spPr>
          <p:txBody>
            <a:bodyPr wrap="square" rtlCol="0">
              <a:spAutoFit/>
            </a:bodyPr>
            <a:lstStyle/>
            <a:p>
              <a:pPr>
                <a:lnSpc>
                  <a:spcPct val="120000"/>
                </a:lnSpc>
              </a:pPr>
              <a:r>
                <a:rPr lang="en-US" sz="2800" dirty="0">
                  <a:latin typeface="UGent Panno Text" panose="02000506040000040003" pitchFamily="50" charset="0"/>
                </a:rPr>
                <a:t>Write a data description paragraph</a:t>
              </a:r>
            </a:p>
          </p:txBody>
        </p:sp>
        <p:pic>
          <p:nvPicPr>
            <p:cNvPr id="15" name="Graphic 14" descr="Document">
              <a:extLst>
                <a:ext uri="{FF2B5EF4-FFF2-40B4-BE49-F238E27FC236}">
                  <a16:creationId xmlns:a16="http://schemas.microsoft.com/office/drawing/2014/main" id="{A2E90DB6-8693-4DA3-8FDC-F9546A79E1C9}"/>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463187" y="1892055"/>
              <a:ext cx="914400" cy="914400"/>
            </a:xfrm>
            <a:prstGeom prst="rect">
              <a:avLst/>
            </a:prstGeom>
          </p:spPr>
        </p:pic>
      </p:grpSp>
      <p:grpSp>
        <p:nvGrpSpPr>
          <p:cNvPr id="37" name="Group 36">
            <a:extLst>
              <a:ext uri="{FF2B5EF4-FFF2-40B4-BE49-F238E27FC236}">
                <a16:creationId xmlns:a16="http://schemas.microsoft.com/office/drawing/2014/main" id="{2C62FD18-03BA-48F0-B3B2-7B0C4BD57A10}"/>
              </a:ext>
            </a:extLst>
          </p:cNvPr>
          <p:cNvGrpSpPr/>
          <p:nvPr/>
        </p:nvGrpSpPr>
        <p:grpSpPr>
          <a:xfrm>
            <a:off x="12388386" y="1515811"/>
            <a:ext cx="3487814" cy="1091966"/>
            <a:chOff x="11842194" y="1724469"/>
            <a:chExt cx="3487814" cy="1091966"/>
          </a:xfrm>
        </p:grpSpPr>
        <p:sp>
          <p:nvSpPr>
            <p:cNvPr id="13" name="TextBox 12">
              <a:extLst>
                <a:ext uri="{FF2B5EF4-FFF2-40B4-BE49-F238E27FC236}">
                  <a16:creationId xmlns:a16="http://schemas.microsoft.com/office/drawing/2014/main" id="{FB7C14F9-068A-4BBC-AC03-4EEF05C04047}"/>
                </a:ext>
              </a:extLst>
            </p:cNvPr>
            <p:cNvSpPr txBox="1"/>
            <p:nvPr/>
          </p:nvSpPr>
          <p:spPr>
            <a:xfrm>
              <a:off x="12903882" y="1724469"/>
              <a:ext cx="2426126" cy="1091966"/>
            </a:xfrm>
            <a:prstGeom prst="rect">
              <a:avLst/>
            </a:prstGeom>
            <a:noFill/>
          </p:spPr>
          <p:txBody>
            <a:bodyPr wrap="square" rtlCol="0">
              <a:spAutoFit/>
            </a:bodyPr>
            <a:lstStyle/>
            <a:p>
              <a:pPr>
                <a:lnSpc>
                  <a:spcPct val="120000"/>
                </a:lnSpc>
              </a:pPr>
              <a:r>
                <a:rPr lang="en-US" sz="2800" dirty="0">
                  <a:latin typeface="UGent Panno Text" panose="02000506040000040003" pitchFamily="50" charset="0"/>
                </a:rPr>
                <a:t>Prepare a data summary table</a:t>
              </a:r>
              <a:endParaRPr lang="en-US" sz="3200" dirty="0">
                <a:latin typeface="UGent Panno Text" panose="02000506040000040003" pitchFamily="50" charset="0"/>
              </a:endParaRPr>
            </a:p>
          </p:txBody>
        </p:sp>
        <p:pic>
          <p:nvPicPr>
            <p:cNvPr id="17" name="Graphic 16" descr="Table">
              <a:extLst>
                <a:ext uri="{FF2B5EF4-FFF2-40B4-BE49-F238E27FC236}">
                  <a16:creationId xmlns:a16="http://schemas.microsoft.com/office/drawing/2014/main" id="{127B11FF-17D2-4ACA-ABD6-416043A29629}"/>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1842194" y="1892055"/>
              <a:ext cx="914400" cy="914400"/>
            </a:xfrm>
            <a:prstGeom prst="rect">
              <a:avLst/>
            </a:prstGeom>
          </p:spPr>
        </p:pic>
      </p:grpSp>
      <p:grpSp>
        <p:nvGrpSpPr>
          <p:cNvPr id="38" name="Group 37">
            <a:extLst>
              <a:ext uri="{FF2B5EF4-FFF2-40B4-BE49-F238E27FC236}">
                <a16:creationId xmlns:a16="http://schemas.microsoft.com/office/drawing/2014/main" id="{23B5F84D-099F-480B-959D-5E66B1087E16}"/>
              </a:ext>
            </a:extLst>
          </p:cNvPr>
          <p:cNvGrpSpPr/>
          <p:nvPr/>
        </p:nvGrpSpPr>
        <p:grpSpPr>
          <a:xfrm>
            <a:off x="6832430" y="1511539"/>
            <a:ext cx="3277112" cy="1091966"/>
            <a:chOff x="6485693" y="1724470"/>
            <a:chExt cx="3277112" cy="1091966"/>
          </a:xfrm>
        </p:grpSpPr>
        <p:sp>
          <p:nvSpPr>
            <p:cNvPr id="12" name="TextBox 11">
              <a:extLst>
                <a:ext uri="{FF2B5EF4-FFF2-40B4-BE49-F238E27FC236}">
                  <a16:creationId xmlns:a16="http://schemas.microsoft.com/office/drawing/2014/main" id="{B501A728-31D3-454D-9BED-96B6DEDDA67F}"/>
                </a:ext>
              </a:extLst>
            </p:cNvPr>
            <p:cNvSpPr txBox="1"/>
            <p:nvPr/>
          </p:nvSpPr>
          <p:spPr>
            <a:xfrm>
              <a:off x="7479874" y="1724470"/>
              <a:ext cx="2282931" cy="1091966"/>
            </a:xfrm>
            <a:prstGeom prst="rect">
              <a:avLst/>
            </a:prstGeom>
            <a:noFill/>
          </p:spPr>
          <p:txBody>
            <a:bodyPr wrap="square" rtlCol="0">
              <a:spAutoFit/>
            </a:bodyPr>
            <a:lstStyle/>
            <a:p>
              <a:pPr>
                <a:lnSpc>
                  <a:spcPct val="120000"/>
                </a:lnSpc>
              </a:pPr>
              <a:r>
                <a:rPr lang="en-US" sz="2800" dirty="0">
                  <a:latin typeface="UGent Panno Text" panose="02000506040000040003" pitchFamily="50" charset="0"/>
                </a:rPr>
                <a:t>Build a project data workflow</a:t>
              </a:r>
            </a:p>
          </p:txBody>
        </p:sp>
        <p:pic>
          <p:nvPicPr>
            <p:cNvPr id="19" name="Graphic 18" descr="Workflow">
              <a:extLst>
                <a:ext uri="{FF2B5EF4-FFF2-40B4-BE49-F238E27FC236}">
                  <a16:creationId xmlns:a16="http://schemas.microsoft.com/office/drawing/2014/main" id="{A14FC82A-59F3-4A78-95A9-66A0E55B66D7}"/>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6485693" y="1892055"/>
              <a:ext cx="914400" cy="914400"/>
            </a:xfrm>
            <a:prstGeom prst="rect">
              <a:avLst/>
            </a:prstGeom>
          </p:spPr>
        </p:pic>
      </p:grpSp>
      <p:sp>
        <p:nvSpPr>
          <p:cNvPr id="36" name="TextBox 35">
            <a:extLst>
              <a:ext uri="{FF2B5EF4-FFF2-40B4-BE49-F238E27FC236}">
                <a16:creationId xmlns:a16="http://schemas.microsoft.com/office/drawing/2014/main" id="{45D8E5B9-9CFC-463E-9A1E-D1A1885F4BF6}"/>
              </a:ext>
            </a:extLst>
          </p:cNvPr>
          <p:cNvSpPr txBox="1"/>
          <p:nvPr/>
        </p:nvSpPr>
        <p:spPr>
          <a:xfrm>
            <a:off x="1003239" y="3156959"/>
            <a:ext cx="4722502" cy="1104918"/>
          </a:xfrm>
          <a:prstGeom prst="rect">
            <a:avLst/>
          </a:prstGeom>
          <a:noFill/>
        </p:spPr>
        <p:txBody>
          <a:bodyPr wrap="square" rtlCol="0">
            <a:spAutoFit/>
          </a:bodyPr>
          <a:lstStyle/>
          <a:p>
            <a:pPr marL="342900" indent="-342900">
              <a:lnSpc>
                <a:spcPct val="120000"/>
              </a:lnSpc>
              <a:buFont typeface="Arial" panose="020B0604020202020204" pitchFamily="34" charset="0"/>
              <a:buChar char="‒"/>
            </a:pPr>
            <a:r>
              <a:rPr lang="en-US" sz="2800" dirty="0">
                <a:latin typeface="UGent Panno Text" panose="02000506040000040003" pitchFamily="50" charset="0"/>
              </a:rPr>
              <a:t>Straightforward project structure</a:t>
            </a:r>
          </a:p>
          <a:p>
            <a:pPr marL="342900" indent="-342900">
              <a:lnSpc>
                <a:spcPct val="120000"/>
              </a:lnSpc>
              <a:buFont typeface="Arial" panose="020B0604020202020204" pitchFamily="34" charset="0"/>
              <a:buChar char="‒"/>
            </a:pPr>
            <a:r>
              <a:rPr lang="en-US" sz="2800" dirty="0">
                <a:latin typeface="UGent Panno Text" panose="02000506040000040003" pitchFamily="50" charset="0"/>
              </a:rPr>
              <a:t>Limited number of data types</a:t>
            </a:r>
          </a:p>
        </p:txBody>
      </p:sp>
      <p:sp>
        <p:nvSpPr>
          <p:cNvPr id="40" name="TextBox 39">
            <a:extLst>
              <a:ext uri="{FF2B5EF4-FFF2-40B4-BE49-F238E27FC236}">
                <a16:creationId xmlns:a16="http://schemas.microsoft.com/office/drawing/2014/main" id="{633597F8-0EAF-4F9D-815A-D9D907F9380F}"/>
              </a:ext>
            </a:extLst>
          </p:cNvPr>
          <p:cNvSpPr txBox="1"/>
          <p:nvPr/>
        </p:nvSpPr>
        <p:spPr>
          <a:xfrm>
            <a:off x="5887201" y="3156959"/>
            <a:ext cx="5738014" cy="4207306"/>
          </a:xfrm>
          <a:prstGeom prst="rect">
            <a:avLst/>
          </a:prstGeom>
          <a:noFill/>
        </p:spPr>
        <p:txBody>
          <a:bodyPr wrap="square" rtlCol="0">
            <a:spAutoFit/>
          </a:bodyPr>
          <a:lstStyle/>
          <a:p>
            <a:pPr marL="342900" indent="-342900">
              <a:lnSpc>
                <a:spcPct val="120000"/>
              </a:lnSpc>
              <a:buFont typeface="Arial" panose="020B0604020202020204" pitchFamily="34" charset="0"/>
              <a:buChar char="‒"/>
            </a:pPr>
            <a:r>
              <a:rPr lang="en-US" sz="2800" dirty="0">
                <a:latin typeface="UGent Panno Text" panose="02000506040000040003" pitchFamily="50" charset="0"/>
              </a:rPr>
              <a:t>Complex project structure, small to medium number of data types.</a:t>
            </a:r>
          </a:p>
          <a:p>
            <a:pPr marL="342900" indent="-342900">
              <a:lnSpc>
                <a:spcPct val="120000"/>
              </a:lnSpc>
              <a:buFont typeface="Arial" panose="020B0604020202020204" pitchFamily="34" charset="0"/>
              <a:buChar char="‒"/>
            </a:pPr>
            <a:r>
              <a:rPr lang="en-US" sz="2800" dirty="0">
                <a:latin typeface="UGent Panno Text" panose="02000506040000040003" pitchFamily="50" charset="0"/>
              </a:rPr>
              <a:t>To </a:t>
            </a:r>
            <a:r>
              <a:rPr lang="en-US" sz="2800" dirty="0">
                <a:solidFill>
                  <a:schemeClr val="tx2"/>
                </a:solidFill>
                <a:latin typeface="UGent Panno Text" panose="02000506040000040003" pitchFamily="50" charset="0"/>
              </a:rPr>
              <a:t>visualize data</a:t>
            </a:r>
            <a:r>
              <a:rPr lang="en-US" sz="2800" dirty="0">
                <a:latin typeface="UGent Panno Text" panose="02000506040000040003" pitchFamily="50" charset="0"/>
              </a:rPr>
              <a:t> as input &amp; outputs + the different </a:t>
            </a:r>
            <a:r>
              <a:rPr lang="en-US" sz="2800" dirty="0">
                <a:solidFill>
                  <a:schemeClr val="tx2"/>
                </a:solidFill>
                <a:latin typeface="UGent Panno Text" panose="02000506040000040003" pitchFamily="50" charset="0"/>
              </a:rPr>
              <a:t>processing and analysis steps</a:t>
            </a:r>
            <a:r>
              <a:rPr lang="en-US" sz="2800" dirty="0">
                <a:latin typeface="UGent Panno Text" panose="02000506040000040003" pitchFamily="50" charset="0"/>
              </a:rPr>
              <a:t>.</a:t>
            </a:r>
          </a:p>
          <a:p>
            <a:pPr marL="342900" indent="-342900">
              <a:lnSpc>
                <a:spcPct val="120000"/>
              </a:lnSpc>
              <a:buFont typeface="Arial" panose="020B0604020202020204" pitchFamily="34" charset="0"/>
              <a:buChar char="‒"/>
            </a:pPr>
            <a:r>
              <a:rPr lang="en-US" sz="2800" dirty="0">
                <a:latin typeface="UGent Panno Text" panose="02000506040000040003" pitchFamily="50" charset="0"/>
              </a:rPr>
              <a:t>Can help in other RDM steps: file organization &amp; naming, documentation.</a:t>
            </a:r>
          </a:p>
          <a:p>
            <a:pPr marL="342900" indent="-342900">
              <a:lnSpc>
                <a:spcPct val="120000"/>
              </a:lnSpc>
              <a:buFont typeface="Arial" panose="020B0604020202020204" pitchFamily="34" charset="0"/>
              <a:buChar char="‒"/>
            </a:pPr>
            <a:endParaRPr lang="en-US" sz="2800" dirty="0">
              <a:latin typeface="UGent Panno Text" panose="02000506040000040003" pitchFamily="50" charset="0"/>
            </a:endParaRPr>
          </a:p>
          <a:p>
            <a:pPr marL="342900" indent="-342900">
              <a:lnSpc>
                <a:spcPct val="120000"/>
              </a:lnSpc>
              <a:buFont typeface="Arial" panose="020B0604020202020204" pitchFamily="34" charset="0"/>
              <a:buChar char="‒"/>
            </a:pPr>
            <a:endParaRPr lang="en-US" sz="2800" dirty="0">
              <a:latin typeface="UGent Panno Text" panose="02000506040000040003" pitchFamily="50" charset="0"/>
            </a:endParaRPr>
          </a:p>
        </p:txBody>
      </p:sp>
      <p:sp>
        <p:nvSpPr>
          <p:cNvPr id="41" name="TextBox 40">
            <a:extLst>
              <a:ext uri="{FF2B5EF4-FFF2-40B4-BE49-F238E27FC236}">
                <a16:creationId xmlns:a16="http://schemas.microsoft.com/office/drawing/2014/main" id="{47E90436-2DE9-442D-9485-87247BBFE261}"/>
              </a:ext>
            </a:extLst>
          </p:cNvPr>
          <p:cNvSpPr txBox="1"/>
          <p:nvPr/>
        </p:nvSpPr>
        <p:spPr>
          <a:xfrm>
            <a:off x="11905613" y="3156959"/>
            <a:ext cx="4898132" cy="3690241"/>
          </a:xfrm>
          <a:prstGeom prst="rect">
            <a:avLst/>
          </a:prstGeom>
          <a:noFill/>
        </p:spPr>
        <p:txBody>
          <a:bodyPr wrap="square" rtlCol="0">
            <a:spAutoFit/>
          </a:bodyPr>
          <a:lstStyle/>
          <a:p>
            <a:pPr marL="342900" indent="-342900">
              <a:lnSpc>
                <a:spcPct val="120000"/>
              </a:lnSpc>
              <a:buFont typeface="Arial" panose="020B0604020202020204" pitchFamily="34" charset="0"/>
              <a:buChar char="‒"/>
            </a:pPr>
            <a:r>
              <a:rPr lang="en-US" sz="2800" dirty="0">
                <a:latin typeface="UGent Panno Text" panose="02000506040000040003" pitchFamily="50" charset="0"/>
              </a:rPr>
              <a:t>Complex project structure, medium to large number of data types. </a:t>
            </a:r>
          </a:p>
          <a:p>
            <a:pPr marL="342900" indent="-342900">
              <a:lnSpc>
                <a:spcPct val="120000"/>
              </a:lnSpc>
              <a:buFont typeface="Arial" panose="020B0604020202020204" pitchFamily="34" charset="0"/>
              <a:buChar char="‒"/>
            </a:pPr>
            <a:r>
              <a:rPr lang="en-US" sz="2800" dirty="0">
                <a:latin typeface="UGent Panno Text" panose="02000506040000040003" pitchFamily="50" charset="0"/>
              </a:rPr>
              <a:t>Data sets and/or types as rows, with characteristics as columns. </a:t>
            </a:r>
          </a:p>
          <a:p>
            <a:pPr marL="342900" indent="-342900">
              <a:lnSpc>
                <a:spcPct val="120000"/>
              </a:lnSpc>
              <a:buFont typeface="Arial" panose="020B0604020202020204" pitchFamily="34" charset="0"/>
              <a:buChar char="‒"/>
            </a:pPr>
            <a:r>
              <a:rPr lang="en-US" sz="2800" dirty="0">
                <a:solidFill>
                  <a:schemeClr val="tx2"/>
                </a:solidFill>
                <a:latin typeface="UGent Panno Text" panose="02000506040000040003" pitchFamily="50" charset="0"/>
              </a:rPr>
              <a:t>To detect RDM needs</a:t>
            </a:r>
            <a:r>
              <a:rPr lang="en-US" sz="2800" dirty="0">
                <a:latin typeface="UGent Panno Text" panose="02000506040000040003" pitchFamily="50" charset="0"/>
              </a:rPr>
              <a:t>: e.g. additional storage space needed, confidential data…</a:t>
            </a:r>
          </a:p>
        </p:txBody>
      </p:sp>
      <p:grpSp>
        <p:nvGrpSpPr>
          <p:cNvPr id="42" name="Group 41">
            <a:extLst>
              <a:ext uri="{FF2B5EF4-FFF2-40B4-BE49-F238E27FC236}">
                <a16:creationId xmlns:a16="http://schemas.microsoft.com/office/drawing/2014/main" id="{B3A6EC6A-9E2D-426B-B3AF-6DE4047EA3FA}"/>
              </a:ext>
            </a:extLst>
          </p:cNvPr>
          <p:cNvGrpSpPr/>
          <p:nvPr/>
        </p:nvGrpSpPr>
        <p:grpSpPr>
          <a:xfrm>
            <a:off x="4030899" y="7917719"/>
            <a:ext cx="2269420" cy="720000"/>
            <a:chOff x="7564283" y="5944347"/>
            <a:chExt cx="2269420" cy="720000"/>
          </a:xfrm>
        </p:grpSpPr>
        <p:pic>
          <p:nvPicPr>
            <p:cNvPr id="43" name="Graphic 42" descr="Workflow">
              <a:extLst>
                <a:ext uri="{FF2B5EF4-FFF2-40B4-BE49-F238E27FC236}">
                  <a16:creationId xmlns:a16="http://schemas.microsoft.com/office/drawing/2014/main" id="{5370D8E5-4451-47F5-9274-3258E14D3C24}"/>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7564283" y="5944347"/>
              <a:ext cx="720000" cy="720000"/>
            </a:xfrm>
            <a:prstGeom prst="rect">
              <a:avLst/>
            </a:prstGeom>
          </p:spPr>
        </p:pic>
        <p:pic>
          <p:nvPicPr>
            <p:cNvPr id="44" name="Graphic 43" descr="Document">
              <a:extLst>
                <a:ext uri="{FF2B5EF4-FFF2-40B4-BE49-F238E27FC236}">
                  <a16:creationId xmlns:a16="http://schemas.microsoft.com/office/drawing/2014/main" id="{7727110C-433B-458E-A9A7-A35CBFC54F6C}"/>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9113703" y="5944347"/>
              <a:ext cx="720000" cy="720000"/>
            </a:xfrm>
            <a:prstGeom prst="rect">
              <a:avLst/>
            </a:prstGeom>
          </p:spPr>
        </p:pic>
        <p:pic>
          <p:nvPicPr>
            <p:cNvPr id="45" name="Graphic 44" descr="Add">
              <a:extLst>
                <a:ext uri="{FF2B5EF4-FFF2-40B4-BE49-F238E27FC236}">
                  <a16:creationId xmlns:a16="http://schemas.microsoft.com/office/drawing/2014/main" id="{E3C93865-B90B-4F08-ABDE-DCEDA685BF09}"/>
                </a:ext>
              </a:extLst>
            </p:cNvPr>
            <p:cNvPicPr>
              <a:picLocks noChangeAspect="1"/>
            </p:cNvPicPr>
            <p:nvPr/>
          </p:nvPicPr>
          <p:blipFill>
            <a:blip r:embed="rId12" cstate="print">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a:off x="8476537" y="6115335"/>
              <a:ext cx="385602" cy="385602"/>
            </a:xfrm>
            <a:prstGeom prst="rect">
              <a:avLst/>
            </a:prstGeom>
          </p:spPr>
        </p:pic>
      </p:grpSp>
      <p:grpSp>
        <p:nvGrpSpPr>
          <p:cNvPr id="46" name="Group 45">
            <a:extLst>
              <a:ext uri="{FF2B5EF4-FFF2-40B4-BE49-F238E27FC236}">
                <a16:creationId xmlns:a16="http://schemas.microsoft.com/office/drawing/2014/main" id="{8E56C334-F9CD-42C0-A734-19A67623E55A}"/>
              </a:ext>
            </a:extLst>
          </p:cNvPr>
          <p:cNvGrpSpPr/>
          <p:nvPr/>
        </p:nvGrpSpPr>
        <p:grpSpPr>
          <a:xfrm>
            <a:off x="7985874" y="7927700"/>
            <a:ext cx="2269420" cy="720000"/>
            <a:chOff x="7564283" y="6867774"/>
            <a:chExt cx="2269420" cy="720000"/>
          </a:xfrm>
        </p:grpSpPr>
        <p:pic>
          <p:nvPicPr>
            <p:cNvPr id="47" name="Graphic 46" descr="Workflow">
              <a:extLst>
                <a:ext uri="{FF2B5EF4-FFF2-40B4-BE49-F238E27FC236}">
                  <a16:creationId xmlns:a16="http://schemas.microsoft.com/office/drawing/2014/main" id="{976C5573-533F-4744-BE2B-B5C06D27EFDD}"/>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7564283" y="6867774"/>
              <a:ext cx="720000" cy="720000"/>
            </a:xfrm>
            <a:prstGeom prst="rect">
              <a:avLst/>
            </a:prstGeom>
          </p:spPr>
        </p:pic>
        <p:pic>
          <p:nvPicPr>
            <p:cNvPr id="48" name="Graphic 47" descr="Add">
              <a:extLst>
                <a:ext uri="{FF2B5EF4-FFF2-40B4-BE49-F238E27FC236}">
                  <a16:creationId xmlns:a16="http://schemas.microsoft.com/office/drawing/2014/main" id="{3E7DB40D-3DA0-4866-B854-473769F3FCC0}"/>
                </a:ext>
              </a:extLst>
            </p:cNvPr>
            <p:cNvPicPr>
              <a:picLocks noChangeAspect="1"/>
            </p:cNvPicPr>
            <p:nvPr/>
          </p:nvPicPr>
          <p:blipFill>
            <a:blip r:embed="rId12" cstate="print">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a:off x="8476536" y="7038762"/>
              <a:ext cx="385602" cy="385602"/>
            </a:xfrm>
            <a:prstGeom prst="rect">
              <a:avLst/>
            </a:prstGeom>
          </p:spPr>
        </p:pic>
        <p:pic>
          <p:nvPicPr>
            <p:cNvPr id="49" name="Graphic 48" descr="Table">
              <a:extLst>
                <a:ext uri="{FF2B5EF4-FFF2-40B4-BE49-F238E27FC236}">
                  <a16:creationId xmlns:a16="http://schemas.microsoft.com/office/drawing/2014/main" id="{92767E7F-1E58-4FFB-B0AD-5C3263CE5E4A}"/>
                </a:ext>
              </a:extLst>
            </p:cNvPr>
            <p:cNvPicPr>
              <a:picLocks noChangeAspect="1"/>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r:embed="rId15"/>
                </a:ext>
              </a:extLst>
            </a:blip>
            <a:stretch>
              <a:fillRect/>
            </a:stretch>
          </p:blipFill>
          <p:spPr>
            <a:xfrm>
              <a:off x="9113703" y="6867774"/>
              <a:ext cx="720000" cy="720000"/>
            </a:xfrm>
            <a:prstGeom prst="rect">
              <a:avLst/>
            </a:prstGeom>
          </p:spPr>
        </p:pic>
      </p:grpSp>
      <p:grpSp>
        <p:nvGrpSpPr>
          <p:cNvPr id="50" name="Group 49">
            <a:extLst>
              <a:ext uri="{FF2B5EF4-FFF2-40B4-BE49-F238E27FC236}">
                <a16:creationId xmlns:a16="http://schemas.microsoft.com/office/drawing/2014/main" id="{C512B27A-B2A5-4445-B9B5-9D385A50AD27}"/>
              </a:ext>
            </a:extLst>
          </p:cNvPr>
          <p:cNvGrpSpPr/>
          <p:nvPr/>
        </p:nvGrpSpPr>
        <p:grpSpPr>
          <a:xfrm>
            <a:off x="11940850" y="7927700"/>
            <a:ext cx="3878151" cy="720000"/>
            <a:chOff x="7583641" y="7791201"/>
            <a:chExt cx="3878151" cy="720000"/>
          </a:xfrm>
        </p:grpSpPr>
        <p:pic>
          <p:nvPicPr>
            <p:cNvPr id="51" name="Graphic 50" descr="Workflow">
              <a:extLst>
                <a:ext uri="{FF2B5EF4-FFF2-40B4-BE49-F238E27FC236}">
                  <a16:creationId xmlns:a16="http://schemas.microsoft.com/office/drawing/2014/main" id="{B78E12BE-92AF-4BDD-AAD4-A3E9347A0A0F}"/>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7583641" y="7791201"/>
              <a:ext cx="720000" cy="720000"/>
            </a:xfrm>
            <a:prstGeom prst="rect">
              <a:avLst/>
            </a:prstGeom>
          </p:spPr>
        </p:pic>
        <p:pic>
          <p:nvPicPr>
            <p:cNvPr id="52" name="Graphic 51" descr="Add">
              <a:extLst>
                <a:ext uri="{FF2B5EF4-FFF2-40B4-BE49-F238E27FC236}">
                  <a16:creationId xmlns:a16="http://schemas.microsoft.com/office/drawing/2014/main" id="{60C797D9-DA0E-4671-B290-2B11AB462E30}"/>
                </a:ext>
              </a:extLst>
            </p:cNvPr>
            <p:cNvPicPr>
              <a:picLocks noChangeAspect="1"/>
            </p:cNvPicPr>
            <p:nvPr/>
          </p:nvPicPr>
          <p:blipFill>
            <a:blip r:embed="rId12" cstate="print">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a:off x="8495894" y="7962189"/>
              <a:ext cx="385602" cy="385602"/>
            </a:xfrm>
            <a:prstGeom prst="rect">
              <a:avLst/>
            </a:prstGeom>
          </p:spPr>
        </p:pic>
        <p:pic>
          <p:nvPicPr>
            <p:cNvPr id="53" name="Graphic 52" descr="Table">
              <a:extLst>
                <a:ext uri="{FF2B5EF4-FFF2-40B4-BE49-F238E27FC236}">
                  <a16:creationId xmlns:a16="http://schemas.microsoft.com/office/drawing/2014/main" id="{779A2495-940A-4B47-96D0-037B2197688D}"/>
                </a:ext>
              </a:extLst>
            </p:cNvPr>
            <p:cNvPicPr>
              <a:picLocks noChangeAspect="1"/>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r:embed="rId15"/>
                </a:ext>
              </a:extLst>
            </a:blip>
            <a:stretch>
              <a:fillRect/>
            </a:stretch>
          </p:blipFill>
          <p:spPr>
            <a:xfrm>
              <a:off x="9133061" y="7791201"/>
              <a:ext cx="720000" cy="720000"/>
            </a:xfrm>
            <a:prstGeom prst="rect">
              <a:avLst/>
            </a:prstGeom>
          </p:spPr>
        </p:pic>
        <p:pic>
          <p:nvPicPr>
            <p:cNvPr id="54" name="Graphic 53" descr="Document">
              <a:extLst>
                <a:ext uri="{FF2B5EF4-FFF2-40B4-BE49-F238E27FC236}">
                  <a16:creationId xmlns:a16="http://schemas.microsoft.com/office/drawing/2014/main" id="{FE148901-D19A-4BD8-87EA-23635106F072}"/>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10741792" y="7791201"/>
              <a:ext cx="720000" cy="720000"/>
            </a:xfrm>
            <a:prstGeom prst="rect">
              <a:avLst/>
            </a:prstGeom>
          </p:spPr>
        </p:pic>
        <p:pic>
          <p:nvPicPr>
            <p:cNvPr id="55" name="Graphic 54" descr="Add">
              <a:extLst>
                <a:ext uri="{FF2B5EF4-FFF2-40B4-BE49-F238E27FC236}">
                  <a16:creationId xmlns:a16="http://schemas.microsoft.com/office/drawing/2014/main" id="{97F68D96-F620-48C2-B280-861F521F004F}"/>
                </a:ext>
              </a:extLst>
            </p:cNvPr>
            <p:cNvPicPr>
              <a:picLocks noChangeAspect="1"/>
            </p:cNvPicPr>
            <p:nvPr/>
          </p:nvPicPr>
          <p:blipFill>
            <a:blip r:embed="rId12" cstate="print">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a:off x="10104626" y="7962189"/>
              <a:ext cx="385602" cy="385602"/>
            </a:xfrm>
            <a:prstGeom prst="rect">
              <a:avLst/>
            </a:prstGeom>
          </p:spPr>
        </p:pic>
      </p:grpSp>
      <p:pic>
        <p:nvPicPr>
          <p:cNvPr id="56" name="Graphic 55" descr="Document">
            <a:extLst>
              <a:ext uri="{FF2B5EF4-FFF2-40B4-BE49-F238E27FC236}">
                <a16:creationId xmlns:a16="http://schemas.microsoft.com/office/drawing/2014/main" id="{ABFB5E93-0412-450E-9BB6-CC089545F7F7}"/>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1625344" y="7935663"/>
            <a:ext cx="720000" cy="720000"/>
          </a:xfrm>
          <a:prstGeom prst="rect">
            <a:avLst/>
          </a:prstGeom>
        </p:spPr>
      </p:pic>
    </p:spTree>
    <p:extLst>
      <p:ext uri="{BB962C8B-B14F-4D97-AF65-F5344CB8AC3E}">
        <p14:creationId xmlns:p14="http://schemas.microsoft.com/office/powerpoint/2010/main" val="90846370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7E4C3E-83B8-446F-8365-373E69B58F4F}"/>
              </a:ext>
            </a:extLst>
          </p:cNvPr>
          <p:cNvSpPr>
            <a:spLocks noGrp="1"/>
          </p:cNvSpPr>
          <p:nvPr>
            <p:ph type="title"/>
          </p:nvPr>
        </p:nvSpPr>
        <p:spPr/>
        <p:txBody>
          <a:bodyPr/>
          <a:lstStyle/>
          <a:p>
            <a:r>
              <a:rPr lang="nl-BE" dirty="0">
                <a:latin typeface="UGent Panno Text" panose="02000506040000040003" pitchFamily="2" charset="0"/>
              </a:rPr>
              <a:t>Data </a:t>
            </a:r>
            <a:r>
              <a:rPr lang="nl-BE" dirty="0" err="1">
                <a:latin typeface="UGent Panno Text" panose="02000506040000040003" pitchFamily="2" charset="0"/>
              </a:rPr>
              <a:t>Description</a:t>
            </a:r>
            <a:r>
              <a:rPr lang="nl-BE" dirty="0">
                <a:latin typeface="UGent Panno Text" panose="02000506040000040003" pitchFamily="2" charset="0"/>
              </a:rPr>
              <a:t>: approach 1</a:t>
            </a:r>
            <a:endParaRPr lang="en-GB" dirty="0">
              <a:latin typeface="UGent Panno Text" panose="02000506040000040003" pitchFamily="2" charset="0"/>
            </a:endParaRPr>
          </a:p>
        </p:txBody>
      </p:sp>
      <p:sp>
        <p:nvSpPr>
          <p:cNvPr id="3" name="Content Placeholder 2">
            <a:extLst>
              <a:ext uri="{FF2B5EF4-FFF2-40B4-BE49-F238E27FC236}">
                <a16:creationId xmlns:a16="http://schemas.microsoft.com/office/drawing/2014/main" id="{EF6EEE7A-A293-4B2E-A82F-B755C79F9C43}"/>
              </a:ext>
            </a:extLst>
          </p:cNvPr>
          <p:cNvSpPr>
            <a:spLocks noGrp="1"/>
          </p:cNvSpPr>
          <p:nvPr>
            <p:ph idx="1"/>
          </p:nvPr>
        </p:nvSpPr>
        <p:spPr>
          <a:xfrm>
            <a:off x="835826" y="1194589"/>
            <a:ext cx="15699574" cy="2917270"/>
          </a:xfrm>
        </p:spPr>
        <p:txBody>
          <a:bodyPr>
            <a:normAutofit/>
          </a:bodyPr>
          <a:lstStyle/>
          <a:p>
            <a:r>
              <a:rPr lang="en-US" sz="3200" dirty="0">
                <a:latin typeface="UGent Panno Text" panose="02000506040000040003" pitchFamily="2" charset="0"/>
              </a:rPr>
              <a:t>Straightforward project structure, limited number of datatypes</a:t>
            </a:r>
          </a:p>
        </p:txBody>
      </p:sp>
      <p:grpSp>
        <p:nvGrpSpPr>
          <p:cNvPr id="6" name="Group 5">
            <a:extLst>
              <a:ext uri="{FF2B5EF4-FFF2-40B4-BE49-F238E27FC236}">
                <a16:creationId xmlns:a16="http://schemas.microsoft.com/office/drawing/2014/main" id="{DF19127A-6800-408C-9394-B97FA7871C0B}"/>
              </a:ext>
            </a:extLst>
          </p:cNvPr>
          <p:cNvGrpSpPr/>
          <p:nvPr/>
        </p:nvGrpSpPr>
        <p:grpSpPr>
          <a:xfrm>
            <a:off x="1529883" y="2558510"/>
            <a:ext cx="9874119" cy="722978"/>
            <a:chOff x="1075765" y="1798852"/>
            <a:chExt cx="6943164" cy="508375"/>
          </a:xfrm>
        </p:grpSpPr>
        <p:sp>
          <p:nvSpPr>
            <p:cNvPr id="4" name="Arrow: Right 3">
              <a:extLst>
                <a:ext uri="{FF2B5EF4-FFF2-40B4-BE49-F238E27FC236}">
                  <a16:creationId xmlns:a16="http://schemas.microsoft.com/office/drawing/2014/main" id="{0EBDE5B8-FCFC-403C-81E9-244B104D6AA9}"/>
                </a:ext>
              </a:extLst>
            </p:cNvPr>
            <p:cNvSpPr/>
            <p:nvPr/>
          </p:nvSpPr>
          <p:spPr>
            <a:xfrm>
              <a:off x="1075765" y="1926227"/>
              <a:ext cx="945776" cy="381000"/>
            </a:xfrm>
            <a:prstGeom prst="rightArrow">
              <a:avLst/>
            </a:prstGeom>
            <a:noFill/>
            <a:ln w="31750">
              <a:solidFill>
                <a:srgbClr val="1E64C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3641" err="1">
                <a:solidFill>
                  <a:schemeClr val="tx1"/>
                </a:solidFill>
              </a:endParaRPr>
            </a:p>
          </p:txBody>
        </p:sp>
        <p:sp>
          <p:nvSpPr>
            <p:cNvPr id="5" name="TextBox 4">
              <a:extLst>
                <a:ext uri="{FF2B5EF4-FFF2-40B4-BE49-F238E27FC236}">
                  <a16:creationId xmlns:a16="http://schemas.microsoft.com/office/drawing/2014/main" id="{6BD2B2B1-F34E-4FA0-A6F8-88310185C349}"/>
                </a:ext>
              </a:extLst>
            </p:cNvPr>
            <p:cNvSpPr txBox="1"/>
            <p:nvPr/>
          </p:nvSpPr>
          <p:spPr>
            <a:xfrm>
              <a:off x="2259105" y="1798852"/>
              <a:ext cx="5759824" cy="452766"/>
            </a:xfrm>
            <a:prstGeom prst="rect">
              <a:avLst/>
            </a:prstGeom>
            <a:noFill/>
          </p:spPr>
          <p:txBody>
            <a:bodyPr wrap="square" rtlCol="0" anchor="t">
              <a:spAutoFit/>
            </a:bodyPr>
            <a:lstStyle/>
            <a:p>
              <a:pPr algn="l">
                <a:lnSpc>
                  <a:spcPct val="120000"/>
                </a:lnSpc>
              </a:pPr>
              <a:r>
                <a:rPr lang="nl-BE" sz="3200" dirty="0">
                  <a:latin typeface="UGent Panno Text" panose="02000506040000040003" pitchFamily="2" charset="0"/>
                </a:rPr>
                <a:t>Write a </a:t>
              </a:r>
              <a:r>
                <a:rPr lang="en-US" sz="3200" dirty="0">
                  <a:latin typeface="UGent Panno Text" panose="02000506040000040003" pitchFamily="2" charset="0"/>
                </a:rPr>
                <a:t>description</a:t>
              </a:r>
            </a:p>
          </p:txBody>
        </p:sp>
      </p:grpSp>
      <p:sp>
        <p:nvSpPr>
          <p:cNvPr id="7" name="Rectangle 6">
            <a:extLst>
              <a:ext uri="{FF2B5EF4-FFF2-40B4-BE49-F238E27FC236}">
                <a16:creationId xmlns:a16="http://schemas.microsoft.com/office/drawing/2014/main" id="{984FBB7E-E12F-40EB-80EF-6C0FAE9D248F}"/>
              </a:ext>
            </a:extLst>
          </p:cNvPr>
          <p:cNvSpPr/>
          <p:nvPr/>
        </p:nvSpPr>
        <p:spPr>
          <a:xfrm>
            <a:off x="4819131" y="4014528"/>
            <a:ext cx="10007985" cy="4571060"/>
          </a:xfrm>
          <a:prstGeom prst="rect">
            <a:avLst/>
          </a:prstGeom>
        </p:spPr>
        <p:txBody>
          <a:bodyPr wrap="square">
            <a:spAutoFit/>
          </a:bodyPr>
          <a:lstStyle/>
          <a:p>
            <a:pPr>
              <a:lnSpc>
                <a:spcPct val="107000"/>
              </a:lnSpc>
              <a:spcAft>
                <a:spcPts val="1138"/>
              </a:spcAft>
            </a:pPr>
            <a:r>
              <a:rPr lang="en-GB" i="1" dirty="0">
                <a:solidFill>
                  <a:srgbClr val="4472C4"/>
                </a:solidFill>
                <a:latin typeface="UGent Panno Text" panose="02000506040000040003" pitchFamily="2" charset="0"/>
                <a:ea typeface="Calibri" panose="020F0502020204030204" pitchFamily="34" charset="0"/>
                <a:cs typeface="Times New Roman" panose="02020603050405020304" pitchFamily="18" charset="0"/>
              </a:rPr>
              <a:t>This project will produce qualitative observational data from interviews with Flemish entrepreneurs between January and June 2020. These interviews will be done by myself. </a:t>
            </a:r>
          </a:p>
          <a:p>
            <a:pPr>
              <a:lnSpc>
                <a:spcPct val="107000"/>
              </a:lnSpc>
              <a:spcAft>
                <a:spcPts val="1138"/>
              </a:spcAft>
            </a:pPr>
            <a:r>
              <a:rPr lang="en-GB" i="1" dirty="0">
                <a:solidFill>
                  <a:srgbClr val="4472C4"/>
                </a:solidFill>
                <a:latin typeface="UGent Panno Text" panose="02000506040000040003" pitchFamily="2" charset="0"/>
                <a:ea typeface="Calibri" panose="020F0502020204030204" pitchFamily="34" charset="0"/>
                <a:cs typeface="Times New Roman" panose="02020603050405020304" pitchFamily="18" charset="0"/>
              </a:rPr>
              <a:t>Raw data will comprise digital audio recordings of interviews and hand-written notes. Audio files will be transcribed into digital text documents and notes will be digitized to prepare them for analysis. </a:t>
            </a:r>
          </a:p>
          <a:p>
            <a:pPr>
              <a:lnSpc>
                <a:spcPct val="107000"/>
              </a:lnSpc>
              <a:spcAft>
                <a:spcPts val="1138"/>
              </a:spcAft>
            </a:pPr>
            <a:r>
              <a:rPr lang="en-GB" i="1" dirty="0">
                <a:solidFill>
                  <a:srgbClr val="4472C4"/>
                </a:solidFill>
                <a:latin typeface="UGent Panno Text" panose="02000506040000040003" pitchFamily="2" charset="0"/>
                <a:ea typeface="Calibri" panose="020F0502020204030204" pitchFamily="34" charset="0"/>
                <a:cs typeface="Times New Roman" panose="02020603050405020304" pitchFamily="18" charset="0"/>
              </a:rPr>
              <a:t>The audio transcription and notes digitalization will be done in MS Word M365 (.docx extension). Around 40 one-hour long interviews will be done, with file size of 250 MB per interview, giving an estimate of 10 GB for all the interviews.”</a:t>
            </a:r>
            <a:endParaRPr lang="en-GB" sz="3982" dirty="0">
              <a:latin typeface="UGent Panno Text" panose="02000506040000040003" pitchFamily="2" charset="0"/>
              <a:ea typeface="Calibri" panose="020F0502020204030204" pitchFamily="34" charset="0"/>
              <a:cs typeface="Times New Roman" panose="02020603050405020304" pitchFamily="18" charset="0"/>
            </a:endParaRPr>
          </a:p>
        </p:txBody>
      </p:sp>
      <p:sp>
        <p:nvSpPr>
          <p:cNvPr id="8" name="TextBox 7">
            <a:extLst>
              <a:ext uri="{FF2B5EF4-FFF2-40B4-BE49-F238E27FC236}">
                <a16:creationId xmlns:a16="http://schemas.microsoft.com/office/drawing/2014/main" id="{703C868E-7551-42E4-8337-47B7121C61B2}"/>
              </a:ext>
            </a:extLst>
          </p:cNvPr>
          <p:cNvSpPr txBox="1"/>
          <p:nvPr/>
        </p:nvSpPr>
        <p:spPr>
          <a:xfrm>
            <a:off x="3493904" y="4190755"/>
            <a:ext cx="1263103" cy="3232087"/>
          </a:xfrm>
          <a:prstGeom prst="rect">
            <a:avLst/>
          </a:prstGeom>
          <a:noFill/>
        </p:spPr>
        <p:txBody>
          <a:bodyPr vert="vert270" wrap="square" rtlCol="0">
            <a:spAutoFit/>
          </a:bodyPr>
          <a:lstStyle/>
          <a:p>
            <a:pPr algn="ctr">
              <a:lnSpc>
                <a:spcPct val="120000"/>
              </a:lnSpc>
            </a:pPr>
            <a:r>
              <a:rPr lang="nl-BE" sz="6257" cap="all" dirty="0" err="1">
                <a:solidFill>
                  <a:schemeClr val="bg1">
                    <a:lumMod val="75000"/>
                  </a:schemeClr>
                </a:solidFill>
                <a:latin typeface="UGent Panno Text" panose="02000506040000040003" pitchFamily="2" charset="0"/>
              </a:rPr>
              <a:t>Example</a:t>
            </a:r>
            <a:endParaRPr lang="en-GB" sz="6257" cap="all" dirty="0">
              <a:solidFill>
                <a:schemeClr val="bg1">
                  <a:lumMod val="75000"/>
                </a:schemeClr>
              </a:solidFill>
              <a:latin typeface="UGent Panno Text" panose="02000506040000040003" pitchFamily="2" charset="0"/>
            </a:endParaRPr>
          </a:p>
        </p:txBody>
      </p:sp>
    </p:spTree>
    <p:extLst>
      <p:ext uri="{BB962C8B-B14F-4D97-AF65-F5344CB8AC3E}">
        <p14:creationId xmlns:p14="http://schemas.microsoft.com/office/powerpoint/2010/main" val="125297719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GB"/>
              <a:t>A DMP: what &amp; why</a:t>
            </a:r>
          </a:p>
        </p:txBody>
      </p:sp>
      <p:sp>
        <p:nvSpPr>
          <p:cNvPr id="5" name="Slide Number Placeholder 4"/>
          <p:cNvSpPr>
            <a:spLocks noGrp="1"/>
          </p:cNvSpPr>
          <p:nvPr>
            <p:ph type="sldNum" sz="quarter" idx="4"/>
          </p:nvPr>
        </p:nvSpPr>
        <p:spPr/>
        <p:txBody>
          <a:bodyPr/>
          <a:lstStyle/>
          <a:p>
            <a:fld id="{7AE184E0-0BD4-4705-A12B-9B71DDE63301}" type="slidenum">
              <a:rPr lang="en-GB" smtClean="0"/>
              <a:pPr/>
              <a:t>2</a:t>
            </a:fld>
            <a:endParaRPr lang="en-GB"/>
          </a:p>
        </p:txBody>
      </p:sp>
    </p:spTree>
    <p:extLst>
      <p:ext uri="{BB962C8B-B14F-4D97-AF65-F5344CB8AC3E}">
        <p14:creationId xmlns:p14="http://schemas.microsoft.com/office/powerpoint/2010/main" val="321863767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7E4C3E-83B8-446F-8365-373E69B58F4F}"/>
              </a:ext>
            </a:extLst>
          </p:cNvPr>
          <p:cNvSpPr>
            <a:spLocks noGrp="1"/>
          </p:cNvSpPr>
          <p:nvPr>
            <p:ph type="title"/>
          </p:nvPr>
        </p:nvSpPr>
        <p:spPr/>
        <p:txBody>
          <a:bodyPr/>
          <a:lstStyle/>
          <a:p>
            <a:r>
              <a:rPr lang="nl-BE" dirty="0">
                <a:latin typeface="UGent Panno Text" panose="02000506040000040003" pitchFamily="2" charset="0"/>
              </a:rPr>
              <a:t>Project data flow</a:t>
            </a:r>
            <a:endParaRPr lang="en-GB" dirty="0">
              <a:latin typeface="UGent Panno Text" panose="02000506040000040003" pitchFamily="2" charset="0"/>
            </a:endParaRPr>
          </a:p>
        </p:txBody>
      </p:sp>
      <p:sp>
        <p:nvSpPr>
          <p:cNvPr id="3" name="Content Placeholder 2">
            <a:extLst>
              <a:ext uri="{FF2B5EF4-FFF2-40B4-BE49-F238E27FC236}">
                <a16:creationId xmlns:a16="http://schemas.microsoft.com/office/drawing/2014/main" id="{EF6EEE7A-A293-4B2E-A82F-B755C79F9C43}"/>
              </a:ext>
            </a:extLst>
          </p:cNvPr>
          <p:cNvSpPr>
            <a:spLocks noGrp="1"/>
          </p:cNvSpPr>
          <p:nvPr>
            <p:ph idx="1"/>
          </p:nvPr>
        </p:nvSpPr>
        <p:spPr>
          <a:xfrm>
            <a:off x="835826" y="1054351"/>
            <a:ext cx="15699574" cy="2917270"/>
          </a:xfrm>
        </p:spPr>
        <p:txBody>
          <a:bodyPr>
            <a:normAutofit/>
          </a:bodyPr>
          <a:lstStyle/>
          <a:p>
            <a:r>
              <a:rPr lang="nl-BE" sz="3200" dirty="0">
                <a:latin typeface="UGent Panno Text" panose="02000506040000040003" pitchFamily="2" charset="0"/>
              </a:rPr>
              <a:t>Complex project </a:t>
            </a:r>
            <a:r>
              <a:rPr lang="nl-BE" sz="3200" dirty="0" err="1">
                <a:latin typeface="UGent Panno Text" panose="02000506040000040003" pitchFamily="2" charset="0"/>
              </a:rPr>
              <a:t>structure</a:t>
            </a:r>
            <a:r>
              <a:rPr lang="nl-BE" sz="3200" dirty="0">
                <a:latin typeface="UGent Panno Text" panose="02000506040000040003" pitchFamily="2" charset="0"/>
              </a:rPr>
              <a:t>, small </a:t>
            </a:r>
            <a:r>
              <a:rPr lang="nl-BE" sz="3200" dirty="0" err="1">
                <a:latin typeface="UGent Panno Text" panose="02000506040000040003" pitchFamily="2" charset="0"/>
              </a:rPr>
              <a:t>to</a:t>
            </a:r>
            <a:r>
              <a:rPr lang="nl-BE" sz="3200" dirty="0">
                <a:latin typeface="UGent Panno Text" panose="02000506040000040003" pitchFamily="2" charset="0"/>
              </a:rPr>
              <a:t> medium </a:t>
            </a:r>
            <a:r>
              <a:rPr lang="nl-BE" sz="3200" dirty="0" err="1">
                <a:latin typeface="UGent Panno Text" panose="02000506040000040003" pitchFamily="2" charset="0"/>
              </a:rPr>
              <a:t>number</a:t>
            </a:r>
            <a:r>
              <a:rPr lang="nl-BE" sz="3200" dirty="0">
                <a:latin typeface="UGent Panno Text" panose="02000506040000040003" pitchFamily="2" charset="0"/>
              </a:rPr>
              <a:t> of datatypes</a:t>
            </a:r>
            <a:endParaRPr lang="en-GB" sz="3200" dirty="0">
              <a:latin typeface="UGent Panno Text" panose="02000506040000040003" pitchFamily="2" charset="0"/>
            </a:endParaRPr>
          </a:p>
        </p:txBody>
      </p:sp>
      <p:grpSp>
        <p:nvGrpSpPr>
          <p:cNvPr id="6" name="Group 5">
            <a:extLst>
              <a:ext uri="{FF2B5EF4-FFF2-40B4-BE49-F238E27FC236}">
                <a16:creationId xmlns:a16="http://schemas.microsoft.com/office/drawing/2014/main" id="{DF19127A-6800-408C-9394-B97FA7871C0B}"/>
              </a:ext>
            </a:extLst>
          </p:cNvPr>
          <p:cNvGrpSpPr/>
          <p:nvPr/>
        </p:nvGrpSpPr>
        <p:grpSpPr>
          <a:xfrm>
            <a:off x="1587253" y="1959309"/>
            <a:ext cx="11588865" cy="722978"/>
            <a:chOff x="1075765" y="1798852"/>
            <a:chExt cx="8148918" cy="508375"/>
          </a:xfrm>
        </p:grpSpPr>
        <p:sp>
          <p:nvSpPr>
            <p:cNvPr id="4" name="Arrow: Right 3">
              <a:extLst>
                <a:ext uri="{FF2B5EF4-FFF2-40B4-BE49-F238E27FC236}">
                  <a16:creationId xmlns:a16="http://schemas.microsoft.com/office/drawing/2014/main" id="{0EBDE5B8-FCFC-403C-81E9-244B104D6AA9}"/>
                </a:ext>
              </a:extLst>
            </p:cNvPr>
            <p:cNvSpPr/>
            <p:nvPr/>
          </p:nvSpPr>
          <p:spPr>
            <a:xfrm>
              <a:off x="1075765" y="1926227"/>
              <a:ext cx="945776" cy="381000"/>
            </a:xfrm>
            <a:prstGeom prst="rightArrow">
              <a:avLst/>
            </a:prstGeom>
            <a:noFill/>
            <a:ln w="31750">
              <a:solidFill>
                <a:srgbClr val="1E64C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3641" err="1">
                <a:solidFill>
                  <a:schemeClr val="tx1"/>
                </a:solidFill>
              </a:endParaRPr>
            </a:p>
          </p:txBody>
        </p:sp>
        <p:sp>
          <p:nvSpPr>
            <p:cNvPr id="5" name="TextBox 4">
              <a:extLst>
                <a:ext uri="{FF2B5EF4-FFF2-40B4-BE49-F238E27FC236}">
                  <a16:creationId xmlns:a16="http://schemas.microsoft.com/office/drawing/2014/main" id="{6BD2B2B1-F34E-4FA0-A6F8-88310185C349}"/>
                </a:ext>
              </a:extLst>
            </p:cNvPr>
            <p:cNvSpPr txBox="1"/>
            <p:nvPr/>
          </p:nvSpPr>
          <p:spPr>
            <a:xfrm>
              <a:off x="2259105" y="1798852"/>
              <a:ext cx="6965578" cy="404252"/>
            </a:xfrm>
            <a:prstGeom prst="rect">
              <a:avLst/>
            </a:prstGeom>
            <a:noFill/>
          </p:spPr>
          <p:txBody>
            <a:bodyPr wrap="square" rtlCol="0" anchor="t">
              <a:spAutoFit/>
            </a:bodyPr>
            <a:lstStyle/>
            <a:p>
              <a:pPr algn="l">
                <a:lnSpc>
                  <a:spcPct val="120000"/>
                </a:lnSpc>
              </a:pPr>
              <a:r>
                <a:rPr lang="nl-BE" sz="2800" dirty="0">
                  <a:latin typeface="UGent Panno Text" panose="02000506040000040003" pitchFamily="2" charset="0"/>
                </a:rPr>
                <a:t>Design a data flow</a:t>
              </a:r>
              <a:r>
                <a:rPr lang="nl-BE" sz="2800" dirty="0">
                  <a:solidFill>
                    <a:schemeClr val="bg1">
                      <a:lumMod val="75000"/>
                    </a:schemeClr>
                  </a:solidFill>
                  <a:latin typeface="UGent Panno Text" panose="02000506040000040003" pitchFamily="2" charset="0"/>
                </a:rPr>
                <a:t>, </a:t>
              </a:r>
              <a:r>
                <a:rPr lang="nl-BE" sz="2800" dirty="0" err="1">
                  <a:solidFill>
                    <a:schemeClr val="bg1">
                      <a:lumMod val="75000"/>
                    </a:schemeClr>
                  </a:solidFill>
                  <a:latin typeface="UGent Panno Text" panose="02000506040000040003" pitchFamily="2" charset="0"/>
                </a:rPr>
                <a:t>add</a:t>
              </a:r>
              <a:r>
                <a:rPr lang="nl-BE" sz="2800" dirty="0">
                  <a:solidFill>
                    <a:schemeClr val="bg1">
                      <a:lumMod val="75000"/>
                    </a:schemeClr>
                  </a:solidFill>
                  <a:latin typeface="UGent Panno Text" panose="02000506040000040003" pitchFamily="2" charset="0"/>
                </a:rPr>
                <a:t> details in </a:t>
              </a:r>
              <a:r>
                <a:rPr lang="nl-BE" sz="2800" dirty="0" err="1">
                  <a:solidFill>
                    <a:schemeClr val="bg1">
                      <a:lumMod val="75000"/>
                    </a:schemeClr>
                  </a:solidFill>
                  <a:latin typeface="UGent Panno Text" panose="02000506040000040003" pitchFamily="2" charset="0"/>
                </a:rPr>
                <a:t>text</a:t>
              </a:r>
              <a:r>
                <a:rPr lang="nl-BE" sz="2800" dirty="0">
                  <a:solidFill>
                    <a:schemeClr val="bg1">
                      <a:lumMod val="75000"/>
                    </a:schemeClr>
                  </a:solidFill>
                  <a:latin typeface="UGent Panno Text" panose="02000506040000040003" pitchFamily="2" charset="0"/>
                </a:rPr>
                <a:t> or </a:t>
              </a:r>
              <a:r>
                <a:rPr lang="nl-BE" sz="2800" dirty="0" err="1">
                  <a:solidFill>
                    <a:schemeClr val="bg1">
                      <a:lumMod val="75000"/>
                    </a:schemeClr>
                  </a:solidFill>
                  <a:latin typeface="UGent Panno Text" panose="02000506040000040003" pitchFamily="2" charset="0"/>
                </a:rPr>
                <a:t>table</a:t>
              </a:r>
              <a:endParaRPr lang="en-GB" sz="2800" dirty="0">
                <a:solidFill>
                  <a:schemeClr val="bg1">
                    <a:lumMod val="75000"/>
                  </a:schemeClr>
                </a:solidFill>
                <a:latin typeface="UGent Panno Text" panose="02000506040000040003" pitchFamily="2" charset="0"/>
              </a:endParaRPr>
            </a:p>
          </p:txBody>
        </p:sp>
      </p:grpSp>
      <p:pic>
        <p:nvPicPr>
          <p:cNvPr id="9" name="Content Placeholder 4">
            <a:extLst>
              <a:ext uri="{FF2B5EF4-FFF2-40B4-BE49-F238E27FC236}">
                <a16:creationId xmlns:a16="http://schemas.microsoft.com/office/drawing/2014/main" id="{E60A2C25-BD99-4755-BAA5-BD9C20D7637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87652" y="3285709"/>
            <a:ext cx="13264832" cy="5515075"/>
          </a:xfrm>
          <a:prstGeom prst="rect">
            <a:avLst/>
          </a:prstGeom>
        </p:spPr>
      </p:pic>
      <p:sp>
        <p:nvSpPr>
          <p:cNvPr id="10" name="TextBox 9">
            <a:extLst>
              <a:ext uri="{FF2B5EF4-FFF2-40B4-BE49-F238E27FC236}">
                <a16:creationId xmlns:a16="http://schemas.microsoft.com/office/drawing/2014/main" id="{25728B41-0AD0-4DD2-8971-50E546DBB92A}"/>
              </a:ext>
            </a:extLst>
          </p:cNvPr>
          <p:cNvSpPr txBox="1"/>
          <p:nvPr/>
        </p:nvSpPr>
        <p:spPr>
          <a:xfrm>
            <a:off x="1281947" y="3707047"/>
            <a:ext cx="1263103" cy="3448066"/>
          </a:xfrm>
          <a:prstGeom prst="rect">
            <a:avLst/>
          </a:prstGeom>
          <a:noFill/>
        </p:spPr>
        <p:txBody>
          <a:bodyPr vert="vert270" wrap="square" rtlCol="0">
            <a:spAutoFit/>
          </a:bodyPr>
          <a:lstStyle/>
          <a:p>
            <a:pPr algn="ctr">
              <a:lnSpc>
                <a:spcPct val="120000"/>
              </a:lnSpc>
            </a:pPr>
            <a:r>
              <a:rPr lang="nl-BE" sz="6257" cap="all" dirty="0" err="1">
                <a:solidFill>
                  <a:schemeClr val="bg1">
                    <a:lumMod val="75000"/>
                  </a:schemeClr>
                </a:solidFill>
                <a:latin typeface="UGent Panno Text" panose="02000506040000040003" pitchFamily="2" charset="0"/>
              </a:rPr>
              <a:t>Example</a:t>
            </a:r>
            <a:endParaRPr lang="en-GB" sz="6257" cap="all" dirty="0">
              <a:solidFill>
                <a:schemeClr val="bg1">
                  <a:lumMod val="75000"/>
                </a:schemeClr>
              </a:solidFill>
              <a:latin typeface="UGent Panno Text" panose="02000506040000040003" pitchFamily="2" charset="0"/>
            </a:endParaRPr>
          </a:p>
        </p:txBody>
      </p:sp>
    </p:spTree>
    <p:extLst>
      <p:ext uri="{BB962C8B-B14F-4D97-AF65-F5344CB8AC3E}">
        <p14:creationId xmlns:p14="http://schemas.microsoft.com/office/powerpoint/2010/main" val="33553810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7E4C3E-83B8-446F-8365-373E69B58F4F}"/>
              </a:ext>
            </a:extLst>
          </p:cNvPr>
          <p:cNvSpPr>
            <a:spLocks noGrp="1"/>
          </p:cNvSpPr>
          <p:nvPr>
            <p:ph type="title"/>
          </p:nvPr>
        </p:nvSpPr>
        <p:spPr/>
        <p:txBody>
          <a:bodyPr/>
          <a:lstStyle/>
          <a:p>
            <a:r>
              <a:rPr lang="nl-BE">
                <a:latin typeface="UGent Panno Text" panose="02000506040000040003" pitchFamily="2" charset="0"/>
              </a:rPr>
              <a:t>Data </a:t>
            </a:r>
            <a:r>
              <a:rPr lang="nl-BE" err="1">
                <a:latin typeface="UGent Panno Text" panose="02000506040000040003" pitchFamily="2" charset="0"/>
              </a:rPr>
              <a:t>Description</a:t>
            </a:r>
            <a:r>
              <a:rPr lang="nl-BE">
                <a:latin typeface="UGent Panno Text" panose="02000506040000040003" pitchFamily="2" charset="0"/>
              </a:rPr>
              <a:t>: Data summary </a:t>
            </a:r>
            <a:r>
              <a:rPr lang="nl-BE" err="1">
                <a:latin typeface="UGent Panno Text" panose="02000506040000040003" pitchFamily="2" charset="0"/>
              </a:rPr>
              <a:t>table</a:t>
            </a:r>
            <a:endParaRPr lang="en-GB">
              <a:latin typeface="UGent Panno Text" panose="02000506040000040003" pitchFamily="2" charset="0"/>
            </a:endParaRPr>
          </a:p>
        </p:txBody>
      </p:sp>
      <p:graphicFrame>
        <p:nvGraphicFramePr>
          <p:cNvPr id="3" name="Table 2">
            <a:extLst>
              <a:ext uri="{FF2B5EF4-FFF2-40B4-BE49-F238E27FC236}">
                <a16:creationId xmlns:a16="http://schemas.microsoft.com/office/drawing/2014/main" id="{BC7C84A6-2E11-4037-8238-955E6CF9840B}"/>
              </a:ext>
            </a:extLst>
          </p:cNvPr>
          <p:cNvGraphicFramePr>
            <a:graphicFrameLocks noGrp="1"/>
          </p:cNvGraphicFramePr>
          <p:nvPr>
            <p:extLst>
              <p:ext uri="{D42A27DB-BD31-4B8C-83A1-F6EECF244321}">
                <p14:modId xmlns:p14="http://schemas.microsoft.com/office/powerpoint/2010/main" val="2995509451"/>
              </p:ext>
            </p:extLst>
          </p:nvPr>
        </p:nvGraphicFramePr>
        <p:xfrm>
          <a:off x="830118" y="1246275"/>
          <a:ext cx="15512967" cy="7511310"/>
        </p:xfrm>
        <a:graphic>
          <a:graphicData uri="http://schemas.openxmlformats.org/drawingml/2006/table">
            <a:tbl>
              <a:tblPr firstRow="1" bandRow="1">
                <a:tableStyleId>{616DA210-FB5B-4158-B5E0-FEB733F419BA}</a:tableStyleId>
              </a:tblPr>
              <a:tblGrid>
                <a:gridCol w="1274453">
                  <a:extLst>
                    <a:ext uri="{9D8B030D-6E8A-4147-A177-3AD203B41FA5}">
                      <a16:colId xmlns:a16="http://schemas.microsoft.com/office/drawing/2014/main" val="3235222179"/>
                    </a:ext>
                  </a:extLst>
                </a:gridCol>
                <a:gridCol w="1774287">
                  <a:extLst>
                    <a:ext uri="{9D8B030D-6E8A-4147-A177-3AD203B41FA5}">
                      <a16:colId xmlns:a16="http://schemas.microsoft.com/office/drawing/2014/main" val="592632109"/>
                    </a:ext>
                  </a:extLst>
                </a:gridCol>
                <a:gridCol w="2402850">
                  <a:extLst>
                    <a:ext uri="{9D8B030D-6E8A-4147-A177-3AD203B41FA5}">
                      <a16:colId xmlns:a16="http://schemas.microsoft.com/office/drawing/2014/main" val="1150870756"/>
                    </a:ext>
                  </a:extLst>
                </a:gridCol>
                <a:gridCol w="1988246">
                  <a:extLst>
                    <a:ext uri="{9D8B030D-6E8A-4147-A177-3AD203B41FA5}">
                      <a16:colId xmlns:a16="http://schemas.microsoft.com/office/drawing/2014/main" val="4193792988"/>
                    </a:ext>
                  </a:extLst>
                </a:gridCol>
                <a:gridCol w="1956420">
                  <a:extLst>
                    <a:ext uri="{9D8B030D-6E8A-4147-A177-3AD203B41FA5}">
                      <a16:colId xmlns:a16="http://schemas.microsoft.com/office/drawing/2014/main" val="2472976012"/>
                    </a:ext>
                  </a:extLst>
                </a:gridCol>
                <a:gridCol w="1956420">
                  <a:extLst>
                    <a:ext uri="{9D8B030D-6E8A-4147-A177-3AD203B41FA5}">
                      <a16:colId xmlns:a16="http://schemas.microsoft.com/office/drawing/2014/main" val="4225296760"/>
                    </a:ext>
                  </a:extLst>
                </a:gridCol>
                <a:gridCol w="4160291">
                  <a:extLst>
                    <a:ext uri="{9D8B030D-6E8A-4147-A177-3AD203B41FA5}">
                      <a16:colId xmlns:a16="http://schemas.microsoft.com/office/drawing/2014/main" val="3192334216"/>
                    </a:ext>
                  </a:extLst>
                </a:gridCol>
              </a:tblGrid>
              <a:tr h="995010">
                <a:tc>
                  <a:txBody>
                    <a:bodyPr/>
                    <a:lstStyle/>
                    <a:p>
                      <a:r>
                        <a:rPr lang="nl-BE" sz="2100" err="1"/>
                        <a:t>Work</a:t>
                      </a:r>
                      <a:r>
                        <a:rPr lang="nl-BE" sz="2100"/>
                        <a:t> Package</a:t>
                      </a:r>
                    </a:p>
                  </a:txBody>
                  <a:tcPr/>
                </a:tc>
                <a:tc>
                  <a:txBody>
                    <a:bodyPr/>
                    <a:lstStyle/>
                    <a:p>
                      <a:r>
                        <a:rPr lang="nl-BE" sz="2100"/>
                        <a:t>Data Type</a:t>
                      </a:r>
                    </a:p>
                  </a:txBody>
                  <a:tcPr/>
                </a:tc>
                <a:tc>
                  <a:txBody>
                    <a:bodyPr/>
                    <a:lstStyle/>
                    <a:p>
                      <a:r>
                        <a:rPr lang="nl-BE" sz="2100"/>
                        <a:t>Type of data</a:t>
                      </a:r>
                    </a:p>
                  </a:txBody>
                  <a:tcPr/>
                </a:tc>
                <a:tc>
                  <a:txBody>
                    <a:bodyPr/>
                    <a:lstStyle/>
                    <a:p>
                      <a:r>
                        <a:rPr lang="nl-BE" sz="2100" err="1"/>
                        <a:t>Origin</a:t>
                      </a:r>
                      <a:endParaRPr lang="nl-BE" sz="2100"/>
                    </a:p>
                  </a:txBody>
                  <a:tcPr/>
                </a:tc>
                <a:tc>
                  <a:txBody>
                    <a:bodyPr/>
                    <a:lstStyle/>
                    <a:p>
                      <a:r>
                        <a:rPr lang="nl-BE" sz="2100"/>
                        <a:t>File format</a:t>
                      </a:r>
                    </a:p>
                  </a:txBody>
                  <a:tcPr/>
                </a:tc>
                <a:tc>
                  <a:txBody>
                    <a:bodyPr/>
                    <a:lstStyle/>
                    <a:p>
                      <a:r>
                        <a:rPr lang="nl-BE" sz="2100" err="1"/>
                        <a:t>Size</a:t>
                      </a:r>
                      <a:r>
                        <a:rPr lang="nl-BE" sz="2100"/>
                        <a:t> (</a:t>
                      </a:r>
                      <a:r>
                        <a:rPr lang="nl-BE" sz="2100" err="1"/>
                        <a:t>estimated</a:t>
                      </a:r>
                      <a:r>
                        <a:rPr lang="nl-BE" sz="2100"/>
                        <a:t>)</a:t>
                      </a:r>
                    </a:p>
                  </a:txBody>
                  <a:tcPr/>
                </a:tc>
                <a:tc>
                  <a:txBody>
                    <a:bodyPr/>
                    <a:lstStyle/>
                    <a:p>
                      <a:r>
                        <a:rPr lang="nl-BE" sz="2100" err="1"/>
                        <a:t>Notes</a:t>
                      </a:r>
                      <a:endParaRPr lang="nl-BE" sz="2100"/>
                    </a:p>
                  </a:txBody>
                  <a:tcPr/>
                </a:tc>
                <a:extLst>
                  <a:ext uri="{0D108BD9-81ED-4DB2-BD59-A6C34878D82A}">
                    <a16:rowId xmlns:a16="http://schemas.microsoft.com/office/drawing/2014/main" val="2322555149"/>
                  </a:ext>
                </a:extLst>
              </a:tr>
              <a:tr h="995010">
                <a:tc>
                  <a:txBody>
                    <a:bodyPr/>
                    <a:lstStyle/>
                    <a:p>
                      <a:r>
                        <a:rPr lang="nl-BE" sz="2100"/>
                        <a:t>WP 1</a:t>
                      </a:r>
                    </a:p>
                  </a:txBody>
                  <a:tcPr/>
                </a:tc>
                <a:tc>
                  <a:txBody>
                    <a:bodyPr/>
                    <a:lstStyle/>
                    <a:p>
                      <a:r>
                        <a:rPr lang="nl-BE" sz="2100" err="1"/>
                        <a:t>Qualitative</a:t>
                      </a:r>
                      <a:endParaRPr lang="nl-BE" sz="2100"/>
                    </a:p>
                  </a:txBody>
                  <a:tcPr/>
                </a:tc>
                <a:tc>
                  <a:txBody>
                    <a:bodyPr/>
                    <a:lstStyle/>
                    <a:p>
                      <a:r>
                        <a:rPr lang="nl-BE" sz="2100"/>
                        <a:t>Analysis </a:t>
                      </a:r>
                      <a:r>
                        <a:rPr lang="nl-BE" sz="2100" err="1"/>
                        <a:t>Published</a:t>
                      </a:r>
                      <a:r>
                        <a:rPr lang="nl-BE" sz="2100"/>
                        <a:t> </a:t>
                      </a:r>
                      <a:r>
                        <a:rPr lang="nl-BE" sz="2100" err="1"/>
                        <a:t>literature</a:t>
                      </a:r>
                      <a:endParaRPr lang="nl-BE" sz="2100"/>
                    </a:p>
                  </a:txBody>
                  <a:tcPr/>
                </a:tc>
                <a:tc>
                  <a:txBody>
                    <a:bodyPr/>
                    <a:lstStyle/>
                    <a:p>
                      <a:r>
                        <a:rPr lang="nl-BE" sz="2100"/>
                        <a:t>University Library, online databases</a:t>
                      </a:r>
                    </a:p>
                  </a:txBody>
                  <a:tcPr/>
                </a:tc>
                <a:tc>
                  <a:txBody>
                    <a:bodyPr/>
                    <a:lstStyle/>
                    <a:p>
                      <a:r>
                        <a:rPr lang="nl-BE" sz="2100" err="1"/>
                        <a:t>Zotero</a:t>
                      </a:r>
                      <a:r>
                        <a:rPr lang="nl-BE" sz="2100"/>
                        <a:t> </a:t>
                      </a:r>
                      <a:r>
                        <a:rPr lang="nl-BE" sz="2100" err="1"/>
                        <a:t>library</a:t>
                      </a:r>
                      <a:r>
                        <a:rPr lang="nl-BE" sz="2100"/>
                        <a:t>, MS Word .</a:t>
                      </a:r>
                      <a:r>
                        <a:rPr lang="nl-BE" sz="2100" err="1"/>
                        <a:t>docx</a:t>
                      </a:r>
                      <a:r>
                        <a:rPr lang="nl-BE" sz="2100"/>
                        <a:t> files</a:t>
                      </a:r>
                    </a:p>
                  </a:txBody>
                  <a:tcPr/>
                </a:tc>
                <a:tc>
                  <a:txBody>
                    <a:bodyPr/>
                    <a:lstStyle/>
                    <a:p>
                      <a:r>
                        <a:rPr lang="nl-BE" sz="2100"/>
                        <a:t>5Gb</a:t>
                      </a:r>
                    </a:p>
                  </a:txBody>
                  <a:tcPr/>
                </a:tc>
                <a:tc>
                  <a:txBody>
                    <a:bodyPr/>
                    <a:lstStyle/>
                    <a:p>
                      <a:endParaRPr lang="nl-BE" sz="2100"/>
                    </a:p>
                  </a:txBody>
                  <a:tcPr/>
                </a:tc>
                <a:extLst>
                  <a:ext uri="{0D108BD9-81ED-4DB2-BD59-A6C34878D82A}">
                    <a16:rowId xmlns:a16="http://schemas.microsoft.com/office/drawing/2014/main" val="1150861372"/>
                  </a:ext>
                </a:extLst>
              </a:tr>
              <a:tr h="995010">
                <a:tc>
                  <a:txBody>
                    <a:bodyPr/>
                    <a:lstStyle/>
                    <a:p>
                      <a:r>
                        <a:rPr lang="nl-BE" sz="2100"/>
                        <a:t>WP2</a:t>
                      </a:r>
                    </a:p>
                  </a:txBody>
                  <a:tcPr/>
                </a:tc>
                <a:tc>
                  <a:txBody>
                    <a:bodyPr/>
                    <a:lstStyle/>
                    <a:p>
                      <a:r>
                        <a:rPr lang="nl-BE" sz="2100" err="1"/>
                        <a:t>Quantitative</a:t>
                      </a:r>
                      <a:endParaRPr lang="nl-BE" sz="2100"/>
                    </a:p>
                  </a:txBody>
                  <a:tcPr/>
                </a:tc>
                <a:tc>
                  <a:txBody>
                    <a:bodyPr/>
                    <a:lstStyle/>
                    <a:p>
                      <a:r>
                        <a:rPr lang="nl-BE" sz="2100"/>
                        <a:t>Online questionnaire</a:t>
                      </a:r>
                    </a:p>
                  </a:txBody>
                  <a:tcPr/>
                </a:tc>
                <a:tc>
                  <a:txBody>
                    <a:bodyPr/>
                    <a:lstStyle/>
                    <a:p>
                      <a:r>
                        <a:rPr lang="nl-BE" sz="2100"/>
                        <a:t>Limesurvey</a:t>
                      </a:r>
                    </a:p>
                  </a:txBody>
                  <a:tcPr/>
                </a:tc>
                <a:tc>
                  <a:txBody>
                    <a:bodyPr/>
                    <a:lstStyle/>
                    <a:p>
                      <a:r>
                        <a:rPr lang="nl-BE" sz="2100" err="1"/>
                        <a:t>Raw</a:t>
                      </a:r>
                      <a:r>
                        <a:rPr lang="nl-BE" sz="2100"/>
                        <a:t> extract, .</a:t>
                      </a:r>
                      <a:r>
                        <a:rPr lang="nl-BE" sz="2100" err="1"/>
                        <a:t>csv</a:t>
                      </a:r>
                      <a:endParaRPr lang="nl-BE" sz="2100"/>
                    </a:p>
                  </a:txBody>
                  <a:tcPr/>
                </a:tc>
                <a:tc>
                  <a:txBody>
                    <a:bodyPr/>
                    <a:lstStyle/>
                    <a:p>
                      <a:r>
                        <a:rPr lang="nl-BE" sz="2100"/>
                        <a:t>500Mb</a:t>
                      </a:r>
                    </a:p>
                  </a:txBody>
                  <a:tcPr/>
                </a:tc>
                <a:tc>
                  <a:txBody>
                    <a:bodyPr/>
                    <a:lstStyle/>
                    <a:p>
                      <a:endParaRPr lang="nl-BE" sz="2100"/>
                    </a:p>
                  </a:txBody>
                  <a:tcPr/>
                </a:tc>
                <a:extLst>
                  <a:ext uri="{0D108BD9-81ED-4DB2-BD59-A6C34878D82A}">
                    <a16:rowId xmlns:a16="http://schemas.microsoft.com/office/drawing/2014/main" val="2660177375"/>
                  </a:ext>
                </a:extLst>
              </a:tr>
              <a:tr h="995010">
                <a:tc>
                  <a:txBody>
                    <a:bodyPr/>
                    <a:lstStyle/>
                    <a:p>
                      <a:endParaRPr lang="nl-BE" sz="2100"/>
                    </a:p>
                  </a:txBody>
                  <a:tcPr/>
                </a:tc>
                <a:tc>
                  <a:txBody>
                    <a:bodyPr/>
                    <a:lstStyle/>
                    <a:p>
                      <a:r>
                        <a:rPr lang="nl-BE" sz="2100" err="1"/>
                        <a:t>Quantitative</a:t>
                      </a:r>
                      <a:endParaRPr lang="nl-BE" sz="2100"/>
                    </a:p>
                  </a:txBody>
                  <a:tcPr/>
                </a:tc>
                <a:tc>
                  <a:txBody>
                    <a:bodyPr/>
                    <a:lstStyle/>
                    <a:p>
                      <a:r>
                        <a:rPr lang="nl-BE" sz="2100" err="1"/>
                        <a:t>Processed</a:t>
                      </a:r>
                      <a:r>
                        <a:rPr lang="nl-BE" sz="2100"/>
                        <a:t> data </a:t>
                      </a:r>
                      <a:r>
                        <a:rPr lang="nl-BE" sz="2100" err="1"/>
                        <a:t>from</a:t>
                      </a:r>
                      <a:r>
                        <a:rPr lang="nl-BE" sz="2100"/>
                        <a:t> online questionnaire</a:t>
                      </a:r>
                    </a:p>
                  </a:txBody>
                  <a:tcPr/>
                </a:tc>
                <a:tc>
                  <a:txBody>
                    <a:bodyPr/>
                    <a:lstStyle/>
                    <a:p>
                      <a:r>
                        <a:rPr lang="nl-BE" sz="2100"/>
                        <a:t>SPSS</a:t>
                      </a:r>
                    </a:p>
                  </a:txBody>
                  <a:tcPr/>
                </a:tc>
                <a:tc>
                  <a:txBody>
                    <a:bodyPr/>
                    <a:lstStyle/>
                    <a:p>
                      <a:r>
                        <a:rPr lang="nl-BE" sz="2100"/>
                        <a:t>.</a:t>
                      </a:r>
                      <a:r>
                        <a:rPr lang="nl-BE" sz="2100" err="1"/>
                        <a:t>sav</a:t>
                      </a:r>
                      <a:endParaRPr lang="nl-BE" sz="2100"/>
                    </a:p>
                  </a:txBody>
                  <a:tcPr/>
                </a:tc>
                <a:tc>
                  <a:txBody>
                    <a:bodyPr/>
                    <a:lstStyle/>
                    <a:p>
                      <a:r>
                        <a:rPr lang="nl-BE" sz="2100"/>
                        <a:t>500Mb</a:t>
                      </a:r>
                    </a:p>
                  </a:txBody>
                  <a:tcPr/>
                </a:tc>
                <a:tc>
                  <a:txBody>
                    <a:bodyPr/>
                    <a:lstStyle/>
                    <a:p>
                      <a:endParaRPr lang="nl-BE" sz="2100"/>
                    </a:p>
                  </a:txBody>
                  <a:tcPr/>
                </a:tc>
                <a:extLst>
                  <a:ext uri="{0D108BD9-81ED-4DB2-BD59-A6C34878D82A}">
                    <a16:rowId xmlns:a16="http://schemas.microsoft.com/office/drawing/2014/main" val="657331352"/>
                  </a:ext>
                </a:extLst>
              </a:tr>
              <a:tr h="995010">
                <a:tc>
                  <a:txBody>
                    <a:bodyPr/>
                    <a:lstStyle/>
                    <a:p>
                      <a:r>
                        <a:rPr lang="nl-BE" sz="2100"/>
                        <a:t>WP3</a:t>
                      </a:r>
                    </a:p>
                  </a:txBody>
                  <a:tcPr/>
                </a:tc>
                <a:tc>
                  <a:txBody>
                    <a:bodyPr/>
                    <a:lstStyle/>
                    <a:p>
                      <a:r>
                        <a:rPr lang="nl-BE" sz="2100" err="1"/>
                        <a:t>Qualitative</a:t>
                      </a:r>
                      <a:endParaRPr lang="nl-BE" sz="2100"/>
                    </a:p>
                  </a:txBody>
                  <a:tcPr/>
                </a:tc>
                <a:tc>
                  <a:txBody>
                    <a:bodyPr/>
                    <a:lstStyle/>
                    <a:p>
                      <a:r>
                        <a:rPr lang="nl-BE" sz="2100" err="1"/>
                        <a:t>Raw</a:t>
                      </a:r>
                      <a:r>
                        <a:rPr lang="nl-BE" sz="2100"/>
                        <a:t> Video </a:t>
                      </a:r>
                      <a:r>
                        <a:rPr lang="nl-BE" sz="2100" err="1"/>
                        <a:t>recordings</a:t>
                      </a:r>
                      <a:endParaRPr lang="nl-BE" sz="2100"/>
                    </a:p>
                  </a:txBody>
                  <a:tcPr/>
                </a:tc>
                <a:tc>
                  <a:txBody>
                    <a:bodyPr/>
                    <a:lstStyle/>
                    <a:p>
                      <a:r>
                        <a:rPr lang="nl-BE" sz="2100"/>
                        <a:t>Focus </a:t>
                      </a:r>
                      <a:r>
                        <a:rPr lang="nl-BE" sz="2100" err="1"/>
                        <a:t>groups</a:t>
                      </a:r>
                      <a:endParaRPr lang="nl-BE" sz="2100"/>
                    </a:p>
                  </a:txBody>
                  <a:tcPr/>
                </a:tc>
                <a:tc>
                  <a:txBody>
                    <a:bodyPr/>
                    <a:lstStyle/>
                    <a:p>
                      <a:r>
                        <a:rPr lang="nl-BE" sz="2100"/>
                        <a:t>.mp4 files</a:t>
                      </a:r>
                    </a:p>
                  </a:txBody>
                  <a:tcPr/>
                </a:tc>
                <a:tc>
                  <a:txBody>
                    <a:bodyPr/>
                    <a:lstStyle/>
                    <a:p>
                      <a:r>
                        <a:rPr lang="nl-BE" sz="2100"/>
                        <a:t>35Gb (35 </a:t>
                      </a:r>
                      <a:r>
                        <a:rPr lang="nl-BE" sz="2100" err="1"/>
                        <a:t>intervieuws</a:t>
                      </a:r>
                      <a:r>
                        <a:rPr lang="nl-BE" sz="2100"/>
                        <a:t>)</a:t>
                      </a:r>
                    </a:p>
                  </a:txBody>
                  <a:tcPr/>
                </a:tc>
                <a:tc>
                  <a:txBody>
                    <a:bodyPr/>
                    <a:lstStyle/>
                    <a:p>
                      <a:pPr marL="0" marR="0" lvl="0" indent="0" algn="l" defTabSz="1300368" rtl="0" eaLnBrk="1" fontAlgn="auto" latinLnBrk="0" hangingPunct="1">
                        <a:lnSpc>
                          <a:spcPct val="100000"/>
                        </a:lnSpc>
                        <a:spcBef>
                          <a:spcPts val="0"/>
                        </a:spcBef>
                        <a:spcAft>
                          <a:spcPts val="0"/>
                        </a:spcAft>
                        <a:buClrTx/>
                        <a:buSzTx/>
                        <a:buFontTx/>
                        <a:buNone/>
                        <a:tabLst/>
                        <a:defRPr/>
                      </a:pPr>
                      <a:r>
                        <a:rPr lang="nl-BE" sz="2100" err="1"/>
                        <a:t>Includes</a:t>
                      </a:r>
                      <a:r>
                        <a:rPr lang="nl-BE" sz="2100"/>
                        <a:t> personal data (</a:t>
                      </a:r>
                      <a:r>
                        <a:rPr lang="nl-BE" sz="2100" err="1"/>
                        <a:t>gdpr</a:t>
                      </a:r>
                      <a:r>
                        <a:rPr lang="nl-BE" sz="2100"/>
                        <a:t>)</a:t>
                      </a:r>
                    </a:p>
                    <a:p>
                      <a:endParaRPr lang="nl-BE" sz="2100"/>
                    </a:p>
                  </a:txBody>
                  <a:tcPr/>
                </a:tc>
                <a:extLst>
                  <a:ext uri="{0D108BD9-81ED-4DB2-BD59-A6C34878D82A}">
                    <a16:rowId xmlns:a16="http://schemas.microsoft.com/office/drawing/2014/main" val="2856816632"/>
                  </a:ext>
                </a:extLst>
              </a:tr>
              <a:tr h="995010">
                <a:tc>
                  <a:txBody>
                    <a:bodyPr/>
                    <a:lstStyle/>
                    <a:p>
                      <a:endParaRPr lang="nl-BE" sz="2100"/>
                    </a:p>
                  </a:txBody>
                  <a:tcPr/>
                </a:tc>
                <a:tc>
                  <a:txBody>
                    <a:bodyPr/>
                    <a:lstStyle/>
                    <a:p>
                      <a:pPr marL="0" marR="0" lvl="0" indent="0" algn="l" defTabSz="1300368" rtl="0" eaLnBrk="1" fontAlgn="auto" latinLnBrk="0" hangingPunct="1">
                        <a:lnSpc>
                          <a:spcPct val="100000"/>
                        </a:lnSpc>
                        <a:spcBef>
                          <a:spcPts val="0"/>
                        </a:spcBef>
                        <a:spcAft>
                          <a:spcPts val="0"/>
                        </a:spcAft>
                        <a:buClrTx/>
                        <a:buSzTx/>
                        <a:buFontTx/>
                        <a:buNone/>
                        <a:tabLst/>
                        <a:defRPr/>
                      </a:pPr>
                      <a:r>
                        <a:rPr lang="nl-BE" sz="2100" err="1"/>
                        <a:t>Qualitative</a:t>
                      </a:r>
                      <a:endParaRPr lang="nl-BE" sz="2100"/>
                    </a:p>
                    <a:p>
                      <a:endParaRPr lang="nl-BE" sz="2100"/>
                    </a:p>
                  </a:txBody>
                  <a:tcPr/>
                </a:tc>
                <a:tc>
                  <a:txBody>
                    <a:bodyPr/>
                    <a:lstStyle/>
                    <a:p>
                      <a:r>
                        <a:rPr lang="nl-BE" sz="2100" err="1"/>
                        <a:t>Transcriptions</a:t>
                      </a:r>
                      <a:r>
                        <a:rPr lang="nl-BE" sz="2100"/>
                        <a:t> &amp; processing of </a:t>
                      </a:r>
                      <a:r>
                        <a:rPr lang="nl-BE" sz="2100" err="1"/>
                        <a:t>recordings</a:t>
                      </a:r>
                      <a:endParaRPr lang="nl-BE" sz="2100"/>
                    </a:p>
                  </a:txBody>
                  <a:tcPr/>
                </a:tc>
                <a:tc>
                  <a:txBody>
                    <a:bodyPr/>
                    <a:lstStyle/>
                    <a:p>
                      <a:endParaRPr lang="nl-BE" sz="2100"/>
                    </a:p>
                  </a:txBody>
                  <a:tcPr/>
                </a:tc>
                <a:tc>
                  <a:txBody>
                    <a:bodyPr/>
                    <a:lstStyle/>
                    <a:p>
                      <a:r>
                        <a:rPr lang="nl-BE" sz="2100" err="1"/>
                        <a:t>Nvivo</a:t>
                      </a:r>
                      <a:endParaRPr lang="nl-BE" sz="2100"/>
                    </a:p>
                  </a:txBody>
                  <a:tcPr/>
                </a:tc>
                <a:tc>
                  <a:txBody>
                    <a:bodyPr/>
                    <a:lstStyle/>
                    <a:p>
                      <a:r>
                        <a:rPr lang="nl-BE" sz="2100"/>
                        <a:t>1Gb</a:t>
                      </a:r>
                    </a:p>
                  </a:txBody>
                  <a:tcPr/>
                </a:tc>
                <a:tc>
                  <a:txBody>
                    <a:bodyPr/>
                    <a:lstStyle/>
                    <a:p>
                      <a:pPr marL="0" marR="0" lvl="0" indent="0" algn="l" defTabSz="1300368" rtl="0" eaLnBrk="1" fontAlgn="auto" latinLnBrk="0" hangingPunct="1">
                        <a:lnSpc>
                          <a:spcPct val="100000"/>
                        </a:lnSpc>
                        <a:spcBef>
                          <a:spcPts val="0"/>
                        </a:spcBef>
                        <a:spcAft>
                          <a:spcPts val="0"/>
                        </a:spcAft>
                        <a:buClrTx/>
                        <a:buSzTx/>
                        <a:buFontTx/>
                        <a:buNone/>
                        <a:tabLst/>
                        <a:defRPr/>
                      </a:pPr>
                      <a:r>
                        <a:rPr lang="nl-BE" sz="2100" err="1"/>
                        <a:t>Includes</a:t>
                      </a:r>
                      <a:r>
                        <a:rPr lang="nl-BE" sz="2100"/>
                        <a:t> personal data (</a:t>
                      </a:r>
                      <a:r>
                        <a:rPr lang="nl-BE" sz="2100" err="1"/>
                        <a:t>gdpr</a:t>
                      </a:r>
                      <a:r>
                        <a:rPr lang="nl-BE" sz="2100"/>
                        <a:t>)</a:t>
                      </a:r>
                    </a:p>
                    <a:p>
                      <a:endParaRPr lang="nl-BE" sz="2100"/>
                    </a:p>
                  </a:txBody>
                  <a:tcPr/>
                </a:tc>
                <a:extLst>
                  <a:ext uri="{0D108BD9-81ED-4DB2-BD59-A6C34878D82A}">
                    <a16:rowId xmlns:a16="http://schemas.microsoft.com/office/drawing/2014/main" val="3369177806"/>
                  </a:ext>
                </a:extLst>
              </a:tr>
              <a:tr h="995010">
                <a:tc>
                  <a:txBody>
                    <a:bodyPr/>
                    <a:lstStyle/>
                    <a:p>
                      <a:r>
                        <a:rPr lang="nl-BE" sz="2100"/>
                        <a:t>WP4</a:t>
                      </a:r>
                    </a:p>
                  </a:txBody>
                  <a:tcPr/>
                </a:tc>
                <a:tc>
                  <a:txBody>
                    <a:bodyPr/>
                    <a:lstStyle/>
                    <a:p>
                      <a:r>
                        <a:rPr lang="nl-BE" sz="2100" err="1"/>
                        <a:t>Quantitative</a:t>
                      </a:r>
                      <a:endParaRPr lang="nl-BE" sz="2100"/>
                    </a:p>
                  </a:txBody>
                  <a:tcPr/>
                </a:tc>
                <a:tc>
                  <a:txBody>
                    <a:bodyPr/>
                    <a:lstStyle/>
                    <a:p>
                      <a:r>
                        <a:rPr lang="nl-BE" sz="2100"/>
                        <a:t>Data on </a:t>
                      </a:r>
                      <a:r>
                        <a:rPr lang="nl-BE" sz="2100" err="1"/>
                        <a:t>household</a:t>
                      </a:r>
                      <a:r>
                        <a:rPr lang="nl-BE" sz="2100"/>
                        <a:t> management</a:t>
                      </a:r>
                    </a:p>
                  </a:txBody>
                  <a:tcPr/>
                </a:tc>
                <a:tc>
                  <a:txBody>
                    <a:bodyPr/>
                    <a:lstStyle/>
                    <a:p>
                      <a:pPr marL="0" marR="0" lvl="0" indent="0" algn="l" defTabSz="1300368" rtl="0" eaLnBrk="1" fontAlgn="auto" latinLnBrk="0" hangingPunct="1">
                        <a:lnSpc>
                          <a:spcPct val="100000"/>
                        </a:lnSpc>
                        <a:spcBef>
                          <a:spcPts val="0"/>
                        </a:spcBef>
                        <a:spcAft>
                          <a:spcPts val="0"/>
                        </a:spcAft>
                        <a:buClrTx/>
                        <a:buSzTx/>
                        <a:buFontTx/>
                        <a:buNone/>
                        <a:tabLst/>
                        <a:defRPr/>
                      </a:pPr>
                      <a:r>
                        <a:rPr lang="nl-BE" sz="2100"/>
                        <a:t>Data </a:t>
                      </a:r>
                      <a:r>
                        <a:rPr lang="nl-BE" sz="2100" err="1"/>
                        <a:t>from</a:t>
                      </a:r>
                      <a:r>
                        <a:rPr lang="nl-BE" sz="2100"/>
                        <a:t> OCMW Gent</a:t>
                      </a:r>
                    </a:p>
                    <a:p>
                      <a:endParaRPr lang="nl-BE" sz="2100"/>
                    </a:p>
                  </a:txBody>
                  <a:tcPr/>
                </a:tc>
                <a:tc>
                  <a:txBody>
                    <a:bodyPr/>
                    <a:lstStyle/>
                    <a:p>
                      <a:r>
                        <a:rPr lang="nl-BE" sz="2100"/>
                        <a:t>.</a:t>
                      </a:r>
                      <a:r>
                        <a:rPr lang="nl-BE" sz="2100" err="1"/>
                        <a:t>xlsx</a:t>
                      </a:r>
                      <a:endParaRPr lang="nl-BE" sz="2100"/>
                    </a:p>
                  </a:txBody>
                  <a:tcPr/>
                </a:tc>
                <a:tc>
                  <a:txBody>
                    <a:bodyPr/>
                    <a:lstStyle/>
                    <a:p>
                      <a:r>
                        <a:rPr lang="nl-BE" sz="2100"/>
                        <a:t>250Mb</a:t>
                      </a:r>
                    </a:p>
                  </a:txBody>
                  <a:tcPr/>
                </a:tc>
                <a:tc>
                  <a:txBody>
                    <a:bodyPr/>
                    <a:lstStyle/>
                    <a:p>
                      <a:r>
                        <a:rPr lang="nl-BE" sz="2100" err="1"/>
                        <a:t>Includes</a:t>
                      </a:r>
                      <a:r>
                        <a:rPr lang="nl-BE" sz="2100"/>
                        <a:t> personal data (GDPR)</a:t>
                      </a:r>
                    </a:p>
                    <a:p>
                      <a:r>
                        <a:rPr lang="nl-BE" sz="2100"/>
                        <a:t>Data </a:t>
                      </a:r>
                      <a:r>
                        <a:rPr lang="nl-BE" sz="2100" err="1"/>
                        <a:t>received</a:t>
                      </a:r>
                      <a:r>
                        <a:rPr lang="nl-BE" sz="2100"/>
                        <a:t> </a:t>
                      </a:r>
                      <a:r>
                        <a:rPr lang="nl-BE" sz="2100" err="1"/>
                        <a:t>with</a:t>
                      </a:r>
                      <a:r>
                        <a:rPr lang="nl-BE" sz="2100"/>
                        <a:t> </a:t>
                      </a:r>
                      <a:r>
                        <a:rPr lang="nl-BE" sz="2100" err="1"/>
                        <a:t>specific</a:t>
                      </a:r>
                      <a:r>
                        <a:rPr lang="nl-BE" sz="2100"/>
                        <a:t> </a:t>
                      </a:r>
                      <a:r>
                        <a:rPr lang="nl-BE" sz="2100" err="1"/>
                        <a:t>terms</a:t>
                      </a:r>
                      <a:r>
                        <a:rPr lang="nl-BE" sz="2100"/>
                        <a:t> &amp; </a:t>
                      </a:r>
                      <a:r>
                        <a:rPr lang="nl-BE" sz="2100" err="1"/>
                        <a:t>conditions</a:t>
                      </a:r>
                      <a:r>
                        <a:rPr lang="nl-BE" sz="2100"/>
                        <a:t> (details in data </a:t>
                      </a:r>
                      <a:r>
                        <a:rPr lang="nl-BE" sz="2100" err="1"/>
                        <a:t>documentation</a:t>
                      </a:r>
                      <a:endParaRPr lang="nl-BE" sz="2100"/>
                    </a:p>
                  </a:txBody>
                  <a:tcPr/>
                </a:tc>
                <a:extLst>
                  <a:ext uri="{0D108BD9-81ED-4DB2-BD59-A6C34878D82A}">
                    <a16:rowId xmlns:a16="http://schemas.microsoft.com/office/drawing/2014/main" val="3020870577"/>
                  </a:ext>
                </a:extLst>
              </a:tr>
            </a:tbl>
          </a:graphicData>
        </a:graphic>
      </p:graphicFrame>
    </p:spTree>
    <p:extLst>
      <p:ext uri="{BB962C8B-B14F-4D97-AF65-F5344CB8AC3E}">
        <p14:creationId xmlns:p14="http://schemas.microsoft.com/office/powerpoint/2010/main" val="234635839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4BFAED9-951E-244C-96D7-20C22A6A8A7F}"/>
              </a:ext>
            </a:extLst>
          </p:cNvPr>
          <p:cNvSpPr>
            <a:spLocks noGrp="1"/>
          </p:cNvSpPr>
          <p:nvPr>
            <p:ph type="body" sz="quarter" idx="13"/>
          </p:nvPr>
        </p:nvSpPr>
        <p:spPr>
          <a:xfrm>
            <a:off x="914400" y="638629"/>
            <a:ext cx="3657600" cy="7284150"/>
          </a:xfrm>
        </p:spPr>
        <p:txBody>
          <a:bodyPr anchor="t"/>
          <a:lstStyle/>
          <a:p>
            <a:r>
              <a:rPr lang="en-US" sz="5000">
                <a:latin typeface="UGent Panno Text" panose="02000506040000040003" pitchFamily="2" charset="0"/>
              </a:rPr>
              <a:t>Ethical &amp; legal issues</a:t>
            </a:r>
          </a:p>
          <a:p>
            <a:r>
              <a:rPr lang="en-US" sz="5000" u="none">
                <a:latin typeface="UGent Panno Text" panose="02000506040000040003" pitchFamily="2" charset="0"/>
              </a:rPr>
              <a:t>Questions</a:t>
            </a:r>
          </a:p>
        </p:txBody>
      </p:sp>
      <p:sp>
        <p:nvSpPr>
          <p:cNvPr id="4" name="Slide Number Placeholder 3">
            <a:extLst>
              <a:ext uri="{FF2B5EF4-FFF2-40B4-BE49-F238E27FC236}">
                <a16:creationId xmlns:a16="http://schemas.microsoft.com/office/drawing/2014/main" id="{19F4F812-95F3-3E44-8AC7-888EE14A9681}"/>
              </a:ext>
            </a:extLst>
          </p:cNvPr>
          <p:cNvSpPr>
            <a:spLocks noGrp="1"/>
          </p:cNvSpPr>
          <p:nvPr>
            <p:ph type="sldNum" sz="quarter" idx="4294967295"/>
          </p:nvPr>
        </p:nvSpPr>
        <p:spPr>
          <a:xfrm>
            <a:off x="15530967" y="8948738"/>
            <a:ext cx="922337" cy="519112"/>
          </a:xfrm>
        </p:spPr>
        <p:txBody>
          <a:bodyPr/>
          <a:lstStyle/>
          <a:p>
            <a:fld id="{7AE184E0-0BD4-4705-A12B-9B71DDE63301}" type="slidenum">
              <a:rPr lang="en-GB" noProof="0" smtClean="0">
                <a:latin typeface="UGent Panno Text" panose="02000506040000040003" pitchFamily="2" charset="0"/>
              </a:rPr>
              <a:t>22</a:t>
            </a:fld>
            <a:endParaRPr lang="en-GB" noProof="0">
              <a:latin typeface="UGent Panno Text" panose="02000506040000040003" pitchFamily="2" charset="0"/>
            </a:endParaRPr>
          </a:p>
        </p:txBody>
      </p:sp>
      <p:grpSp>
        <p:nvGrpSpPr>
          <p:cNvPr id="2" name="Group 1">
            <a:extLst>
              <a:ext uri="{FF2B5EF4-FFF2-40B4-BE49-F238E27FC236}">
                <a16:creationId xmlns:a16="http://schemas.microsoft.com/office/drawing/2014/main" id="{F99ECF93-DCA1-4096-948F-0C4F655B832D}"/>
              </a:ext>
            </a:extLst>
          </p:cNvPr>
          <p:cNvGrpSpPr/>
          <p:nvPr/>
        </p:nvGrpSpPr>
        <p:grpSpPr>
          <a:xfrm>
            <a:off x="4888360" y="7046865"/>
            <a:ext cx="12194950" cy="1097280"/>
            <a:chOff x="4786762" y="824926"/>
            <a:chExt cx="12194950" cy="1097280"/>
          </a:xfrm>
        </p:grpSpPr>
        <p:sp>
          <p:nvSpPr>
            <p:cNvPr id="6" name="Content Placeholder 2">
              <a:extLst>
                <a:ext uri="{FF2B5EF4-FFF2-40B4-BE49-F238E27FC236}">
                  <a16:creationId xmlns:a16="http://schemas.microsoft.com/office/drawing/2014/main" id="{4591FB33-B318-46CD-9D24-AF906CD1DD57}"/>
                </a:ext>
              </a:extLst>
            </p:cNvPr>
            <p:cNvSpPr txBox="1">
              <a:spLocks/>
            </p:cNvSpPr>
            <p:nvPr/>
          </p:nvSpPr>
          <p:spPr>
            <a:xfrm>
              <a:off x="6008912" y="824926"/>
              <a:ext cx="10972800" cy="1097280"/>
            </a:xfrm>
            <a:prstGeom prst="rect">
              <a:avLst/>
            </a:prstGeom>
          </p:spPr>
          <p:txBody>
            <a:bodyPr anchor="ctr">
              <a:noAutofit/>
            </a:bodyPr>
            <a:lstStyle>
              <a:lvl1pPr marL="536575" indent="-450850" algn="l" defTabSz="1300368" rtl="0" eaLnBrk="1" latinLnBrk="0" hangingPunct="1">
                <a:lnSpc>
                  <a:spcPct val="120000"/>
                </a:lnSpc>
                <a:spcBef>
                  <a:spcPts val="0"/>
                </a:spcBef>
                <a:buFont typeface="Arial" panose="020B0604020202020204" pitchFamily="34" charset="0"/>
                <a:buChar char="̶"/>
                <a:defRPr sz="4800" kern="1200">
                  <a:solidFill>
                    <a:schemeClr val="tx1"/>
                  </a:solidFill>
                  <a:latin typeface="UGent Panno Text SemiLight" panose="02000406040000040003" pitchFamily="50" charset="0"/>
                  <a:ea typeface="+mn-ea"/>
                  <a:cs typeface="+mn-cs"/>
                </a:defRPr>
              </a:lvl1pPr>
              <a:lvl2pPr marL="1169988" indent="-450850" algn="l" defTabSz="457200" rtl="0" eaLnBrk="1" latinLnBrk="0" hangingPunct="1">
                <a:lnSpc>
                  <a:spcPct val="120000"/>
                </a:lnSpc>
                <a:spcBef>
                  <a:spcPts val="0"/>
                </a:spcBef>
                <a:buFont typeface="Arial" panose="020B0604020202020204" pitchFamily="34" charset="0"/>
                <a:buChar char="̶"/>
                <a:tabLst/>
                <a:defRPr sz="4800" kern="1200">
                  <a:solidFill>
                    <a:schemeClr val="tx1"/>
                  </a:solidFill>
                  <a:latin typeface="UGent Panno Text SemiLight" panose="02000406040000040003" pitchFamily="50" charset="0"/>
                  <a:ea typeface="+mn-ea"/>
                  <a:cs typeface="+mn-cs"/>
                </a:defRPr>
              </a:lvl2pPr>
              <a:lvl3pPr marL="1755775" indent="-450000" algn="l" defTabSz="1300368" rtl="0" eaLnBrk="1" latinLnBrk="0" hangingPunct="1">
                <a:lnSpc>
                  <a:spcPct val="120000"/>
                </a:lnSpc>
                <a:spcBef>
                  <a:spcPts val="0"/>
                </a:spcBef>
                <a:buFont typeface="Arial" panose="020B0604020202020204" pitchFamily="34" charset="0"/>
                <a:buChar char="‒"/>
                <a:defRPr sz="4800" kern="1200">
                  <a:solidFill>
                    <a:schemeClr val="tx1"/>
                  </a:solidFill>
                  <a:latin typeface="UGent Panno Text SemiLight" panose="02000406040000040003" pitchFamily="50" charset="0"/>
                  <a:ea typeface="+mn-ea"/>
                  <a:cs typeface="+mn-cs"/>
                </a:defRPr>
              </a:lvl3pPr>
              <a:lvl4pPr marL="1441450" indent="-550863" algn="l" defTabSz="1300368" rtl="0" eaLnBrk="1" latinLnBrk="0" hangingPunct="1">
                <a:lnSpc>
                  <a:spcPct val="120000"/>
                </a:lnSpc>
                <a:spcBef>
                  <a:spcPts val="0"/>
                </a:spcBef>
                <a:buFont typeface="Arial" panose="020B0604020202020204" pitchFamily="34" charset="0"/>
                <a:buChar char="–"/>
                <a:defRPr sz="4800" kern="1200">
                  <a:solidFill>
                    <a:schemeClr val="tx1"/>
                  </a:solidFill>
                  <a:latin typeface="+mn-lt"/>
                  <a:ea typeface="+mn-ea"/>
                  <a:cs typeface="+mn-cs"/>
                </a:defRPr>
              </a:lvl4pPr>
              <a:lvl5pPr marL="2600325" indent="-1158875" algn="l" defTabSz="1300368" rtl="0" eaLnBrk="1" latinLnBrk="0" hangingPunct="1">
                <a:lnSpc>
                  <a:spcPct val="120000"/>
                </a:lnSpc>
                <a:spcBef>
                  <a:spcPts val="0"/>
                </a:spcBef>
                <a:buFont typeface="Arial" panose="020B0604020202020204" pitchFamily="34" charset="0"/>
                <a:buNone/>
                <a:defRPr sz="4800" kern="1200">
                  <a:solidFill>
                    <a:schemeClr val="tx1"/>
                  </a:solidFill>
                  <a:latin typeface="+mn-lt"/>
                  <a:ea typeface="+mn-ea"/>
                  <a:cs typeface="+mn-cs"/>
                </a:defRPr>
              </a:lvl5pPr>
              <a:lvl6pPr marL="3576013" indent="-325092" algn="l" defTabSz="1300368" rtl="0" eaLnBrk="1" latinLnBrk="0" hangingPunct="1">
                <a:lnSpc>
                  <a:spcPct val="90000"/>
                </a:lnSpc>
                <a:spcBef>
                  <a:spcPts val="711"/>
                </a:spcBef>
                <a:buFont typeface="Arial" panose="020B0604020202020204" pitchFamily="34" charset="0"/>
                <a:buChar char="•"/>
                <a:defRPr sz="2560" kern="1200">
                  <a:solidFill>
                    <a:schemeClr val="tx1"/>
                  </a:solidFill>
                  <a:latin typeface="+mn-lt"/>
                  <a:ea typeface="+mn-ea"/>
                  <a:cs typeface="+mn-cs"/>
                </a:defRPr>
              </a:lvl6pPr>
              <a:lvl7pPr marL="4226197" indent="-325092" algn="l" defTabSz="1300368" rtl="0" eaLnBrk="1" latinLnBrk="0" hangingPunct="1">
                <a:lnSpc>
                  <a:spcPct val="90000"/>
                </a:lnSpc>
                <a:spcBef>
                  <a:spcPts val="711"/>
                </a:spcBef>
                <a:buFont typeface="Arial" panose="020B0604020202020204" pitchFamily="34" charset="0"/>
                <a:buChar char="•"/>
                <a:defRPr sz="2560" kern="1200">
                  <a:solidFill>
                    <a:schemeClr val="tx1"/>
                  </a:solidFill>
                  <a:latin typeface="+mn-lt"/>
                  <a:ea typeface="+mn-ea"/>
                  <a:cs typeface="+mn-cs"/>
                </a:defRPr>
              </a:lvl7pPr>
              <a:lvl8pPr marL="4876381" indent="-325092" algn="l" defTabSz="1300368" rtl="0" eaLnBrk="1" latinLnBrk="0" hangingPunct="1">
                <a:lnSpc>
                  <a:spcPct val="90000"/>
                </a:lnSpc>
                <a:spcBef>
                  <a:spcPts val="711"/>
                </a:spcBef>
                <a:buFont typeface="Arial" panose="020B0604020202020204" pitchFamily="34" charset="0"/>
                <a:buChar char="•"/>
                <a:defRPr sz="2560" kern="1200">
                  <a:solidFill>
                    <a:schemeClr val="tx1"/>
                  </a:solidFill>
                  <a:latin typeface="+mn-lt"/>
                  <a:ea typeface="+mn-ea"/>
                  <a:cs typeface="+mn-cs"/>
                </a:defRPr>
              </a:lvl8pPr>
              <a:lvl9pPr marL="5526565" indent="-325092" algn="l" defTabSz="1300368" rtl="0" eaLnBrk="1" latinLnBrk="0" hangingPunct="1">
                <a:lnSpc>
                  <a:spcPct val="90000"/>
                </a:lnSpc>
                <a:spcBef>
                  <a:spcPts val="711"/>
                </a:spcBef>
                <a:buFont typeface="Arial" panose="020B0604020202020204" pitchFamily="34" charset="0"/>
                <a:buChar char="•"/>
                <a:defRPr sz="2560" kern="1200">
                  <a:solidFill>
                    <a:schemeClr val="tx1"/>
                  </a:solidFill>
                  <a:latin typeface="+mn-lt"/>
                  <a:ea typeface="+mn-ea"/>
                  <a:cs typeface="+mn-cs"/>
                </a:defRPr>
              </a:lvl9pPr>
            </a:lstStyle>
            <a:p>
              <a:pPr marL="85725" indent="0">
                <a:lnSpc>
                  <a:spcPct val="100000"/>
                </a:lnSpc>
                <a:buFont typeface="Arial" panose="020B0604020202020204" pitchFamily="34" charset="0"/>
                <a:buNone/>
              </a:pPr>
              <a:r>
                <a:rPr lang="en-US" sz="3400">
                  <a:latin typeface="UGent Panno Text" panose="02000506040000040003" pitchFamily="2" charset="0"/>
                </a:rPr>
                <a:t>Will you use </a:t>
              </a:r>
              <a:r>
                <a:rPr lang="en-US" sz="3400">
                  <a:solidFill>
                    <a:srgbClr val="1E64C8"/>
                  </a:solidFill>
                  <a:latin typeface="UGent Panno Text" panose="02000506040000040003" pitchFamily="2" charset="0"/>
                </a:rPr>
                <a:t>personal data</a:t>
              </a:r>
              <a:r>
                <a:rPr lang="en-US" sz="3400">
                  <a:latin typeface="UGent Panno Text" panose="02000506040000040003" pitchFamily="2" charset="0"/>
                </a:rPr>
                <a:t>? If so, briefly describe the kind of personal data you will use.</a:t>
              </a:r>
            </a:p>
          </p:txBody>
        </p:sp>
        <p:pic>
          <p:nvPicPr>
            <p:cNvPr id="9" name="Graphic 8" descr="Employee badge">
              <a:extLst>
                <a:ext uri="{FF2B5EF4-FFF2-40B4-BE49-F238E27FC236}">
                  <a16:creationId xmlns:a16="http://schemas.microsoft.com/office/drawing/2014/main" id="{E2552582-7D3F-4359-AB6D-C2EBA219EF29}"/>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4786762" y="916366"/>
              <a:ext cx="914400" cy="914400"/>
            </a:xfrm>
            <a:prstGeom prst="rect">
              <a:avLst/>
            </a:prstGeom>
          </p:spPr>
        </p:pic>
      </p:grpSp>
      <p:grpSp>
        <p:nvGrpSpPr>
          <p:cNvPr id="5" name="Group 4">
            <a:extLst>
              <a:ext uri="{FF2B5EF4-FFF2-40B4-BE49-F238E27FC236}">
                <a16:creationId xmlns:a16="http://schemas.microsoft.com/office/drawing/2014/main" id="{FA152243-174E-4636-9DBF-FA9E5688ED7E}"/>
              </a:ext>
            </a:extLst>
          </p:cNvPr>
          <p:cNvGrpSpPr/>
          <p:nvPr/>
        </p:nvGrpSpPr>
        <p:grpSpPr>
          <a:xfrm>
            <a:off x="4888360" y="992501"/>
            <a:ext cx="12194951" cy="1183017"/>
            <a:chOff x="4786762" y="2796287"/>
            <a:chExt cx="12194951" cy="1183017"/>
          </a:xfrm>
        </p:grpSpPr>
        <p:pic>
          <p:nvPicPr>
            <p:cNvPr id="11" name="Graphic 10" descr="Rat">
              <a:extLst>
                <a:ext uri="{FF2B5EF4-FFF2-40B4-BE49-F238E27FC236}">
                  <a16:creationId xmlns:a16="http://schemas.microsoft.com/office/drawing/2014/main" id="{8C26F54A-9547-4CBC-88CC-01EBBE1D49A3}"/>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4786762" y="2930595"/>
              <a:ext cx="914400" cy="914400"/>
            </a:xfrm>
            <a:prstGeom prst="rect">
              <a:avLst/>
            </a:prstGeom>
          </p:spPr>
        </p:pic>
        <p:sp>
          <p:nvSpPr>
            <p:cNvPr id="12" name="Rectangle 11">
              <a:extLst>
                <a:ext uri="{FF2B5EF4-FFF2-40B4-BE49-F238E27FC236}">
                  <a16:creationId xmlns:a16="http://schemas.microsoft.com/office/drawing/2014/main" id="{A37074B4-2AA4-4564-A135-82125AE6EE5B}"/>
                </a:ext>
              </a:extLst>
            </p:cNvPr>
            <p:cNvSpPr/>
            <p:nvPr/>
          </p:nvSpPr>
          <p:spPr>
            <a:xfrm>
              <a:off x="6008913" y="2796287"/>
              <a:ext cx="10972800" cy="1183017"/>
            </a:xfrm>
            <a:prstGeom prst="rect">
              <a:avLst/>
            </a:prstGeom>
          </p:spPr>
          <p:txBody>
            <a:bodyPr anchor="ctr">
              <a:noAutofit/>
            </a:bodyPr>
            <a:lstStyle/>
            <a:p>
              <a:pPr marL="85725" indent="0">
                <a:buNone/>
              </a:pPr>
              <a:r>
                <a:rPr lang="en-US" sz="3400" dirty="0">
                  <a:latin typeface="UGent Panno Text" panose="02000506040000040003" pitchFamily="2" charset="0"/>
                </a:rPr>
                <a:t>Are there any </a:t>
              </a:r>
              <a:r>
                <a:rPr lang="en-US" sz="3400" dirty="0">
                  <a:solidFill>
                    <a:srgbClr val="1E64C8"/>
                  </a:solidFill>
                  <a:latin typeface="UGent Panno Text" panose="02000506040000040003" pitchFamily="2" charset="0"/>
                </a:rPr>
                <a:t>ethical issues</a:t>
              </a:r>
              <a:r>
                <a:rPr lang="en-US" sz="3400" dirty="0">
                  <a:latin typeface="UGent Panno Text" panose="02000506040000040003" pitchFamily="2" charset="0"/>
                </a:rPr>
                <a:t> concerning the creation and/or use of the data (e.g. </a:t>
              </a:r>
              <a:r>
                <a:rPr lang="en-US" sz="3400" dirty="0">
                  <a:solidFill>
                    <a:srgbClr val="1E64C8"/>
                  </a:solidFill>
                  <a:latin typeface="UGent Panno Text" panose="02000506040000040003" pitchFamily="2" charset="0"/>
                </a:rPr>
                <a:t>experiments on humans or animals, or dual use</a:t>
              </a:r>
              <a:r>
                <a:rPr lang="en-US" sz="3400" dirty="0">
                  <a:latin typeface="UGent Panno Text" panose="02000506040000040003" pitchFamily="2" charset="0"/>
                </a:rPr>
                <a:t>)? Add the reference to approval by ethical committee(s).</a:t>
              </a:r>
            </a:p>
          </p:txBody>
        </p:sp>
      </p:grpSp>
      <p:grpSp>
        <p:nvGrpSpPr>
          <p:cNvPr id="19" name="Group 18">
            <a:extLst>
              <a:ext uri="{FF2B5EF4-FFF2-40B4-BE49-F238E27FC236}">
                <a16:creationId xmlns:a16="http://schemas.microsoft.com/office/drawing/2014/main" id="{6E595639-3013-4ADB-8952-CF405AE85569}"/>
              </a:ext>
            </a:extLst>
          </p:cNvPr>
          <p:cNvGrpSpPr/>
          <p:nvPr/>
        </p:nvGrpSpPr>
        <p:grpSpPr>
          <a:xfrm>
            <a:off x="4888361" y="3012925"/>
            <a:ext cx="12194950" cy="1274195"/>
            <a:chOff x="4786763" y="4659921"/>
            <a:chExt cx="12194950" cy="1274195"/>
          </a:xfrm>
        </p:grpSpPr>
        <p:pic>
          <p:nvPicPr>
            <p:cNvPr id="14" name="Graphic 13" descr="Medicine">
              <a:extLst>
                <a:ext uri="{FF2B5EF4-FFF2-40B4-BE49-F238E27FC236}">
                  <a16:creationId xmlns:a16="http://schemas.microsoft.com/office/drawing/2014/main" id="{9E378777-7AE4-49F1-849A-28F8B368B3D6}"/>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4786763" y="4839818"/>
              <a:ext cx="914400" cy="914400"/>
            </a:xfrm>
            <a:prstGeom prst="rect">
              <a:avLst/>
            </a:prstGeom>
          </p:spPr>
        </p:pic>
        <p:sp>
          <p:nvSpPr>
            <p:cNvPr id="15" name="Rectangle 14">
              <a:extLst>
                <a:ext uri="{FF2B5EF4-FFF2-40B4-BE49-F238E27FC236}">
                  <a16:creationId xmlns:a16="http://schemas.microsoft.com/office/drawing/2014/main" id="{695589D8-0D0E-4D23-913D-195543777294}"/>
                </a:ext>
              </a:extLst>
            </p:cNvPr>
            <p:cNvSpPr/>
            <p:nvPr/>
          </p:nvSpPr>
          <p:spPr>
            <a:xfrm>
              <a:off x="6008913" y="4659921"/>
              <a:ext cx="10972800" cy="1274195"/>
            </a:xfrm>
            <a:prstGeom prst="rect">
              <a:avLst/>
            </a:prstGeom>
          </p:spPr>
          <p:txBody>
            <a:bodyPr anchor="ctr">
              <a:noAutofit/>
            </a:bodyPr>
            <a:lstStyle/>
            <a:p>
              <a:pPr marL="85725" indent="0">
                <a:buNone/>
              </a:pPr>
              <a:r>
                <a:rPr lang="en-US" sz="3400" dirty="0">
                  <a:latin typeface="UGent Panno Text" panose="02000506040000040003" pitchFamily="2" charset="0"/>
                </a:rPr>
                <a:t>Is there potential for </a:t>
              </a:r>
              <a:r>
                <a:rPr lang="en-US" sz="3400" dirty="0">
                  <a:solidFill>
                    <a:srgbClr val="1E64C8"/>
                  </a:solidFill>
                  <a:latin typeface="UGent Panno Text" panose="02000506040000040003" pitchFamily="2" charset="0"/>
                </a:rPr>
                <a:t>tech transfer and valorization</a:t>
              </a:r>
              <a:r>
                <a:rPr lang="en-US" sz="3400" dirty="0">
                  <a:latin typeface="UGent Panno Text" panose="02000506040000040003" pitchFamily="2" charset="0"/>
                </a:rPr>
                <a:t>? Will </a:t>
              </a:r>
              <a:r>
                <a:rPr lang="en-US" sz="3400" dirty="0">
                  <a:solidFill>
                    <a:srgbClr val="1E64C8"/>
                  </a:solidFill>
                  <a:latin typeface="UGent Panno Text" panose="02000506040000040003" pitchFamily="2" charset="0"/>
                </a:rPr>
                <a:t>IP restrictions</a:t>
              </a:r>
              <a:r>
                <a:rPr lang="en-US" sz="3400" dirty="0">
                  <a:latin typeface="UGent Panno Text" panose="02000506040000040003" pitchFamily="2" charset="0"/>
                </a:rPr>
                <a:t> be claimed for the data you created? If so, for what data, and which restrictions will be asserted? </a:t>
              </a:r>
            </a:p>
          </p:txBody>
        </p:sp>
      </p:grpSp>
      <p:grpSp>
        <p:nvGrpSpPr>
          <p:cNvPr id="20" name="Group 19">
            <a:extLst>
              <a:ext uri="{FF2B5EF4-FFF2-40B4-BE49-F238E27FC236}">
                <a16:creationId xmlns:a16="http://schemas.microsoft.com/office/drawing/2014/main" id="{15A4869E-D392-4652-910A-0DCB33B0BDFB}"/>
              </a:ext>
            </a:extLst>
          </p:cNvPr>
          <p:cNvGrpSpPr/>
          <p:nvPr/>
        </p:nvGrpSpPr>
        <p:grpSpPr>
          <a:xfrm>
            <a:off x="4888361" y="5124528"/>
            <a:ext cx="12194949" cy="1274195"/>
            <a:chOff x="4786763" y="6480424"/>
            <a:chExt cx="12194949" cy="1274195"/>
          </a:xfrm>
        </p:grpSpPr>
        <p:pic>
          <p:nvPicPr>
            <p:cNvPr id="17" name="Graphic 16" descr="Contract RTL">
              <a:extLst>
                <a:ext uri="{FF2B5EF4-FFF2-40B4-BE49-F238E27FC236}">
                  <a16:creationId xmlns:a16="http://schemas.microsoft.com/office/drawing/2014/main" id="{C9CC0EFE-6125-44F2-950D-740325E10E48}"/>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4786763" y="6660322"/>
              <a:ext cx="914400" cy="914400"/>
            </a:xfrm>
            <a:prstGeom prst="rect">
              <a:avLst/>
            </a:prstGeom>
          </p:spPr>
        </p:pic>
        <p:sp>
          <p:nvSpPr>
            <p:cNvPr id="18" name="Rectangle 17">
              <a:extLst>
                <a:ext uri="{FF2B5EF4-FFF2-40B4-BE49-F238E27FC236}">
                  <a16:creationId xmlns:a16="http://schemas.microsoft.com/office/drawing/2014/main" id="{7EFB13F5-ABAA-406E-9756-D07006BDFD34}"/>
                </a:ext>
              </a:extLst>
            </p:cNvPr>
            <p:cNvSpPr/>
            <p:nvPr/>
          </p:nvSpPr>
          <p:spPr>
            <a:xfrm>
              <a:off x="6008912" y="6480424"/>
              <a:ext cx="10972800" cy="1274195"/>
            </a:xfrm>
            <a:prstGeom prst="rect">
              <a:avLst/>
            </a:prstGeom>
          </p:spPr>
          <p:txBody>
            <a:bodyPr anchor="ctr">
              <a:noAutofit/>
            </a:bodyPr>
            <a:lstStyle/>
            <a:p>
              <a:pPr marL="85725" indent="0">
                <a:buNone/>
              </a:pPr>
              <a:r>
                <a:rPr lang="en-US" sz="3400">
                  <a:latin typeface="UGent Panno Text" panose="02000506040000040003" pitchFamily="2" charset="0"/>
                </a:rPr>
                <a:t>Do existing </a:t>
              </a:r>
              <a:r>
                <a:rPr lang="en-US" sz="3400">
                  <a:solidFill>
                    <a:srgbClr val="1E64C8"/>
                  </a:solidFill>
                  <a:latin typeface="UGent Panno Text" panose="02000506040000040003" pitchFamily="2" charset="0"/>
                </a:rPr>
                <a:t>3</a:t>
              </a:r>
              <a:r>
                <a:rPr lang="en-US" sz="3400" baseline="30000">
                  <a:solidFill>
                    <a:srgbClr val="1E64C8"/>
                  </a:solidFill>
                  <a:latin typeface="UGent Panno Text" panose="02000506040000040003" pitchFamily="2" charset="0"/>
                </a:rPr>
                <a:t>rd</a:t>
              </a:r>
              <a:r>
                <a:rPr lang="en-US" sz="3400">
                  <a:solidFill>
                    <a:srgbClr val="1E64C8"/>
                  </a:solidFill>
                  <a:latin typeface="UGent Panno Text" panose="02000506040000040003" pitchFamily="2" charset="0"/>
                </a:rPr>
                <a:t> party agreements </a:t>
              </a:r>
              <a:r>
                <a:rPr lang="en-US" sz="3400">
                  <a:latin typeface="UGent Panno Text" panose="02000506040000040003" pitchFamily="2" charset="0"/>
                </a:rPr>
                <a:t>restrict dissemination or exploitation of the data you (re)use? If so, to what data do they relate and what restrictions are in place? </a:t>
              </a:r>
            </a:p>
          </p:txBody>
        </p:sp>
      </p:grpSp>
      <p:pic>
        <p:nvPicPr>
          <p:cNvPr id="21" name="Graphic 20" descr="Scales of justice">
            <a:extLst>
              <a:ext uri="{FF2B5EF4-FFF2-40B4-BE49-F238E27FC236}">
                <a16:creationId xmlns:a16="http://schemas.microsoft.com/office/drawing/2014/main" id="{04474C81-FE54-4849-9FDA-6AD04C29785C}"/>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1033426" y="7046865"/>
            <a:ext cx="731520" cy="731520"/>
          </a:xfrm>
          <a:prstGeom prst="rect">
            <a:avLst/>
          </a:prstGeom>
        </p:spPr>
      </p:pic>
    </p:spTree>
    <p:extLst>
      <p:ext uri="{BB962C8B-B14F-4D97-AF65-F5344CB8AC3E}">
        <p14:creationId xmlns:p14="http://schemas.microsoft.com/office/powerpoint/2010/main" val="10489518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9"/>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0"/>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4B91A7-46B5-564A-B60C-F24DB414D187}"/>
              </a:ext>
            </a:extLst>
          </p:cNvPr>
          <p:cNvSpPr>
            <a:spLocks noGrp="1"/>
          </p:cNvSpPr>
          <p:nvPr>
            <p:ph type="title"/>
          </p:nvPr>
        </p:nvSpPr>
        <p:spPr/>
        <p:txBody>
          <a:bodyPr/>
          <a:lstStyle/>
          <a:p>
            <a:r>
              <a:rPr lang="en-US">
                <a:latin typeface="UGent Panno Text" panose="02000506040000040003" pitchFamily="2" charset="0"/>
              </a:rPr>
              <a:t>Ethical &amp; legal issues – SOME Tips</a:t>
            </a:r>
          </a:p>
        </p:txBody>
      </p:sp>
      <p:sp>
        <p:nvSpPr>
          <p:cNvPr id="3" name="Content Placeholder 2">
            <a:extLst>
              <a:ext uri="{FF2B5EF4-FFF2-40B4-BE49-F238E27FC236}">
                <a16:creationId xmlns:a16="http://schemas.microsoft.com/office/drawing/2014/main" id="{BA6ABEB2-BE99-6842-B555-F087E7252F14}"/>
              </a:ext>
            </a:extLst>
          </p:cNvPr>
          <p:cNvSpPr>
            <a:spLocks noGrp="1"/>
          </p:cNvSpPr>
          <p:nvPr>
            <p:ph idx="1"/>
          </p:nvPr>
        </p:nvSpPr>
        <p:spPr/>
        <p:txBody>
          <a:bodyPr>
            <a:normAutofit/>
          </a:bodyPr>
          <a:lstStyle/>
          <a:p>
            <a:pPr marL="86400" indent="0">
              <a:buNone/>
            </a:pPr>
            <a:r>
              <a:rPr lang="en-US" sz="3600">
                <a:latin typeface="UGent Panno Text" panose="02000506040000040003" pitchFamily="2" charset="0"/>
              </a:rPr>
              <a:t>Ethical issues </a:t>
            </a:r>
          </a:p>
          <a:p>
            <a:pPr lvl="1">
              <a:buFont typeface="System Font Regular"/>
              <a:buChar char="→"/>
            </a:pPr>
            <a:r>
              <a:rPr lang="en-US" sz="3600">
                <a:solidFill>
                  <a:schemeClr val="tx1">
                    <a:lumMod val="50000"/>
                    <a:lumOff val="50000"/>
                  </a:schemeClr>
                </a:solidFill>
                <a:latin typeface="UGent Panno Text" panose="02000506040000040003" pitchFamily="2" charset="0"/>
              </a:rPr>
              <a:t> </a:t>
            </a:r>
            <a:r>
              <a:rPr lang="en-US" sz="3600">
                <a:latin typeface="UGent Panno Text" panose="02000506040000040003" pitchFamily="2" charset="0"/>
              </a:rPr>
              <a:t>answer ‘yes’ if e.g.</a:t>
            </a:r>
          </a:p>
          <a:p>
            <a:pPr lvl="2">
              <a:buFont typeface="Arial" panose="020B0604020202020204" pitchFamily="34" charset="0"/>
              <a:buChar char="•"/>
            </a:pPr>
            <a:r>
              <a:rPr lang="en-US" sz="3600">
                <a:latin typeface="UGent Panno Text" panose="02000506040000040003" pitchFamily="2" charset="0"/>
              </a:rPr>
              <a:t>you need </a:t>
            </a:r>
            <a:r>
              <a:rPr lang="en-US" sz="3600">
                <a:solidFill>
                  <a:schemeClr val="tx2"/>
                </a:solidFill>
                <a:latin typeface="UGent Panno Text" panose="02000506040000040003" pitchFamily="2" charset="0"/>
              </a:rPr>
              <a:t>permission from ethical committee </a:t>
            </a:r>
            <a:r>
              <a:rPr lang="en-US" sz="3600">
                <a:latin typeface="UGent Panno Text" panose="02000506040000040003" pitchFamily="2" charset="0"/>
              </a:rPr>
              <a:t>and/or via informed consent for collecting &amp; handling data (incl. archiving &amp; sharing data)</a:t>
            </a:r>
          </a:p>
          <a:p>
            <a:pPr lvl="2">
              <a:buFont typeface="Arial" panose="020B0604020202020204" pitchFamily="34" charset="0"/>
              <a:buChar char="•"/>
            </a:pPr>
            <a:r>
              <a:rPr lang="en-US" sz="3600">
                <a:latin typeface="UGent Panno Text" panose="02000506040000040003" pitchFamily="2" charset="0"/>
              </a:rPr>
              <a:t>you work with </a:t>
            </a:r>
            <a:r>
              <a:rPr lang="en-US" sz="3600">
                <a:solidFill>
                  <a:schemeClr val="tx2"/>
                </a:solidFill>
                <a:latin typeface="UGent Panno Text" panose="02000506040000040003" pitchFamily="2" charset="0"/>
              </a:rPr>
              <a:t>confidential</a:t>
            </a:r>
            <a:r>
              <a:rPr lang="en-US" sz="3600">
                <a:latin typeface="UGent Panno Text" panose="02000506040000040003" pitchFamily="2" charset="0"/>
              </a:rPr>
              <a:t> or otherwise sensitive data that need to be handled confidentially (i.e. data that could cause harm if disclosed – e.g. to endangered species, vulnerable archeological sites, national security, sensitive personal data…) </a:t>
            </a:r>
          </a:p>
          <a:p>
            <a:pPr lvl="1">
              <a:buFont typeface="System Font Regular"/>
              <a:buChar char="→"/>
            </a:pPr>
            <a:r>
              <a:rPr lang="en-US" sz="3600">
                <a:latin typeface="UGent Panno Text" panose="02000506040000040003" pitchFamily="2" charset="0"/>
              </a:rPr>
              <a:t> state which ethical committee is responsible for approval + if possible, include reference to committee’s formal approval (e.g. number, approval date…)</a:t>
            </a:r>
          </a:p>
        </p:txBody>
      </p:sp>
      <p:sp>
        <p:nvSpPr>
          <p:cNvPr id="4" name="Slide Number Placeholder 3">
            <a:extLst>
              <a:ext uri="{FF2B5EF4-FFF2-40B4-BE49-F238E27FC236}">
                <a16:creationId xmlns:a16="http://schemas.microsoft.com/office/drawing/2014/main" id="{CC9F7AE9-F670-7E49-8B1A-3369B9992ED3}"/>
              </a:ext>
            </a:extLst>
          </p:cNvPr>
          <p:cNvSpPr>
            <a:spLocks noGrp="1"/>
          </p:cNvSpPr>
          <p:nvPr>
            <p:ph type="sldNum" sz="quarter" idx="12"/>
          </p:nvPr>
        </p:nvSpPr>
        <p:spPr/>
        <p:txBody>
          <a:bodyPr/>
          <a:lstStyle/>
          <a:p>
            <a:fld id="{7AE184E0-0BD4-4705-A12B-9B71DDE63301}" type="slidenum">
              <a:rPr lang="en-GB" noProof="0" smtClean="0">
                <a:latin typeface="UGent Panno Text" panose="02000506040000040003" pitchFamily="2" charset="0"/>
              </a:rPr>
              <a:t>23</a:t>
            </a:fld>
            <a:endParaRPr lang="en-GB" noProof="0">
              <a:latin typeface="UGent Panno Text" panose="02000506040000040003" pitchFamily="2" charset="0"/>
            </a:endParaRPr>
          </a:p>
        </p:txBody>
      </p:sp>
    </p:spTree>
    <p:extLst>
      <p:ext uri="{BB962C8B-B14F-4D97-AF65-F5344CB8AC3E}">
        <p14:creationId xmlns:p14="http://schemas.microsoft.com/office/powerpoint/2010/main" val="172128761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48903F-7995-474D-AD6D-0186663442BB}"/>
              </a:ext>
            </a:extLst>
          </p:cNvPr>
          <p:cNvSpPr>
            <a:spLocks noGrp="1"/>
          </p:cNvSpPr>
          <p:nvPr>
            <p:ph type="title"/>
          </p:nvPr>
        </p:nvSpPr>
        <p:spPr/>
        <p:txBody>
          <a:bodyPr/>
          <a:lstStyle/>
          <a:p>
            <a:r>
              <a:rPr lang="en-US">
                <a:latin typeface="UGent Panno Text" panose="02000506040000040003" pitchFamily="2" charset="0"/>
              </a:rPr>
              <a:t>Ethical &amp; LEGAL issues – SOME tips</a:t>
            </a:r>
          </a:p>
        </p:txBody>
      </p:sp>
      <p:sp>
        <p:nvSpPr>
          <p:cNvPr id="3" name="Content Placeholder 2">
            <a:extLst>
              <a:ext uri="{FF2B5EF4-FFF2-40B4-BE49-F238E27FC236}">
                <a16:creationId xmlns:a16="http://schemas.microsoft.com/office/drawing/2014/main" id="{37F00ABF-3BB8-7A44-8265-D8430058A98F}"/>
              </a:ext>
            </a:extLst>
          </p:cNvPr>
          <p:cNvSpPr>
            <a:spLocks noGrp="1"/>
          </p:cNvSpPr>
          <p:nvPr>
            <p:ph idx="1"/>
          </p:nvPr>
        </p:nvSpPr>
        <p:spPr/>
        <p:txBody>
          <a:bodyPr>
            <a:normAutofit/>
          </a:bodyPr>
          <a:lstStyle/>
          <a:p>
            <a:pPr marL="86400" indent="0">
              <a:buNone/>
            </a:pPr>
            <a:r>
              <a:rPr lang="en-US" sz="3600">
                <a:latin typeface="UGent Panno Text" panose="02000506040000040003" pitchFamily="2" charset="0"/>
              </a:rPr>
              <a:t>IP &amp; third-party agreements</a:t>
            </a:r>
          </a:p>
          <a:p>
            <a:pPr lvl="1">
              <a:buFont typeface="System Font Regular"/>
              <a:buChar char="→"/>
            </a:pPr>
            <a:r>
              <a:rPr lang="en-US" sz="3600">
                <a:solidFill>
                  <a:schemeClr val="tx1">
                    <a:lumMod val="50000"/>
                    <a:lumOff val="50000"/>
                  </a:schemeClr>
                </a:solidFill>
                <a:latin typeface="UGent Panno Text" panose="02000506040000040003" pitchFamily="2" charset="0"/>
              </a:rPr>
              <a:t> </a:t>
            </a:r>
            <a:r>
              <a:rPr lang="en-US" sz="3200">
                <a:latin typeface="UGent Panno Text" panose="02000506040000040003" pitchFamily="2" charset="0"/>
              </a:rPr>
              <a:t>restrictions on collecting, sharing, archiving &amp; reusing data may be applicable, especially if</a:t>
            </a:r>
          </a:p>
          <a:p>
            <a:pPr lvl="2">
              <a:buFont typeface="Arial" panose="020B0604020202020204" pitchFamily="34" charset="0"/>
              <a:buChar char="•"/>
            </a:pPr>
            <a:r>
              <a:rPr lang="en-US" sz="3200">
                <a:latin typeface="UGent Panno Text" panose="02000506040000040003" pitchFamily="2" charset="0"/>
              </a:rPr>
              <a:t>your research has </a:t>
            </a:r>
            <a:r>
              <a:rPr lang="en-US" sz="3200">
                <a:solidFill>
                  <a:schemeClr val="tx2"/>
                </a:solidFill>
                <a:latin typeface="UGent Panno Text" panose="02000506040000040003" pitchFamily="2" charset="0"/>
              </a:rPr>
              <a:t>commercial potential</a:t>
            </a:r>
            <a:r>
              <a:rPr lang="en-US" sz="3200">
                <a:latin typeface="UGent Panno Text" panose="02000506040000040003" pitchFamily="2" charset="0"/>
              </a:rPr>
              <a:t>: to </a:t>
            </a:r>
            <a:r>
              <a:rPr lang="en-US" sz="3200" err="1">
                <a:latin typeface="UGent Panno Text" panose="02000506040000040003" pitchFamily="2" charset="0"/>
              </a:rPr>
              <a:t>valorise</a:t>
            </a:r>
            <a:r>
              <a:rPr lang="en-US" sz="3200">
                <a:latin typeface="UGent Panno Text" panose="02000506040000040003" pitchFamily="2" charset="0"/>
              </a:rPr>
              <a:t> results, sharing may not be possible (to protect confidential knowhow) or only after embargo period (to seek patent protection first) – always contact UGent </a:t>
            </a:r>
            <a:r>
              <a:rPr lang="en-US" sz="3200" err="1">
                <a:latin typeface="UGent Panno Text" panose="02000506040000040003" pitchFamily="2" charset="0"/>
              </a:rPr>
              <a:t>TechTransfer</a:t>
            </a:r>
            <a:r>
              <a:rPr lang="en-US" sz="3200">
                <a:latin typeface="UGent Panno Text" panose="02000506040000040003" pitchFamily="2" charset="0"/>
              </a:rPr>
              <a:t> before disclosing anything!</a:t>
            </a:r>
          </a:p>
          <a:p>
            <a:pPr lvl="2">
              <a:buFont typeface="Arial" panose="020B0604020202020204" pitchFamily="34" charset="0"/>
              <a:buChar char="•"/>
            </a:pPr>
            <a:r>
              <a:rPr lang="en-US" sz="3200">
                <a:latin typeface="UGent Panno Text" panose="02000506040000040003" pitchFamily="2" charset="0"/>
              </a:rPr>
              <a:t>you work with </a:t>
            </a:r>
            <a:r>
              <a:rPr lang="en-US" sz="3200">
                <a:solidFill>
                  <a:schemeClr val="tx2"/>
                </a:solidFill>
                <a:latin typeface="UGent Panno Text" panose="02000506040000040003" pitchFamily="2" charset="0"/>
              </a:rPr>
              <a:t>third-party data/collaborate with external partners </a:t>
            </a:r>
            <a:r>
              <a:rPr lang="en-US" sz="3200">
                <a:latin typeface="UGent Panno Text" panose="02000506040000040003" pitchFamily="2" charset="0"/>
              </a:rPr>
              <a:t>(</a:t>
            </a:r>
            <a:r>
              <a:rPr lang="en-US" sz="3200" err="1">
                <a:latin typeface="UGent Panno Text" panose="02000506040000040003" pitchFamily="2" charset="0"/>
              </a:rPr>
              <a:t>e.g</a:t>
            </a:r>
            <a:r>
              <a:rPr lang="en-US" sz="3200">
                <a:latin typeface="UGent Panno Text" panose="02000506040000040003" pitchFamily="2" charset="0"/>
              </a:rPr>
              <a:t> industry): check licenses/agreements to know what you can do</a:t>
            </a:r>
          </a:p>
        </p:txBody>
      </p:sp>
      <p:sp>
        <p:nvSpPr>
          <p:cNvPr id="4" name="Slide Number Placeholder 3">
            <a:extLst>
              <a:ext uri="{FF2B5EF4-FFF2-40B4-BE49-F238E27FC236}">
                <a16:creationId xmlns:a16="http://schemas.microsoft.com/office/drawing/2014/main" id="{A6613CF8-DC06-8F4E-B9B8-C856250830E0}"/>
              </a:ext>
            </a:extLst>
          </p:cNvPr>
          <p:cNvSpPr>
            <a:spLocks noGrp="1"/>
          </p:cNvSpPr>
          <p:nvPr>
            <p:ph type="sldNum" sz="quarter" idx="12"/>
          </p:nvPr>
        </p:nvSpPr>
        <p:spPr/>
        <p:txBody>
          <a:bodyPr/>
          <a:lstStyle/>
          <a:p>
            <a:fld id="{7AE184E0-0BD4-4705-A12B-9B71DDE63301}" type="slidenum">
              <a:rPr lang="en-GB" noProof="0" smtClean="0">
                <a:latin typeface="UGent Panno Text" panose="02000506040000040003" pitchFamily="2" charset="0"/>
              </a:rPr>
              <a:t>24</a:t>
            </a:fld>
            <a:endParaRPr lang="en-GB" noProof="0">
              <a:latin typeface="UGent Panno Text" panose="02000506040000040003" pitchFamily="2" charset="0"/>
            </a:endParaRPr>
          </a:p>
        </p:txBody>
      </p:sp>
    </p:spTree>
    <p:extLst>
      <p:ext uri="{BB962C8B-B14F-4D97-AF65-F5344CB8AC3E}">
        <p14:creationId xmlns:p14="http://schemas.microsoft.com/office/powerpoint/2010/main" val="216753877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4B91A7-46B5-564A-B60C-F24DB414D187}"/>
              </a:ext>
            </a:extLst>
          </p:cNvPr>
          <p:cNvSpPr>
            <a:spLocks noGrp="1"/>
          </p:cNvSpPr>
          <p:nvPr>
            <p:ph type="title"/>
          </p:nvPr>
        </p:nvSpPr>
        <p:spPr/>
        <p:txBody>
          <a:bodyPr/>
          <a:lstStyle/>
          <a:p>
            <a:r>
              <a:rPr lang="en-US">
                <a:latin typeface="UGent Panno Text" panose="02000506040000040003" pitchFamily="2" charset="0"/>
              </a:rPr>
              <a:t>Ethical &amp; legal issues – SOME Tips </a:t>
            </a:r>
          </a:p>
        </p:txBody>
      </p:sp>
      <p:sp>
        <p:nvSpPr>
          <p:cNvPr id="3" name="Content Placeholder 2">
            <a:extLst>
              <a:ext uri="{FF2B5EF4-FFF2-40B4-BE49-F238E27FC236}">
                <a16:creationId xmlns:a16="http://schemas.microsoft.com/office/drawing/2014/main" id="{BA6ABEB2-BE99-6842-B555-F087E7252F14}"/>
              </a:ext>
            </a:extLst>
          </p:cNvPr>
          <p:cNvSpPr>
            <a:spLocks noGrp="1"/>
          </p:cNvSpPr>
          <p:nvPr>
            <p:ph idx="1"/>
          </p:nvPr>
        </p:nvSpPr>
        <p:spPr>
          <a:xfrm>
            <a:off x="835825" y="1194364"/>
            <a:ext cx="15699575" cy="7238436"/>
          </a:xfrm>
        </p:spPr>
        <p:txBody>
          <a:bodyPr>
            <a:normAutofit/>
          </a:bodyPr>
          <a:lstStyle/>
          <a:p>
            <a:pPr marL="86400" indent="0">
              <a:buNone/>
            </a:pPr>
            <a:r>
              <a:rPr lang="en-US" sz="3600" b="1" dirty="0">
                <a:solidFill>
                  <a:schemeClr val="tx2"/>
                </a:solidFill>
                <a:latin typeface="UGent Panno Text" panose="02000506040000040003" pitchFamily="2" charset="0"/>
              </a:rPr>
              <a:t>Personal data </a:t>
            </a:r>
          </a:p>
          <a:p>
            <a:pPr lvl="1">
              <a:buFont typeface="System Font Regular"/>
              <a:buChar char="→"/>
            </a:pPr>
            <a:r>
              <a:rPr lang="en-US" sz="3200" dirty="0">
                <a:latin typeface="UGent Panno Text" panose="02000506040000040003" pitchFamily="2" charset="0"/>
              </a:rPr>
              <a:t> = any information relating to an </a:t>
            </a:r>
            <a:r>
              <a:rPr lang="en-US" sz="3200" dirty="0">
                <a:solidFill>
                  <a:schemeClr val="tx2"/>
                </a:solidFill>
                <a:latin typeface="UGent Panno Text" panose="02000506040000040003" pitchFamily="2" charset="0"/>
              </a:rPr>
              <a:t>identified</a:t>
            </a:r>
            <a:r>
              <a:rPr lang="en-US" sz="3200" dirty="0">
                <a:latin typeface="UGent Panno Text" panose="02000506040000040003" pitchFamily="2" charset="0"/>
              </a:rPr>
              <a:t> or </a:t>
            </a:r>
            <a:r>
              <a:rPr lang="en-US" sz="3200" dirty="0">
                <a:solidFill>
                  <a:schemeClr val="tx2"/>
                </a:solidFill>
                <a:latin typeface="UGent Panno Text" panose="02000506040000040003" pitchFamily="2" charset="0"/>
              </a:rPr>
              <a:t>identifiable</a:t>
            </a:r>
            <a:r>
              <a:rPr lang="en-US" sz="3200" dirty="0">
                <a:latin typeface="UGent Panno Text" panose="02000506040000040003" pitchFamily="2" charset="0"/>
              </a:rPr>
              <a:t> (directly or indirectly) living individual</a:t>
            </a:r>
          </a:p>
          <a:p>
            <a:pPr marL="720000" lvl="1" indent="0">
              <a:buNone/>
            </a:pPr>
            <a:endParaRPr lang="en-US" sz="3200" dirty="0">
              <a:latin typeface="UGent Panno Text" panose="02000506040000040003" pitchFamily="2" charset="0"/>
            </a:endParaRPr>
          </a:p>
          <a:p>
            <a:pPr marL="85714" indent="0">
              <a:lnSpc>
                <a:spcPct val="100000"/>
              </a:lnSpc>
              <a:spcAft>
                <a:spcPts val="600"/>
              </a:spcAft>
              <a:buNone/>
            </a:pPr>
            <a:r>
              <a:rPr lang="en-US" sz="3400" dirty="0">
                <a:latin typeface="UGent Panno Text" panose="02000506040000040003" pitchFamily="2" charset="0"/>
              </a:rPr>
              <a:t>DMP: Will you use </a:t>
            </a:r>
            <a:r>
              <a:rPr lang="en-US" sz="3400" dirty="0">
                <a:solidFill>
                  <a:srgbClr val="1E64C8"/>
                </a:solidFill>
                <a:latin typeface="UGent Panno Text" panose="02000506040000040003" pitchFamily="2" charset="0"/>
              </a:rPr>
              <a:t>personal data</a:t>
            </a:r>
            <a:r>
              <a:rPr lang="en-US" sz="3400" dirty="0">
                <a:latin typeface="UGent Panno Text" panose="02000506040000040003" pitchFamily="2" charset="0"/>
              </a:rPr>
              <a:t>? </a:t>
            </a:r>
          </a:p>
          <a:p>
            <a:pPr marL="542914" indent="-457200">
              <a:lnSpc>
                <a:spcPct val="100000"/>
              </a:lnSpc>
            </a:pPr>
            <a:r>
              <a:rPr lang="en-US" sz="3200" dirty="0">
                <a:latin typeface="UGent Panno Text" panose="02000506040000040003" pitchFamily="2" charset="0"/>
              </a:rPr>
              <a:t>If so, briefly describe the kind of personal data you will use.</a:t>
            </a:r>
          </a:p>
          <a:p>
            <a:pPr marL="1176514" lvl="1" indent="-457200">
              <a:lnSpc>
                <a:spcPct val="100000"/>
              </a:lnSpc>
            </a:pPr>
            <a:r>
              <a:rPr lang="en-US" sz="3200" dirty="0">
                <a:latin typeface="UGent Panno Text" panose="02000506040000040003" pitchFamily="2" charset="0"/>
              </a:rPr>
              <a:t>Should be coherent with (&amp; can refer to) data description section</a:t>
            </a:r>
          </a:p>
          <a:p>
            <a:pPr marL="542914" indent="-457200">
              <a:lnSpc>
                <a:spcPct val="100000"/>
              </a:lnSpc>
            </a:pPr>
            <a:r>
              <a:rPr lang="en-US" sz="3200" dirty="0">
                <a:latin typeface="UGent Panno Text" panose="02000506040000040003" pitchFamily="2" charset="0"/>
              </a:rPr>
              <a:t>Will you need informed consent or permission for collecting, using, preserving and/or sharing your data?</a:t>
            </a:r>
          </a:p>
          <a:p>
            <a:pPr marL="542914" indent="-457200">
              <a:lnSpc>
                <a:spcPct val="100000"/>
              </a:lnSpc>
            </a:pPr>
            <a:r>
              <a:rPr lang="en-US" sz="3200" dirty="0">
                <a:latin typeface="UGent Panno Text" panose="02000506040000040003" pitchFamily="2" charset="0"/>
              </a:rPr>
              <a:t>How will you protect research participants' identities if required (e.g. anonymization, controlled access)?</a:t>
            </a:r>
          </a:p>
          <a:p>
            <a:pPr marL="542914" indent="-457200">
              <a:lnSpc>
                <a:spcPct val="100000"/>
              </a:lnSpc>
            </a:pPr>
            <a:r>
              <a:rPr lang="en-US" sz="3200" dirty="0">
                <a:latin typeface="UGent Panno Text" panose="02000506040000040003" pitchFamily="2" charset="0"/>
              </a:rPr>
              <a:t>How will you ensure secure transfer and storage of confidential data?</a:t>
            </a:r>
          </a:p>
          <a:p>
            <a:pPr marL="1176514" lvl="1" indent="-457200">
              <a:lnSpc>
                <a:spcPct val="100000"/>
              </a:lnSpc>
            </a:pPr>
            <a:r>
              <a:rPr lang="en-US" sz="3200" dirty="0">
                <a:latin typeface="UGent Panno Text" panose="02000506040000040003" pitchFamily="2" charset="0"/>
              </a:rPr>
              <a:t>Should be coherent with (or refer to) data storage &amp; security questions</a:t>
            </a:r>
          </a:p>
          <a:p>
            <a:pPr marL="720000" lvl="1" indent="0">
              <a:buNone/>
            </a:pPr>
            <a:endParaRPr lang="en-US" sz="3600" dirty="0">
              <a:latin typeface="UGent Panno Text" panose="02000506040000040003" pitchFamily="2" charset="0"/>
            </a:endParaRPr>
          </a:p>
        </p:txBody>
      </p:sp>
      <p:sp>
        <p:nvSpPr>
          <p:cNvPr id="4" name="Slide Number Placeholder 3">
            <a:extLst>
              <a:ext uri="{FF2B5EF4-FFF2-40B4-BE49-F238E27FC236}">
                <a16:creationId xmlns:a16="http://schemas.microsoft.com/office/drawing/2014/main" id="{CC9F7AE9-F670-7E49-8B1A-3369B9992ED3}"/>
              </a:ext>
            </a:extLst>
          </p:cNvPr>
          <p:cNvSpPr>
            <a:spLocks noGrp="1"/>
          </p:cNvSpPr>
          <p:nvPr>
            <p:ph type="sldNum" sz="quarter" idx="12"/>
          </p:nvPr>
        </p:nvSpPr>
        <p:spPr/>
        <p:txBody>
          <a:bodyPr/>
          <a:lstStyle/>
          <a:p>
            <a:fld id="{7AE184E0-0BD4-4705-A12B-9B71DDE63301}" type="slidenum">
              <a:rPr lang="en-GB" noProof="0" smtClean="0">
                <a:latin typeface="UGent Panno Text" panose="02000506040000040003" pitchFamily="2" charset="0"/>
              </a:rPr>
              <a:t>25</a:t>
            </a:fld>
            <a:endParaRPr lang="en-GB" noProof="0">
              <a:latin typeface="UGent Panno Text" panose="02000506040000040003" pitchFamily="2" charset="0"/>
            </a:endParaRPr>
          </a:p>
        </p:txBody>
      </p:sp>
    </p:spTree>
    <p:extLst>
      <p:ext uri="{BB962C8B-B14F-4D97-AF65-F5344CB8AC3E}">
        <p14:creationId xmlns:p14="http://schemas.microsoft.com/office/powerpoint/2010/main" val="340349497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CC9F7AE9-F670-7E49-8B1A-3369B9992ED3}"/>
              </a:ext>
            </a:extLst>
          </p:cNvPr>
          <p:cNvSpPr>
            <a:spLocks noGrp="1"/>
          </p:cNvSpPr>
          <p:nvPr>
            <p:ph type="sldNum" sz="quarter" idx="12"/>
          </p:nvPr>
        </p:nvSpPr>
        <p:spPr/>
        <p:txBody>
          <a:bodyPr/>
          <a:lstStyle/>
          <a:p>
            <a:fld id="{7AE184E0-0BD4-4705-A12B-9B71DDE63301}" type="slidenum">
              <a:rPr lang="en-GB" noProof="0" smtClean="0">
                <a:latin typeface="UGent Panno Text" panose="02000506040000040003" pitchFamily="2" charset="0"/>
              </a:rPr>
              <a:t>26</a:t>
            </a:fld>
            <a:endParaRPr lang="en-GB" noProof="0">
              <a:latin typeface="UGent Panno Text" panose="02000506040000040003" pitchFamily="2" charset="0"/>
            </a:endParaRPr>
          </a:p>
        </p:txBody>
      </p:sp>
      <p:pic>
        <p:nvPicPr>
          <p:cNvPr id="9" name="Picture 8">
            <a:extLst>
              <a:ext uri="{FF2B5EF4-FFF2-40B4-BE49-F238E27FC236}">
                <a16:creationId xmlns:a16="http://schemas.microsoft.com/office/drawing/2014/main" id="{D5AEAAE9-BEE8-40CE-97FD-93E1FB872E3D}"/>
              </a:ext>
            </a:extLst>
          </p:cNvPr>
          <p:cNvPicPr>
            <a:picLocks noChangeAspect="1"/>
          </p:cNvPicPr>
          <p:nvPr/>
        </p:nvPicPr>
        <p:blipFill>
          <a:blip r:embed="rId2"/>
          <a:stretch>
            <a:fillRect/>
          </a:stretch>
        </p:blipFill>
        <p:spPr>
          <a:xfrm>
            <a:off x="-1" y="0"/>
            <a:ext cx="17338675" cy="8263107"/>
          </a:xfrm>
          <a:prstGeom prst="rect">
            <a:avLst/>
          </a:prstGeom>
        </p:spPr>
      </p:pic>
      <p:sp>
        <p:nvSpPr>
          <p:cNvPr id="2" name="Rectangle 1">
            <a:extLst>
              <a:ext uri="{FF2B5EF4-FFF2-40B4-BE49-F238E27FC236}">
                <a16:creationId xmlns:a16="http://schemas.microsoft.com/office/drawing/2014/main" id="{0E5A4D6C-03DD-4D32-ABC8-7F4F20E343FB}"/>
              </a:ext>
            </a:extLst>
          </p:cNvPr>
          <p:cNvSpPr/>
          <p:nvPr/>
        </p:nvSpPr>
        <p:spPr>
          <a:xfrm>
            <a:off x="8162033" y="2367419"/>
            <a:ext cx="1984049" cy="588723"/>
          </a:xfrm>
          <a:prstGeom prst="rect">
            <a:avLst/>
          </a:prstGeom>
          <a:noFill/>
          <a:ln w="762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err="1">
              <a:solidFill>
                <a:schemeClr val="tx1"/>
              </a:solidFill>
            </a:endParaRPr>
          </a:p>
        </p:txBody>
      </p:sp>
    </p:spTree>
    <p:extLst>
      <p:ext uri="{BB962C8B-B14F-4D97-AF65-F5344CB8AC3E}">
        <p14:creationId xmlns:p14="http://schemas.microsoft.com/office/powerpoint/2010/main" val="347452905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4BFAED9-951E-244C-96D7-20C22A6A8A7F}"/>
              </a:ext>
            </a:extLst>
          </p:cNvPr>
          <p:cNvSpPr>
            <a:spLocks noGrp="1"/>
          </p:cNvSpPr>
          <p:nvPr>
            <p:ph type="body" sz="quarter" idx="13"/>
          </p:nvPr>
        </p:nvSpPr>
        <p:spPr>
          <a:xfrm>
            <a:off x="914876" y="638888"/>
            <a:ext cx="4023114" cy="7283705"/>
          </a:xfrm>
        </p:spPr>
        <p:txBody>
          <a:bodyPr anchor="t"/>
          <a:lstStyle/>
          <a:p>
            <a:r>
              <a:rPr lang="en-US" sz="5000">
                <a:latin typeface="UGent Panno Text" panose="02000506040000040003" pitchFamily="2" charset="0"/>
              </a:rPr>
              <a:t>Data storage &amp; security</a:t>
            </a:r>
          </a:p>
          <a:p>
            <a:r>
              <a:rPr lang="en-US" sz="5000" u="none">
                <a:latin typeface="UGent Panno Text" panose="02000506040000040003" pitchFamily="2" charset="0"/>
              </a:rPr>
              <a:t>Questions </a:t>
            </a:r>
            <a:endParaRPr lang="en-US" sz="5000">
              <a:latin typeface="UGent Panno Text" panose="02000506040000040003" pitchFamily="2" charset="0"/>
            </a:endParaRPr>
          </a:p>
        </p:txBody>
      </p:sp>
      <p:sp>
        <p:nvSpPr>
          <p:cNvPr id="4" name="Slide Number Placeholder 3">
            <a:extLst>
              <a:ext uri="{FF2B5EF4-FFF2-40B4-BE49-F238E27FC236}">
                <a16:creationId xmlns:a16="http://schemas.microsoft.com/office/drawing/2014/main" id="{19F4F812-95F3-3E44-8AC7-888EE14A9681}"/>
              </a:ext>
            </a:extLst>
          </p:cNvPr>
          <p:cNvSpPr>
            <a:spLocks noGrp="1"/>
          </p:cNvSpPr>
          <p:nvPr>
            <p:ph type="sldNum" sz="quarter" idx="4294967295"/>
          </p:nvPr>
        </p:nvSpPr>
        <p:spPr>
          <a:xfrm>
            <a:off x="16415867" y="8948490"/>
            <a:ext cx="922280" cy="519081"/>
          </a:xfrm>
        </p:spPr>
        <p:txBody>
          <a:bodyPr/>
          <a:lstStyle/>
          <a:p>
            <a:fld id="{7AE184E0-0BD4-4705-A12B-9B71DDE63301}" type="slidenum">
              <a:rPr lang="en-GB" noProof="0" smtClean="0">
                <a:latin typeface="UGent Panno Text" panose="02000506040000040003" pitchFamily="2" charset="0"/>
              </a:rPr>
              <a:t>27</a:t>
            </a:fld>
            <a:endParaRPr lang="en-GB" noProof="0">
              <a:latin typeface="UGent Panno Text" panose="02000506040000040003" pitchFamily="2" charset="0"/>
            </a:endParaRPr>
          </a:p>
        </p:txBody>
      </p:sp>
      <p:sp>
        <p:nvSpPr>
          <p:cNvPr id="7" name="Content Placeholder 2">
            <a:extLst>
              <a:ext uri="{FF2B5EF4-FFF2-40B4-BE49-F238E27FC236}">
                <a16:creationId xmlns:a16="http://schemas.microsoft.com/office/drawing/2014/main" id="{A218A599-5F6B-4185-9D78-9629916F94A5}"/>
              </a:ext>
            </a:extLst>
          </p:cNvPr>
          <p:cNvSpPr txBox="1">
            <a:spLocks/>
          </p:cNvSpPr>
          <p:nvPr/>
        </p:nvSpPr>
        <p:spPr>
          <a:xfrm>
            <a:off x="5471355" y="638888"/>
            <a:ext cx="11292151" cy="7283705"/>
          </a:xfrm>
          <a:prstGeom prst="rect">
            <a:avLst/>
          </a:prstGeom>
        </p:spPr>
        <p:txBody>
          <a:bodyPr>
            <a:noAutofit/>
          </a:bodyPr>
          <a:lstStyle>
            <a:lvl1pPr marL="536575" indent="-450850" algn="l" defTabSz="1300368" rtl="0" eaLnBrk="1" latinLnBrk="0" hangingPunct="1">
              <a:lnSpc>
                <a:spcPct val="120000"/>
              </a:lnSpc>
              <a:spcBef>
                <a:spcPts val="0"/>
              </a:spcBef>
              <a:buFont typeface="Arial" panose="020B0604020202020204" pitchFamily="34" charset="0"/>
              <a:buChar char="̶"/>
              <a:defRPr sz="4800" kern="1200">
                <a:solidFill>
                  <a:schemeClr val="tx1"/>
                </a:solidFill>
                <a:latin typeface="UGent Panno Text SemiLight" panose="02000406040000040003" pitchFamily="50" charset="0"/>
                <a:ea typeface="+mn-ea"/>
                <a:cs typeface="+mn-cs"/>
              </a:defRPr>
            </a:lvl1pPr>
            <a:lvl2pPr marL="1169988" indent="-450850" algn="l" defTabSz="457200" rtl="0" eaLnBrk="1" latinLnBrk="0" hangingPunct="1">
              <a:lnSpc>
                <a:spcPct val="120000"/>
              </a:lnSpc>
              <a:spcBef>
                <a:spcPts val="0"/>
              </a:spcBef>
              <a:buFont typeface="Arial" panose="020B0604020202020204" pitchFamily="34" charset="0"/>
              <a:buChar char="̶"/>
              <a:tabLst/>
              <a:defRPr sz="4800" kern="1200">
                <a:solidFill>
                  <a:schemeClr val="tx1"/>
                </a:solidFill>
                <a:latin typeface="UGent Panno Text SemiLight" panose="02000406040000040003" pitchFamily="50" charset="0"/>
                <a:ea typeface="+mn-ea"/>
                <a:cs typeface="+mn-cs"/>
              </a:defRPr>
            </a:lvl2pPr>
            <a:lvl3pPr marL="1755775" indent="-450000" algn="l" defTabSz="1300368" rtl="0" eaLnBrk="1" latinLnBrk="0" hangingPunct="1">
              <a:lnSpc>
                <a:spcPct val="120000"/>
              </a:lnSpc>
              <a:spcBef>
                <a:spcPts val="0"/>
              </a:spcBef>
              <a:buFont typeface="Arial" panose="020B0604020202020204" pitchFamily="34" charset="0"/>
              <a:buChar char="‒"/>
              <a:defRPr sz="4800" kern="1200">
                <a:solidFill>
                  <a:schemeClr val="tx1"/>
                </a:solidFill>
                <a:latin typeface="UGent Panno Text SemiLight" panose="02000406040000040003" pitchFamily="50" charset="0"/>
                <a:ea typeface="+mn-ea"/>
                <a:cs typeface="+mn-cs"/>
              </a:defRPr>
            </a:lvl3pPr>
            <a:lvl4pPr marL="1441450" indent="-550863" algn="l" defTabSz="1300368" rtl="0" eaLnBrk="1" latinLnBrk="0" hangingPunct="1">
              <a:lnSpc>
                <a:spcPct val="120000"/>
              </a:lnSpc>
              <a:spcBef>
                <a:spcPts val="0"/>
              </a:spcBef>
              <a:buFont typeface="Arial" panose="020B0604020202020204" pitchFamily="34" charset="0"/>
              <a:buChar char="–"/>
              <a:defRPr sz="4800" kern="1200">
                <a:solidFill>
                  <a:schemeClr val="tx1"/>
                </a:solidFill>
                <a:latin typeface="+mn-lt"/>
                <a:ea typeface="+mn-ea"/>
                <a:cs typeface="+mn-cs"/>
              </a:defRPr>
            </a:lvl4pPr>
            <a:lvl5pPr marL="2600325" indent="-1158875" algn="l" defTabSz="1300368" rtl="0" eaLnBrk="1" latinLnBrk="0" hangingPunct="1">
              <a:lnSpc>
                <a:spcPct val="120000"/>
              </a:lnSpc>
              <a:spcBef>
                <a:spcPts val="0"/>
              </a:spcBef>
              <a:buFont typeface="Arial" panose="020B0604020202020204" pitchFamily="34" charset="0"/>
              <a:buNone/>
              <a:defRPr sz="4800" kern="1200">
                <a:solidFill>
                  <a:schemeClr val="tx1"/>
                </a:solidFill>
                <a:latin typeface="+mn-lt"/>
                <a:ea typeface="+mn-ea"/>
                <a:cs typeface="+mn-cs"/>
              </a:defRPr>
            </a:lvl5pPr>
            <a:lvl6pPr marL="3576013" indent="-325092" algn="l" defTabSz="1300368" rtl="0" eaLnBrk="1" latinLnBrk="0" hangingPunct="1">
              <a:lnSpc>
                <a:spcPct val="90000"/>
              </a:lnSpc>
              <a:spcBef>
                <a:spcPts val="711"/>
              </a:spcBef>
              <a:buFont typeface="Arial" panose="020B0604020202020204" pitchFamily="34" charset="0"/>
              <a:buChar char="•"/>
              <a:defRPr sz="2560" kern="1200">
                <a:solidFill>
                  <a:schemeClr val="tx1"/>
                </a:solidFill>
                <a:latin typeface="+mn-lt"/>
                <a:ea typeface="+mn-ea"/>
                <a:cs typeface="+mn-cs"/>
              </a:defRPr>
            </a:lvl6pPr>
            <a:lvl7pPr marL="4226197" indent="-325092" algn="l" defTabSz="1300368" rtl="0" eaLnBrk="1" latinLnBrk="0" hangingPunct="1">
              <a:lnSpc>
                <a:spcPct val="90000"/>
              </a:lnSpc>
              <a:spcBef>
                <a:spcPts val="711"/>
              </a:spcBef>
              <a:buFont typeface="Arial" panose="020B0604020202020204" pitchFamily="34" charset="0"/>
              <a:buChar char="•"/>
              <a:defRPr sz="2560" kern="1200">
                <a:solidFill>
                  <a:schemeClr val="tx1"/>
                </a:solidFill>
                <a:latin typeface="+mn-lt"/>
                <a:ea typeface="+mn-ea"/>
                <a:cs typeface="+mn-cs"/>
              </a:defRPr>
            </a:lvl7pPr>
            <a:lvl8pPr marL="4876381" indent="-325092" algn="l" defTabSz="1300368" rtl="0" eaLnBrk="1" latinLnBrk="0" hangingPunct="1">
              <a:lnSpc>
                <a:spcPct val="90000"/>
              </a:lnSpc>
              <a:spcBef>
                <a:spcPts val="711"/>
              </a:spcBef>
              <a:buFont typeface="Arial" panose="020B0604020202020204" pitchFamily="34" charset="0"/>
              <a:buChar char="•"/>
              <a:defRPr sz="2560" kern="1200">
                <a:solidFill>
                  <a:schemeClr val="tx1"/>
                </a:solidFill>
                <a:latin typeface="+mn-lt"/>
                <a:ea typeface="+mn-ea"/>
                <a:cs typeface="+mn-cs"/>
              </a:defRPr>
            </a:lvl8pPr>
            <a:lvl9pPr marL="5526565" indent="-325092" algn="l" defTabSz="1300368" rtl="0" eaLnBrk="1" latinLnBrk="0" hangingPunct="1">
              <a:lnSpc>
                <a:spcPct val="90000"/>
              </a:lnSpc>
              <a:spcBef>
                <a:spcPts val="711"/>
              </a:spcBef>
              <a:buFont typeface="Arial" panose="020B0604020202020204" pitchFamily="34" charset="0"/>
              <a:buChar char="•"/>
              <a:defRPr sz="2560" kern="1200">
                <a:solidFill>
                  <a:schemeClr val="tx1"/>
                </a:solidFill>
                <a:latin typeface="+mn-lt"/>
                <a:ea typeface="+mn-ea"/>
                <a:cs typeface="+mn-cs"/>
              </a:defRPr>
            </a:lvl9pPr>
          </a:lstStyle>
          <a:p>
            <a:r>
              <a:rPr lang="en-US" sz="3600" dirty="0">
                <a:solidFill>
                  <a:schemeClr val="tx2"/>
                </a:solidFill>
                <a:latin typeface="UGent Panno Text" panose="02000506040000040003" pitchFamily="2" charset="0"/>
              </a:rPr>
              <a:t>Where</a:t>
            </a:r>
            <a:r>
              <a:rPr lang="en-US" sz="3600" dirty="0">
                <a:latin typeface="UGent Panno Text" panose="02000506040000040003" pitchFamily="2" charset="0"/>
              </a:rPr>
              <a:t> will the data be stored?</a:t>
            </a:r>
          </a:p>
          <a:p>
            <a:r>
              <a:rPr lang="en-US" sz="3600" dirty="0">
                <a:latin typeface="UGent Panno Text" panose="02000506040000040003" pitchFamily="2" charset="0"/>
              </a:rPr>
              <a:t>Is there sufficient storage </a:t>
            </a:r>
            <a:r>
              <a:rPr lang="en-US" sz="3600" dirty="0">
                <a:solidFill>
                  <a:schemeClr val="tx2"/>
                </a:solidFill>
                <a:latin typeface="UGent Panno Text" panose="02000506040000040003" pitchFamily="2" charset="0"/>
              </a:rPr>
              <a:t>capacity</a:t>
            </a:r>
            <a:r>
              <a:rPr lang="en-US" sz="3600" dirty="0">
                <a:latin typeface="UGent Panno Text" panose="02000506040000040003" pitchFamily="2" charset="0"/>
              </a:rPr>
              <a:t>?</a:t>
            </a:r>
          </a:p>
          <a:p>
            <a:r>
              <a:rPr lang="en-US" sz="3600" dirty="0">
                <a:latin typeface="UGent Panno Text" panose="02000506040000040003" pitchFamily="2" charset="0"/>
              </a:rPr>
              <a:t>What are the expected </a:t>
            </a:r>
            <a:r>
              <a:rPr lang="en-US" sz="3600" dirty="0">
                <a:solidFill>
                  <a:schemeClr val="tx2"/>
                </a:solidFill>
                <a:latin typeface="UGent Panno Text" panose="02000506040000040003" pitchFamily="2" charset="0"/>
              </a:rPr>
              <a:t>costs</a:t>
            </a:r>
            <a:r>
              <a:rPr lang="en-US" sz="3600" dirty="0">
                <a:latin typeface="UGent Panno Text" panose="02000506040000040003" pitchFamily="2" charset="0"/>
              </a:rPr>
              <a:t> for data storage during the project? How will these costs be covered?</a:t>
            </a:r>
          </a:p>
          <a:p>
            <a:r>
              <a:rPr lang="en-US" sz="3600" dirty="0">
                <a:latin typeface="UGent Panno Text" panose="02000506040000040003" pitchFamily="2" charset="0"/>
              </a:rPr>
              <a:t>How will the data be </a:t>
            </a:r>
            <a:r>
              <a:rPr lang="en-US" sz="3600" dirty="0">
                <a:solidFill>
                  <a:schemeClr val="tx2"/>
                </a:solidFill>
                <a:latin typeface="UGent Panno Text" panose="02000506040000040003" pitchFamily="2" charset="0"/>
              </a:rPr>
              <a:t>backed up</a:t>
            </a:r>
            <a:r>
              <a:rPr lang="en-US" sz="3600" dirty="0">
                <a:latin typeface="UGent Panno Text" panose="02000506040000040003" pitchFamily="2" charset="0"/>
              </a:rPr>
              <a:t>? What provisions are in place for data recovery?</a:t>
            </a:r>
          </a:p>
          <a:p>
            <a:r>
              <a:rPr lang="en-US" sz="3600" dirty="0">
                <a:latin typeface="UGent Panno Text" panose="02000506040000040003" pitchFamily="2" charset="0"/>
              </a:rPr>
              <a:t>How will you </a:t>
            </a:r>
            <a:r>
              <a:rPr lang="en-US" sz="3600" dirty="0">
                <a:solidFill>
                  <a:schemeClr val="tx2"/>
                </a:solidFill>
                <a:latin typeface="UGent Panno Text" panose="02000506040000040003" pitchFamily="2" charset="0"/>
              </a:rPr>
              <a:t>control access </a:t>
            </a:r>
            <a:r>
              <a:rPr lang="en-US" sz="3600" dirty="0">
                <a:latin typeface="UGent Panno Text" panose="02000506040000040003" pitchFamily="2" charset="0"/>
              </a:rPr>
              <a:t>to the data (ensure data cannot be accessed or modified by unauthorized persons?</a:t>
            </a:r>
          </a:p>
          <a:p>
            <a:r>
              <a:rPr lang="en-US" sz="3600" dirty="0">
                <a:latin typeface="UGent Panno Text" panose="02000506040000040003" pitchFamily="2" charset="0"/>
              </a:rPr>
              <a:t>How will you ensure secure </a:t>
            </a:r>
            <a:r>
              <a:rPr lang="en-US" sz="3600" dirty="0">
                <a:solidFill>
                  <a:schemeClr val="tx2"/>
                </a:solidFill>
                <a:latin typeface="UGent Panno Text" panose="02000506040000040003" pitchFamily="2" charset="0"/>
              </a:rPr>
              <a:t>transfer</a:t>
            </a:r>
            <a:r>
              <a:rPr lang="en-US" sz="3600" dirty="0">
                <a:latin typeface="UGent Panno Text" panose="02000506040000040003" pitchFamily="2" charset="0"/>
              </a:rPr>
              <a:t> of data?</a:t>
            </a:r>
          </a:p>
        </p:txBody>
      </p:sp>
      <p:pic>
        <p:nvPicPr>
          <p:cNvPr id="8" name="Graphic 7" descr="Lock">
            <a:extLst>
              <a:ext uri="{FF2B5EF4-FFF2-40B4-BE49-F238E27FC236}">
                <a16:creationId xmlns:a16="http://schemas.microsoft.com/office/drawing/2014/main" id="{07A32FFD-9DFE-4D28-9276-46CE5EDE3562}"/>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914875" y="7020135"/>
            <a:ext cx="731475" cy="731475"/>
          </a:xfrm>
          <a:prstGeom prst="rect">
            <a:avLst/>
          </a:prstGeom>
        </p:spPr>
      </p:pic>
    </p:spTree>
    <p:extLst>
      <p:ext uri="{BB962C8B-B14F-4D97-AF65-F5344CB8AC3E}">
        <p14:creationId xmlns:p14="http://schemas.microsoft.com/office/powerpoint/2010/main" val="31903404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3B9517-98ED-4141-BD54-D3FCC958D602}"/>
              </a:ext>
            </a:extLst>
          </p:cNvPr>
          <p:cNvSpPr>
            <a:spLocks noGrp="1"/>
          </p:cNvSpPr>
          <p:nvPr>
            <p:ph type="title"/>
          </p:nvPr>
        </p:nvSpPr>
        <p:spPr/>
        <p:txBody>
          <a:bodyPr/>
          <a:lstStyle/>
          <a:p>
            <a:r>
              <a:rPr lang="en-US">
                <a:latin typeface="UGent Panno Text" panose="02000506040000040003" pitchFamily="2" charset="0"/>
              </a:rPr>
              <a:t>Factors influencing data storage solution</a:t>
            </a:r>
            <a:endParaRPr lang="nl-BE">
              <a:latin typeface="UGent Panno Text" panose="02000506040000040003" pitchFamily="2" charset="0"/>
            </a:endParaRPr>
          </a:p>
        </p:txBody>
      </p:sp>
      <p:pic>
        <p:nvPicPr>
          <p:cNvPr id="9" name="Picture 8">
            <a:extLst>
              <a:ext uri="{FF2B5EF4-FFF2-40B4-BE49-F238E27FC236}">
                <a16:creationId xmlns:a16="http://schemas.microsoft.com/office/drawing/2014/main" id="{B486DA4C-BFE9-4A63-8C12-6CC3BC4FC81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61639" y="2034761"/>
            <a:ext cx="11590556" cy="5684079"/>
          </a:xfrm>
          <a:prstGeom prst="rect">
            <a:avLst/>
          </a:prstGeom>
        </p:spPr>
      </p:pic>
      <p:sp>
        <p:nvSpPr>
          <p:cNvPr id="3" name="TextBox 2">
            <a:extLst>
              <a:ext uri="{FF2B5EF4-FFF2-40B4-BE49-F238E27FC236}">
                <a16:creationId xmlns:a16="http://schemas.microsoft.com/office/drawing/2014/main" id="{E5CD763D-4636-452B-B39A-87A777B888DF}"/>
              </a:ext>
            </a:extLst>
          </p:cNvPr>
          <p:cNvSpPr txBox="1"/>
          <p:nvPr/>
        </p:nvSpPr>
        <p:spPr>
          <a:xfrm>
            <a:off x="2231526" y="4668591"/>
            <a:ext cx="4329909" cy="898772"/>
          </a:xfrm>
          <a:prstGeom prst="rect">
            <a:avLst/>
          </a:prstGeom>
          <a:noFill/>
        </p:spPr>
        <p:txBody>
          <a:bodyPr wrap="square" rtlCol="0">
            <a:spAutoFit/>
          </a:bodyPr>
          <a:lstStyle/>
          <a:p>
            <a:pPr algn="ctr">
              <a:lnSpc>
                <a:spcPct val="120000"/>
              </a:lnSpc>
            </a:pPr>
            <a:r>
              <a:rPr lang="en-US" sz="2275" dirty="0">
                <a:solidFill>
                  <a:schemeClr val="bg1">
                    <a:lumMod val="50000"/>
                  </a:schemeClr>
                </a:solidFill>
                <a:latin typeface="UGent Panno Text" panose="02000506040000040003" pitchFamily="2" charset="0"/>
              </a:rPr>
              <a:t>which total data volume do you expect to generate or collect?</a:t>
            </a:r>
            <a:endParaRPr lang="nl-BE" sz="2275" dirty="0">
              <a:solidFill>
                <a:schemeClr val="bg1">
                  <a:lumMod val="50000"/>
                </a:schemeClr>
              </a:solidFill>
              <a:latin typeface="UGent Panno Text" panose="02000506040000040003" pitchFamily="2" charset="0"/>
            </a:endParaRPr>
          </a:p>
        </p:txBody>
      </p:sp>
      <p:sp>
        <p:nvSpPr>
          <p:cNvPr id="5" name="TextBox 4">
            <a:extLst>
              <a:ext uri="{FF2B5EF4-FFF2-40B4-BE49-F238E27FC236}">
                <a16:creationId xmlns:a16="http://schemas.microsoft.com/office/drawing/2014/main" id="{7A7B23A5-4E80-4EE7-AF0B-EC9966DAC6E7}"/>
              </a:ext>
            </a:extLst>
          </p:cNvPr>
          <p:cNvSpPr txBox="1"/>
          <p:nvPr/>
        </p:nvSpPr>
        <p:spPr>
          <a:xfrm>
            <a:off x="6430557" y="4590510"/>
            <a:ext cx="4958670" cy="792525"/>
          </a:xfrm>
          <a:prstGeom prst="rect">
            <a:avLst/>
          </a:prstGeom>
          <a:noFill/>
        </p:spPr>
        <p:txBody>
          <a:bodyPr wrap="square" rtlCol="0">
            <a:spAutoFit/>
          </a:bodyPr>
          <a:lstStyle/>
          <a:p>
            <a:pPr algn="ctr"/>
            <a:r>
              <a:rPr lang="en-US" sz="2275" dirty="0">
                <a:solidFill>
                  <a:schemeClr val="bg1">
                    <a:lumMod val="50000"/>
                  </a:schemeClr>
                </a:solidFill>
                <a:latin typeface="UGent Panno Text" panose="02000506040000040003" pitchFamily="2" charset="0"/>
              </a:rPr>
              <a:t>do you want to store data that you are actively working on or do you want to preserve data?</a:t>
            </a:r>
          </a:p>
        </p:txBody>
      </p:sp>
      <p:sp>
        <p:nvSpPr>
          <p:cNvPr id="6" name="TextBox 5">
            <a:extLst>
              <a:ext uri="{FF2B5EF4-FFF2-40B4-BE49-F238E27FC236}">
                <a16:creationId xmlns:a16="http://schemas.microsoft.com/office/drawing/2014/main" id="{6E57F154-0931-443D-BD74-E8C28FA0EF69}"/>
              </a:ext>
            </a:extLst>
          </p:cNvPr>
          <p:cNvSpPr txBox="1"/>
          <p:nvPr/>
        </p:nvSpPr>
        <p:spPr>
          <a:xfrm>
            <a:off x="11389227" y="4654363"/>
            <a:ext cx="4329909" cy="792525"/>
          </a:xfrm>
          <a:prstGeom prst="rect">
            <a:avLst/>
          </a:prstGeom>
          <a:noFill/>
        </p:spPr>
        <p:txBody>
          <a:bodyPr wrap="square" rtlCol="0">
            <a:spAutoFit/>
          </a:bodyPr>
          <a:lstStyle/>
          <a:p>
            <a:pPr algn="ctr"/>
            <a:r>
              <a:rPr lang="en-US" sz="2275">
                <a:solidFill>
                  <a:schemeClr val="bg1">
                    <a:lumMod val="50000"/>
                  </a:schemeClr>
                </a:solidFill>
                <a:latin typeface="UGent Panno Text" panose="02000506040000040003" pitchFamily="2" charset="0"/>
              </a:rPr>
              <a:t>do you need high performance computing for the analysis of the data?</a:t>
            </a:r>
          </a:p>
        </p:txBody>
      </p:sp>
      <p:sp>
        <p:nvSpPr>
          <p:cNvPr id="7" name="TextBox 6">
            <a:extLst>
              <a:ext uri="{FF2B5EF4-FFF2-40B4-BE49-F238E27FC236}">
                <a16:creationId xmlns:a16="http://schemas.microsoft.com/office/drawing/2014/main" id="{7C11F8CB-C04F-4195-B93A-D07BCB3E62C3}"/>
              </a:ext>
            </a:extLst>
          </p:cNvPr>
          <p:cNvSpPr txBox="1"/>
          <p:nvPr/>
        </p:nvSpPr>
        <p:spPr>
          <a:xfrm>
            <a:off x="2222109" y="7535152"/>
            <a:ext cx="4329909" cy="792525"/>
          </a:xfrm>
          <a:prstGeom prst="rect">
            <a:avLst/>
          </a:prstGeom>
          <a:noFill/>
        </p:spPr>
        <p:txBody>
          <a:bodyPr wrap="square" rtlCol="0">
            <a:spAutoFit/>
          </a:bodyPr>
          <a:lstStyle/>
          <a:p>
            <a:pPr algn="ctr"/>
            <a:r>
              <a:rPr lang="en-US" sz="2275">
                <a:solidFill>
                  <a:schemeClr val="bg1">
                    <a:lumMod val="50000"/>
                  </a:schemeClr>
                </a:solidFill>
                <a:latin typeface="UGent Panno Text" panose="02000506040000040003" pitchFamily="2" charset="0"/>
              </a:rPr>
              <a:t>how long does the data need to be stored and remain available?</a:t>
            </a:r>
          </a:p>
        </p:txBody>
      </p:sp>
      <p:sp>
        <p:nvSpPr>
          <p:cNvPr id="8" name="TextBox 7">
            <a:extLst>
              <a:ext uri="{FF2B5EF4-FFF2-40B4-BE49-F238E27FC236}">
                <a16:creationId xmlns:a16="http://schemas.microsoft.com/office/drawing/2014/main" id="{244104F4-8D52-4C02-8D77-A3A2A9F259D2}"/>
              </a:ext>
            </a:extLst>
          </p:cNvPr>
          <p:cNvSpPr txBox="1"/>
          <p:nvPr/>
        </p:nvSpPr>
        <p:spPr>
          <a:xfrm>
            <a:off x="6674995" y="7549094"/>
            <a:ext cx="4329909" cy="792525"/>
          </a:xfrm>
          <a:prstGeom prst="rect">
            <a:avLst/>
          </a:prstGeom>
          <a:noFill/>
        </p:spPr>
        <p:txBody>
          <a:bodyPr wrap="square" rtlCol="0">
            <a:spAutoFit/>
          </a:bodyPr>
          <a:lstStyle/>
          <a:p>
            <a:pPr algn="ctr"/>
            <a:r>
              <a:rPr lang="en-US" sz="2275" dirty="0">
                <a:solidFill>
                  <a:schemeClr val="bg1">
                    <a:lumMod val="50000"/>
                  </a:schemeClr>
                </a:solidFill>
                <a:latin typeface="UGent Panno Text" panose="02000506040000040003" pitchFamily="2" charset="0"/>
              </a:rPr>
              <a:t>who needs access to the data and how (online/offline)?</a:t>
            </a:r>
          </a:p>
        </p:txBody>
      </p:sp>
      <p:sp>
        <p:nvSpPr>
          <p:cNvPr id="10" name="TextBox 9">
            <a:extLst>
              <a:ext uri="{FF2B5EF4-FFF2-40B4-BE49-F238E27FC236}">
                <a16:creationId xmlns:a16="http://schemas.microsoft.com/office/drawing/2014/main" id="{0D893564-C6C0-4AA7-8A14-34B08F61AD1B}"/>
              </a:ext>
            </a:extLst>
          </p:cNvPr>
          <p:cNvSpPr txBox="1"/>
          <p:nvPr/>
        </p:nvSpPr>
        <p:spPr>
          <a:xfrm>
            <a:off x="11504658" y="7527011"/>
            <a:ext cx="4329909" cy="792525"/>
          </a:xfrm>
          <a:prstGeom prst="rect">
            <a:avLst/>
          </a:prstGeom>
          <a:noFill/>
        </p:spPr>
        <p:txBody>
          <a:bodyPr wrap="square" rtlCol="0">
            <a:spAutoFit/>
          </a:bodyPr>
          <a:lstStyle/>
          <a:p>
            <a:pPr algn="ctr"/>
            <a:r>
              <a:rPr lang="en-US" sz="2275">
                <a:solidFill>
                  <a:schemeClr val="bg1">
                    <a:lumMod val="50000"/>
                  </a:schemeClr>
                </a:solidFill>
                <a:latin typeface="UGent Panno Text" panose="02000506040000040003" pitchFamily="2" charset="0"/>
              </a:rPr>
              <a:t>are security measures needed to safeguard the data?</a:t>
            </a:r>
          </a:p>
        </p:txBody>
      </p:sp>
    </p:spTree>
    <p:extLst>
      <p:ext uri="{BB962C8B-B14F-4D97-AF65-F5344CB8AC3E}">
        <p14:creationId xmlns:p14="http://schemas.microsoft.com/office/powerpoint/2010/main" val="159134700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170E1D7F-F4F0-4973-9997-2699C4D048F7}"/>
              </a:ext>
            </a:extLst>
          </p:cNvPr>
          <p:cNvSpPr>
            <a:spLocks noGrp="1"/>
          </p:cNvSpPr>
          <p:nvPr>
            <p:ph type="sldNum" sz="quarter" idx="12"/>
          </p:nvPr>
        </p:nvSpPr>
        <p:spPr/>
        <p:txBody>
          <a:bodyPr/>
          <a:lstStyle/>
          <a:p>
            <a:fld id="{7AE184E0-0BD4-4705-A12B-9B71DDE63301}" type="slidenum">
              <a:rPr lang="nl-BE" noProof="0" smtClean="0">
                <a:latin typeface="UGent Panno Text" panose="02000506040000040003" pitchFamily="2" charset="0"/>
              </a:rPr>
              <a:t>29</a:t>
            </a:fld>
            <a:endParaRPr lang="nl-BE" noProof="0">
              <a:latin typeface="UGent Panno Text" panose="02000506040000040003" pitchFamily="2" charset="0"/>
            </a:endParaRPr>
          </a:p>
        </p:txBody>
      </p:sp>
      <p:pic>
        <p:nvPicPr>
          <p:cNvPr id="6" name="Picture 5" descr="A table with text and symbols&#10;&#10;Description automatically generated with medium confidence">
            <a:extLst>
              <a:ext uri="{FF2B5EF4-FFF2-40B4-BE49-F238E27FC236}">
                <a16:creationId xmlns:a16="http://schemas.microsoft.com/office/drawing/2014/main" id="{E7F71AD7-7465-D3FA-3E41-EC55CD7EE09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65910" y="771288"/>
            <a:ext cx="14436090" cy="8211023"/>
          </a:xfrm>
          <a:prstGeom prst="rect">
            <a:avLst/>
          </a:prstGeom>
        </p:spPr>
      </p:pic>
    </p:spTree>
    <p:extLst>
      <p:ext uri="{BB962C8B-B14F-4D97-AF65-F5344CB8AC3E}">
        <p14:creationId xmlns:p14="http://schemas.microsoft.com/office/powerpoint/2010/main" val="66497079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97365290-D751-4412-9C05-568EE1289035}"/>
              </a:ext>
            </a:extLst>
          </p:cNvPr>
          <p:cNvPicPr>
            <a:picLocks noChangeAspect="1"/>
          </p:cNvPicPr>
          <p:nvPr/>
        </p:nvPicPr>
        <p:blipFill rotWithShape="1">
          <a:blip r:embed="rId2" cstate="print">
            <a:clrChange>
              <a:clrFrom>
                <a:srgbClr val="F7F4F4"/>
              </a:clrFrom>
              <a:clrTo>
                <a:srgbClr val="F7F4F4">
                  <a:alpha val="0"/>
                </a:srgbClr>
              </a:clrTo>
            </a:clrChange>
            <a:extLst>
              <a:ext uri="{28A0092B-C50C-407E-A947-70E740481C1C}">
                <a14:useLocalDpi xmlns:a14="http://schemas.microsoft.com/office/drawing/2010/main" val="0"/>
              </a:ext>
              <a:ext uri="{837473B0-CC2E-450A-ABE3-18F120FF3D39}">
                <a1611:picAttrSrcUrl xmlns:a1611="http://schemas.microsoft.com/office/drawing/2016/11/main" r:id="rId3"/>
              </a:ext>
            </a:extLst>
          </a:blip>
          <a:srcRect t="1488"/>
          <a:stretch/>
        </p:blipFill>
        <p:spPr>
          <a:xfrm>
            <a:off x="7552361" y="112826"/>
            <a:ext cx="9786314" cy="9640774"/>
          </a:xfrm>
          <a:prstGeom prst="rect">
            <a:avLst/>
          </a:prstGeom>
        </p:spPr>
      </p:pic>
      <p:sp>
        <p:nvSpPr>
          <p:cNvPr id="4" name="Title 3">
            <a:extLst>
              <a:ext uri="{FF2B5EF4-FFF2-40B4-BE49-F238E27FC236}">
                <a16:creationId xmlns:a16="http://schemas.microsoft.com/office/drawing/2014/main" id="{50A53F48-CBA6-4F16-BBF0-4F926F8D7E23}"/>
              </a:ext>
            </a:extLst>
          </p:cNvPr>
          <p:cNvSpPr>
            <a:spLocks noGrp="1"/>
          </p:cNvSpPr>
          <p:nvPr>
            <p:ph type="title"/>
          </p:nvPr>
        </p:nvSpPr>
        <p:spPr>
          <a:xfrm>
            <a:off x="830118" y="252000"/>
            <a:ext cx="15705282" cy="863693"/>
          </a:xfrm>
        </p:spPr>
        <p:txBody>
          <a:bodyPr/>
          <a:lstStyle/>
          <a:p>
            <a:pPr algn="ctr"/>
            <a:r>
              <a:rPr lang="en-US" dirty="0">
                <a:latin typeface="UGent Panno Text" panose="02000506040000040003" pitchFamily="2" charset="0"/>
              </a:rPr>
              <a:t>What is research data management (rdm)?</a:t>
            </a:r>
          </a:p>
        </p:txBody>
      </p:sp>
      <p:sp>
        <p:nvSpPr>
          <p:cNvPr id="5" name="Content Placeholder 4">
            <a:extLst>
              <a:ext uri="{FF2B5EF4-FFF2-40B4-BE49-F238E27FC236}">
                <a16:creationId xmlns:a16="http://schemas.microsoft.com/office/drawing/2014/main" id="{57627109-7164-4CA6-82EC-F4AAA802DD13}"/>
              </a:ext>
            </a:extLst>
          </p:cNvPr>
          <p:cNvSpPr>
            <a:spLocks noGrp="1"/>
          </p:cNvSpPr>
          <p:nvPr>
            <p:ph idx="1"/>
          </p:nvPr>
        </p:nvSpPr>
        <p:spPr>
          <a:xfrm>
            <a:off x="710565" y="1787315"/>
            <a:ext cx="15699575" cy="6696000"/>
          </a:xfrm>
        </p:spPr>
        <p:txBody>
          <a:bodyPr>
            <a:normAutofit/>
          </a:bodyPr>
          <a:lstStyle/>
          <a:p>
            <a:r>
              <a:rPr lang="en-US" sz="4000" dirty="0">
                <a:latin typeface="UGent Panno Text" panose="02000506040000040003" pitchFamily="2" charset="0"/>
              </a:rPr>
              <a:t>Actions to </a:t>
            </a:r>
            <a:r>
              <a:rPr lang="en-US" sz="4000" b="1" dirty="0">
                <a:highlight>
                  <a:srgbClr val="FFD200"/>
                </a:highlight>
                <a:latin typeface="UGent Panno Text" panose="02000506040000040003" pitchFamily="2" charset="0"/>
              </a:rPr>
              <a:t>take care of data during the course of research and beyond</a:t>
            </a:r>
            <a:r>
              <a:rPr lang="en-US" sz="4000" dirty="0">
                <a:latin typeface="UGent Panno Text" panose="02000506040000040003" pitchFamily="2" charset="0"/>
              </a:rPr>
              <a:t>.</a:t>
            </a:r>
          </a:p>
          <a:p>
            <a:r>
              <a:rPr lang="en-US" sz="4000" dirty="0">
                <a:latin typeface="UGent Panno Text" panose="02000506040000040003" pitchFamily="2" charset="0"/>
              </a:rPr>
              <a:t>An integral part of research.</a:t>
            </a:r>
          </a:p>
          <a:p>
            <a:pPr marL="86400" indent="0">
              <a:buNone/>
            </a:pPr>
            <a:endParaRPr lang="en-US" sz="4000" dirty="0">
              <a:latin typeface="UGent Panno Text" panose="02000506040000040003" pitchFamily="2" charset="0"/>
            </a:endParaRPr>
          </a:p>
        </p:txBody>
      </p:sp>
      <p:sp>
        <p:nvSpPr>
          <p:cNvPr id="3" name="Slide Number Placeholder 2">
            <a:extLst>
              <a:ext uri="{FF2B5EF4-FFF2-40B4-BE49-F238E27FC236}">
                <a16:creationId xmlns:a16="http://schemas.microsoft.com/office/drawing/2014/main" id="{F884F331-9393-4FC9-BEA5-B35A37A9278A}"/>
              </a:ext>
            </a:extLst>
          </p:cNvPr>
          <p:cNvSpPr>
            <a:spLocks noGrp="1"/>
          </p:cNvSpPr>
          <p:nvPr>
            <p:ph type="sldNum" sz="quarter" idx="12"/>
          </p:nvPr>
        </p:nvSpPr>
        <p:spPr/>
        <p:txBody>
          <a:bodyPr/>
          <a:lstStyle/>
          <a:p>
            <a:fld id="{7AE184E0-0BD4-4705-A12B-9B71DDE63301}" type="slidenum">
              <a:rPr lang="en-GB" noProof="0" smtClean="0"/>
              <a:pPr/>
              <a:t>3</a:t>
            </a:fld>
            <a:endParaRPr lang="en-GB" noProof="0"/>
          </a:p>
        </p:txBody>
      </p:sp>
      <p:sp>
        <p:nvSpPr>
          <p:cNvPr id="8" name="TextBox 7">
            <a:extLst>
              <a:ext uri="{FF2B5EF4-FFF2-40B4-BE49-F238E27FC236}">
                <a16:creationId xmlns:a16="http://schemas.microsoft.com/office/drawing/2014/main" id="{62CF0927-9C0F-493D-84B3-D88276B797C3}"/>
              </a:ext>
            </a:extLst>
          </p:cNvPr>
          <p:cNvSpPr txBox="1"/>
          <p:nvPr/>
        </p:nvSpPr>
        <p:spPr>
          <a:xfrm>
            <a:off x="9448800" y="5047565"/>
            <a:ext cx="1771748" cy="446276"/>
          </a:xfrm>
          <a:prstGeom prst="rect">
            <a:avLst/>
          </a:prstGeom>
          <a:noFill/>
        </p:spPr>
        <p:txBody>
          <a:bodyPr wrap="square" rtlCol="0">
            <a:spAutoFit/>
          </a:bodyPr>
          <a:lstStyle/>
          <a:p>
            <a:pPr algn="l">
              <a:lnSpc>
                <a:spcPct val="120000"/>
              </a:lnSpc>
            </a:pPr>
            <a:r>
              <a:rPr lang="en-US" sz="2000">
                <a:latin typeface="UGent Panno Text" panose="02000506040000040003" pitchFamily="50" charset="0"/>
              </a:rPr>
              <a:t>Collecting</a:t>
            </a:r>
          </a:p>
        </p:txBody>
      </p:sp>
      <p:sp>
        <p:nvSpPr>
          <p:cNvPr id="9" name="TextBox 8">
            <a:extLst>
              <a:ext uri="{FF2B5EF4-FFF2-40B4-BE49-F238E27FC236}">
                <a16:creationId xmlns:a16="http://schemas.microsoft.com/office/drawing/2014/main" id="{B1431753-BE72-436A-B0DF-0030EC71802C}"/>
              </a:ext>
            </a:extLst>
          </p:cNvPr>
          <p:cNvSpPr txBox="1"/>
          <p:nvPr/>
        </p:nvSpPr>
        <p:spPr>
          <a:xfrm>
            <a:off x="10334674" y="5824497"/>
            <a:ext cx="1771748" cy="446276"/>
          </a:xfrm>
          <a:prstGeom prst="rect">
            <a:avLst/>
          </a:prstGeom>
          <a:noFill/>
        </p:spPr>
        <p:txBody>
          <a:bodyPr wrap="square" rtlCol="0">
            <a:spAutoFit/>
          </a:bodyPr>
          <a:lstStyle/>
          <a:p>
            <a:pPr algn="l">
              <a:lnSpc>
                <a:spcPct val="120000"/>
              </a:lnSpc>
            </a:pPr>
            <a:r>
              <a:rPr lang="en-US" sz="2000">
                <a:latin typeface="UGent Panno Text" panose="02000506040000040003" pitchFamily="50" charset="0"/>
              </a:rPr>
              <a:t>Structuring</a:t>
            </a:r>
          </a:p>
        </p:txBody>
      </p:sp>
      <p:sp>
        <p:nvSpPr>
          <p:cNvPr id="10" name="TextBox 9">
            <a:extLst>
              <a:ext uri="{FF2B5EF4-FFF2-40B4-BE49-F238E27FC236}">
                <a16:creationId xmlns:a16="http://schemas.microsoft.com/office/drawing/2014/main" id="{52543160-7AFA-4B5D-8E9B-72F4B57CB1E5}"/>
              </a:ext>
            </a:extLst>
          </p:cNvPr>
          <p:cNvSpPr txBox="1"/>
          <p:nvPr/>
        </p:nvSpPr>
        <p:spPr>
          <a:xfrm>
            <a:off x="13423691" y="4876800"/>
            <a:ext cx="1771748" cy="446276"/>
          </a:xfrm>
          <a:prstGeom prst="rect">
            <a:avLst/>
          </a:prstGeom>
          <a:noFill/>
        </p:spPr>
        <p:txBody>
          <a:bodyPr wrap="square" rtlCol="0">
            <a:spAutoFit/>
          </a:bodyPr>
          <a:lstStyle/>
          <a:p>
            <a:pPr algn="l">
              <a:lnSpc>
                <a:spcPct val="120000"/>
              </a:lnSpc>
            </a:pPr>
            <a:r>
              <a:rPr lang="en-US" sz="2000">
                <a:latin typeface="UGent Panno Text" panose="02000506040000040003" pitchFamily="50" charset="0"/>
              </a:rPr>
              <a:t>Storing</a:t>
            </a:r>
          </a:p>
        </p:txBody>
      </p:sp>
      <p:sp>
        <p:nvSpPr>
          <p:cNvPr id="11" name="TextBox 10">
            <a:extLst>
              <a:ext uri="{FF2B5EF4-FFF2-40B4-BE49-F238E27FC236}">
                <a16:creationId xmlns:a16="http://schemas.microsoft.com/office/drawing/2014/main" id="{352993E1-11BE-46CC-BCA7-465F8830E118}"/>
              </a:ext>
            </a:extLst>
          </p:cNvPr>
          <p:cNvSpPr txBox="1"/>
          <p:nvPr/>
        </p:nvSpPr>
        <p:spPr>
          <a:xfrm>
            <a:off x="15906122" y="4889000"/>
            <a:ext cx="1290844" cy="446276"/>
          </a:xfrm>
          <a:prstGeom prst="rect">
            <a:avLst/>
          </a:prstGeom>
          <a:noFill/>
        </p:spPr>
        <p:txBody>
          <a:bodyPr wrap="square" rtlCol="0">
            <a:spAutoFit/>
          </a:bodyPr>
          <a:lstStyle/>
          <a:p>
            <a:pPr algn="l">
              <a:lnSpc>
                <a:spcPct val="120000"/>
              </a:lnSpc>
            </a:pPr>
            <a:r>
              <a:rPr lang="en-US" sz="2000">
                <a:latin typeface="UGent Panno Text" panose="02000506040000040003" pitchFamily="50" charset="0"/>
              </a:rPr>
              <a:t>Backing up</a:t>
            </a:r>
          </a:p>
        </p:txBody>
      </p:sp>
      <p:sp>
        <p:nvSpPr>
          <p:cNvPr id="12" name="TextBox 11">
            <a:extLst>
              <a:ext uri="{FF2B5EF4-FFF2-40B4-BE49-F238E27FC236}">
                <a16:creationId xmlns:a16="http://schemas.microsoft.com/office/drawing/2014/main" id="{6CBD6E7A-6A32-4C70-BF3F-05D2372AA0E2}"/>
              </a:ext>
            </a:extLst>
          </p:cNvPr>
          <p:cNvSpPr txBox="1"/>
          <p:nvPr/>
        </p:nvSpPr>
        <p:spPr>
          <a:xfrm>
            <a:off x="15165290" y="5590009"/>
            <a:ext cx="1771748" cy="446276"/>
          </a:xfrm>
          <a:prstGeom prst="rect">
            <a:avLst/>
          </a:prstGeom>
          <a:noFill/>
        </p:spPr>
        <p:txBody>
          <a:bodyPr wrap="square" rtlCol="0">
            <a:spAutoFit/>
          </a:bodyPr>
          <a:lstStyle/>
          <a:p>
            <a:pPr algn="l">
              <a:lnSpc>
                <a:spcPct val="120000"/>
              </a:lnSpc>
            </a:pPr>
            <a:r>
              <a:rPr lang="en-US" sz="2000">
                <a:latin typeface="UGent Panno Text" panose="02000506040000040003" pitchFamily="50" charset="0"/>
              </a:rPr>
              <a:t>Preserving</a:t>
            </a:r>
          </a:p>
        </p:txBody>
      </p:sp>
      <p:sp>
        <p:nvSpPr>
          <p:cNvPr id="13" name="TextBox 12">
            <a:extLst>
              <a:ext uri="{FF2B5EF4-FFF2-40B4-BE49-F238E27FC236}">
                <a16:creationId xmlns:a16="http://schemas.microsoft.com/office/drawing/2014/main" id="{86F8E6EE-D20E-47B4-A898-8D294C13C15D}"/>
              </a:ext>
            </a:extLst>
          </p:cNvPr>
          <p:cNvSpPr txBox="1"/>
          <p:nvPr/>
        </p:nvSpPr>
        <p:spPr>
          <a:xfrm>
            <a:off x="13293399" y="5722437"/>
            <a:ext cx="1771748" cy="446276"/>
          </a:xfrm>
          <a:prstGeom prst="rect">
            <a:avLst/>
          </a:prstGeom>
          <a:noFill/>
        </p:spPr>
        <p:txBody>
          <a:bodyPr wrap="square" rtlCol="0">
            <a:spAutoFit/>
          </a:bodyPr>
          <a:lstStyle/>
          <a:p>
            <a:pPr algn="l">
              <a:lnSpc>
                <a:spcPct val="120000"/>
              </a:lnSpc>
            </a:pPr>
            <a:r>
              <a:rPr lang="en-US" sz="2000">
                <a:latin typeface="UGent Panno Text" panose="02000506040000040003" pitchFamily="50" charset="0"/>
              </a:rPr>
              <a:t>Versioning</a:t>
            </a:r>
          </a:p>
        </p:txBody>
      </p:sp>
      <p:sp>
        <p:nvSpPr>
          <p:cNvPr id="14" name="TextBox 13">
            <a:extLst>
              <a:ext uri="{FF2B5EF4-FFF2-40B4-BE49-F238E27FC236}">
                <a16:creationId xmlns:a16="http://schemas.microsoft.com/office/drawing/2014/main" id="{6A83DDE7-E45E-4B75-9BF7-06F069250C0B}"/>
              </a:ext>
            </a:extLst>
          </p:cNvPr>
          <p:cNvSpPr txBox="1"/>
          <p:nvPr/>
        </p:nvSpPr>
        <p:spPr>
          <a:xfrm>
            <a:off x="10602916" y="6736818"/>
            <a:ext cx="1771748" cy="446276"/>
          </a:xfrm>
          <a:prstGeom prst="rect">
            <a:avLst/>
          </a:prstGeom>
          <a:noFill/>
        </p:spPr>
        <p:txBody>
          <a:bodyPr wrap="square" rtlCol="0">
            <a:spAutoFit/>
          </a:bodyPr>
          <a:lstStyle/>
          <a:p>
            <a:pPr algn="l">
              <a:lnSpc>
                <a:spcPct val="120000"/>
              </a:lnSpc>
            </a:pPr>
            <a:r>
              <a:rPr lang="en-US" sz="2000">
                <a:latin typeface="UGent Panno Text" panose="02000506040000040003" pitchFamily="50" charset="0"/>
              </a:rPr>
              <a:t>Documenting</a:t>
            </a:r>
          </a:p>
        </p:txBody>
      </p:sp>
      <p:sp>
        <p:nvSpPr>
          <p:cNvPr id="15" name="TextBox 14">
            <a:extLst>
              <a:ext uri="{FF2B5EF4-FFF2-40B4-BE49-F238E27FC236}">
                <a16:creationId xmlns:a16="http://schemas.microsoft.com/office/drawing/2014/main" id="{86942D84-A88D-45BC-982A-4B3C9E188570}"/>
              </a:ext>
            </a:extLst>
          </p:cNvPr>
          <p:cNvSpPr txBox="1"/>
          <p:nvPr/>
        </p:nvSpPr>
        <p:spPr>
          <a:xfrm>
            <a:off x="15425218" y="6506667"/>
            <a:ext cx="1771748" cy="446276"/>
          </a:xfrm>
          <a:prstGeom prst="rect">
            <a:avLst/>
          </a:prstGeom>
          <a:noFill/>
        </p:spPr>
        <p:txBody>
          <a:bodyPr wrap="square" rtlCol="0">
            <a:spAutoFit/>
          </a:bodyPr>
          <a:lstStyle/>
          <a:p>
            <a:pPr algn="l">
              <a:lnSpc>
                <a:spcPct val="120000"/>
              </a:lnSpc>
            </a:pPr>
            <a:r>
              <a:rPr lang="en-US" sz="2000">
                <a:latin typeface="UGent Panno Text" panose="02000506040000040003" pitchFamily="50" charset="0"/>
              </a:rPr>
              <a:t>Sharing</a:t>
            </a:r>
          </a:p>
        </p:txBody>
      </p:sp>
      <p:sp>
        <p:nvSpPr>
          <p:cNvPr id="16" name="TextBox 15">
            <a:extLst>
              <a:ext uri="{FF2B5EF4-FFF2-40B4-BE49-F238E27FC236}">
                <a16:creationId xmlns:a16="http://schemas.microsoft.com/office/drawing/2014/main" id="{75F0D468-8851-4DD8-8ACF-227B92F1E4ED}"/>
              </a:ext>
            </a:extLst>
          </p:cNvPr>
          <p:cNvSpPr txBox="1"/>
          <p:nvPr/>
        </p:nvSpPr>
        <p:spPr>
          <a:xfrm>
            <a:off x="13696578" y="6619939"/>
            <a:ext cx="1771748" cy="446276"/>
          </a:xfrm>
          <a:prstGeom prst="rect">
            <a:avLst/>
          </a:prstGeom>
          <a:noFill/>
        </p:spPr>
        <p:txBody>
          <a:bodyPr wrap="square" rtlCol="0">
            <a:spAutoFit/>
          </a:bodyPr>
          <a:lstStyle/>
          <a:p>
            <a:pPr algn="l">
              <a:lnSpc>
                <a:spcPct val="120000"/>
              </a:lnSpc>
            </a:pPr>
            <a:r>
              <a:rPr lang="en-US" sz="2000">
                <a:latin typeface="UGent Panno Text" panose="02000506040000040003" pitchFamily="50" charset="0"/>
              </a:rPr>
              <a:t>Security</a:t>
            </a:r>
          </a:p>
        </p:txBody>
      </p:sp>
      <p:sp>
        <p:nvSpPr>
          <p:cNvPr id="18" name="TextBox 17">
            <a:extLst>
              <a:ext uri="{FF2B5EF4-FFF2-40B4-BE49-F238E27FC236}">
                <a16:creationId xmlns:a16="http://schemas.microsoft.com/office/drawing/2014/main" id="{7ED524E0-792E-451C-A210-1009B8B946E8}"/>
              </a:ext>
            </a:extLst>
          </p:cNvPr>
          <p:cNvSpPr txBox="1"/>
          <p:nvPr/>
        </p:nvSpPr>
        <p:spPr>
          <a:xfrm>
            <a:off x="11122467" y="4912177"/>
            <a:ext cx="1771748" cy="446276"/>
          </a:xfrm>
          <a:prstGeom prst="rect">
            <a:avLst/>
          </a:prstGeom>
          <a:noFill/>
        </p:spPr>
        <p:txBody>
          <a:bodyPr wrap="square" rtlCol="0">
            <a:spAutoFit/>
          </a:bodyPr>
          <a:lstStyle/>
          <a:p>
            <a:pPr algn="l">
              <a:lnSpc>
                <a:spcPct val="120000"/>
              </a:lnSpc>
            </a:pPr>
            <a:r>
              <a:rPr lang="en-US" sz="2000">
                <a:latin typeface="UGent Panno Text" panose="02000506040000040003" pitchFamily="50" charset="0"/>
              </a:rPr>
              <a:t>Organizing</a:t>
            </a:r>
          </a:p>
        </p:txBody>
      </p:sp>
      <p:sp>
        <p:nvSpPr>
          <p:cNvPr id="19" name="Rectangle 18">
            <a:extLst>
              <a:ext uri="{FF2B5EF4-FFF2-40B4-BE49-F238E27FC236}">
                <a16:creationId xmlns:a16="http://schemas.microsoft.com/office/drawing/2014/main" id="{B230E02D-B119-4BEC-B793-EF2AB5D235BF}"/>
              </a:ext>
            </a:extLst>
          </p:cNvPr>
          <p:cNvSpPr/>
          <p:nvPr/>
        </p:nvSpPr>
        <p:spPr>
          <a:xfrm>
            <a:off x="3074568" y="9332997"/>
            <a:ext cx="10170014" cy="307777"/>
          </a:xfrm>
          <a:prstGeom prst="rect">
            <a:avLst/>
          </a:prstGeom>
        </p:spPr>
        <p:txBody>
          <a:bodyPr wrap="square">
            <a:spAutoFit/>
          </a:bodyPr>
          <a:lstStyle/>
          <a:p>
            <a:pPr algn="r"/>
            <a:r>
              <a:rPr lang="en-US" sz="1400">
                <a:solidFill>
                  <a:schemeClr val="tx1">
                    <a:lumMod val="85000"/>
                    <a:lumOff val="15000"/>
                  </a:schemeClr>
                </a:solidFill>
                <a:latin typeface="UGent Panno Text SemiLight" panose="02000406040000040003" pitchFamily="50" charset="0"/>
                <a:cs typeface="Calibri" panose="020F0502020204030204" pitchFamily="34" charset="0"/>
              </a:rPr>
              <a:t>Adapted from </a:t>
            </a:r>
            <a:r>
              <a:rPr lang="en-US" sz="1400">
                <a:solidFill>
                  <a:schemeClr val="tx1">
                    <a:lumMod val="50000"/>
                    <a:lumOff val="50000"/>
                  </a:schemeClr>
                </a:solidFill>
                <a:latin typeface="UGent Panno Text SemiLight" panose="02000406040000040003" pitchFamily="50" charset="0"/>
                <a:cs typeface="Calibri" panose="020F0502020204030204" pitchFamily="34" charset="0"/>
              </a:rPr>
              <a:t>‘</a:t>
            </a:r>
            <a:r>
              <a:rPr lang="en-US" sz="1400">
                <a:solidFill>
                  <a:schemeClr val="bg1"/>
                </a:solidFill>
                <a:latin typeface="UGent Panno Text SemiLight" panose="02000406040000040003" pitchFamily="50" charset="0"/>
                <a:cs typeface="Calibri" panose="020F0502020204030204" pitchFamily="34" charset="0"/>
                <a:hlinkClick r:id="rId4"/>
              </a:rPr>
              <a:t>RDM: An Overview</a:t>
            </a:r>
            <a:r>
              <a:rPr lang="en-US" sz="1400">
                <a:solidFill>
                  <a:schemeClr val="tx1">
                    <a:lumMod val="50000"/>
                    <a:lumOff val="50000"/>
                  </a:schemeClr>
                </a:solidFill>
                <a:latin typeface="UGent Panno Text SemiLight" panose="02000406040000040003" pitchFamily="50" charset="0"/>
                <a:cs typeface="Calibri" panose="020F0502020204030204" pitchFamily="34" charset="0"/>
              </a:rPr>
              <a:t>’</a:t>
            </a:r>
            <a:r>
              <a:rPr lang="en-US" sz="1400">
                <a:solidFill>
                  <a:schemeClr val="tx1">
                    <a:lumMod val="85000"/>
                    <a:lumOff val="15000"/>
                  </a:schemeClr>
                </a:solidFill>
                <a:latin typeface="UGent Panno Text SemiLight" panose="02000406040000040003" pitchFamily="50" charset="0"/>
                <a:cs typeface="Calibri" panose="020F0502020204030204" pitchFamily="34" charset="0"/>
              </a:rPr>
              <a:t> by Research Support Team, IT Services (University of Oxford), licensed under  </a:t>
            </a:r>
            <a:r>
              <a:rPr lang="en-US" sz="1400">
                <a:solidFill>
                  <a:schemeClr val="bg1"/>
                </a:solidFill>
                <a:latin typeface="UGent Panno Text SemiLight" panose="02000406040000040003" pitchFamily="50" charset="0"/>
                <a:cs typeface="Calibri" panose="020F0502020204030204" pitchFamily="34" charset="0"/>
                <a:hlinkClick r:id="rId5"/>
              </a:rPr>
              <a:t>CC-BY-NC-SA 4.0</a:t>
            </a:r>
            <a:r>
              <a:rPr lang="en-US" sz="1400">
                <a:solidFill>
                  <a:schemeClr val="bg1"/>
                </a:solidFill>
                <a:latin typeface="UGent Panno Text SemiLight" panose="02000406040000040003" pitchFamily="50" charset="0"/>
                <a:cs typeface="Calibri" panose="020F0502020204030204" pitchFamily="34" charset="0"/>
              </a:rPr>
              <a:t> </a:t>
            </a:r>
            <a:r>
              <a:rPr lang="en-US" sz="1400">
                <a:solidFill>
                  <a:schemeClr val="tx1">
                    <a:lumMod val="85000"/>
                    <a:lumOff val="15000"/>
                  </a:schemeClr>
                </a:solidFill>
                <a:latin typeface="UGent Panno Text SemiLight" panose="02000406040000040003" pitchFamily="50" charset="0"/>
                <a:cs typeface="Calibri" panose="020F0502020204030204" pitchFamily="34" charset="0"/>
              </a:rPr>
              <a:t>and </a:t>
            </a:r>
            <a:r>
              <a:rPr lang="en-US" sz="1400" err="1">
                <a:solidFill>
                  <a:schemeClr val="tx1">
                    <a:lumMod val="85000"/>
                    <a:lumOff val="15000"/>
                  </a:schemeClr>
                </a:solidFill>
                <a:latin typeface="UGent Panno Text SemiLight" panose="02000406040000040003" pitchFamily="50" charset="0"/>
              </a:rPr>
              <a:t>OpenClipart</a:t>
            </a:r>
            <a:r>
              <a:rPr lang="en-US" sz="1400">
                <a:latin typeface="UGent Panno Text SemiLight" panose="02000406040000040003" pitchFamily="50" charset="0"/>
              </a:rPr>
              <a:t> </a:t>
            </a:r>
            <a:r>
              <a:rPr lang="en-US" sz="1400">
                <a:latin typeface="UGent Panno Text SemiLight" panose="02000406040000040003" pitchFamily="50" charset="0"/>
                <a:hlinkClick r:id="rId6" tooltip="https://creativecommons.org/licenses/by/3.0/"/>
              </a:rPr>
              <a:t>CC BY</a:t>
            </a:r>
            <a:endParaRPr lang="nl-BE" sz="1400">
              <a:latin typeface="UGent Panno Text SemiLight" panose="02000406040000040003" pitchFamily="50" charset="0"/>
              <a:cs typeface="Calibri" panose="020F0502020204030204" pitchFamily="34" charset="0"/>
            </a:endParaRPr>
          </a:p>
        </p:txBody>
      </p:sp>
      <p:sp>
        <p:nvSpPr>
          <p:cNvPr id="20" name="Rectangle 19">
            <a:extLst>
              <a:ext uri="{FF2B5EF4-FFF2-40B4-BE49-F238E27FC236}">
                <a16:creationId xmlns:a16="http://schemas.microsoft.com/office/drawing/2014/main" id="{F1101B2D-AF66-480A-ADF5-B9E16296FA80}"/>
              </a:ext>
            </a:extLst>
          </p:cNvPr>
          <p:cNvSpPr/>
          <p:nvPr/>
        </p:nvSpPr>
        <p:spPr>
          <a:xfrm>
            <a:off x="934226" y="4572707"/>
            <a:ext cx="6438127" cy="3908762"/>
          </a:xfrm>
          <a:prstGeom prst="rect">
            <a:avLst/>
          </a:prstGeom>
        </p:spPr>
        <p:txBody>
          <a:bodyPr wrap="square">
            <a:spAutoFit/>
          </a:bodyPr>
          <a:lstStyle/>
          <a:p>
            <a:r>
              <a:rPr lang="en-US" sz="3200" dirty="0">
                <a:solidFill>
                  <a:schemeClr val="tx1">
                    <a:lumMod val="85000"/>
                    <a:lumOff val="15000"/>
                  </a:schemeClr>
                </a:solidFill>
                <a:latin typeface="UGent Panno Text" panose="02000506040000040003" pitchFamily="50" charset="0"/>
                <a:cs typeface="Calibri" panose="020F0502020204030204" pitchFamily="34" charset="0"/>
              </a:rPr>
              <a:t>“</a:t>
            </a:r>
            <a:r>
              <a:rPr lang="en-US" sz="3600" dirty="0">
                <a:solidFill>
                  <a:schemeClr val="tx1">
                    <a:lumMod val="85000"/>
                    <a:lumOff val="15000"/>
                  </a:schemeClr>
                </a:solidFill>
                <a:latin typeface="UGent Panno Text" panose="02000506040000040003" pitchFamily="50" charset="0"/>
                <a:cs typeface="Calibri" panose="020F0502020204030204" pitchFamily="34" charset="0"/>
              </a:rPr>
              <a:t>the compilation of many small practices that make your data </a:t>
            </a:r>
            <a:r>
              <a:rPr lang="en-US" sz="3600" dirty="0">
                <a:solidFill>
                  <a:srgbClr val="1E64C8"/>
                </a:solidFill>
                <a:latin typeface="UGent Panno Text" panose="02000506040000040003" pitchFamily="50" charset="0"/>
                <a:cs typeface="Calibri" panose="020F0502020204030204" pitchFamily="34" charset="0"/>
              </a:rPr>
              <a:t>easier to understand</a:t>
            </a:r>
            <a:r>
              <a:rPr lang="en-US" sz="3600" dirty="0">
                <a:solidFill>
                  <a:schemeClr val="tx1">
                    <a:lumMod val="85000"/>
                    <a:lumOff val="15000"/>
                  </a:schemeClr>
                </a:solidFill>
                <a:latin typeface="UGent Panno Text" panose="02000506040000040003" pitchFamily="50" charset="0"/>
                <a:cs typeface="Calibri" panose="020F0502020204030204" pitchFamily="34" charset="0"/>
              </a:rPr>
              <a:t>,</a:t>
            </a:r>
            <a:r>
              <a:rPr lang="en-US" sz="3600" dirty="0">
                <a:solidFill>
                  <a:schemeClr val="tx1">
                    <a:lumMod val="50000"/>
                    <a:lumOff val="50000"/>
                  </a:schemeClr>
                </a:solidFill>
                <a:latin typeface="UGent Panno Text" panose="02000506040000040003" pitchFamily="50" charset="0"/>
                <a:cs typeface="Calibri" panose="020F0502020204030204" pitchFamily="34" charset="0"/>
              </a:rPr>
              <a:t> </a:t>
            </a:r>
            <a:r>
              <a:rPr lang="en-US" sz="3600" dirty="0">
                <a:solidFill>
                  <a:srgbClr val="1E64C8"/>
                </a:solidFill>
                <a:latin typeface="UGent Panno Text" panose="02000506040000040003" pitchFamily="50" charset="0"/>
                <a:cs typeface="Calibri" panose="020F0502020204030204" pitchFamily="34" charset="0"/>
              </a:rPr>
              <a:t>less likely to be lost</a:t>
            </a:r>
            <a:r>
              <a:rPr lang="en-US" sz="3600" dirty="0">
                <a:solidFill>
                  <a:schemeClr val="tx1">
                    <a:lumMod val="85000"/>
                    <a:lumOff val="15000"/>
                  </a:schemeClr>
                </a:solidFill>
                <a:latin typeface="UGent Panno Text" panose="02000506040000040003" pitchFamily="50" charset="0"/>
                <a:cs typeface="Calibri" panose="020F0502020204030204" pitchFamily="34" charset="0"/>
              </a:rPr>
              <a:t>, and </a:t>
            </a:r>
            <a:r>
              <a:rPr lang="en-US" sz="3600" dirty="0">
                <a:solidFill>
                  <a:srgbClr val="1E64C8"/>
                </a:solidFill>
                <a:latin typeface="UGent Panno Text" panose="02000506040000040003" pitchFamily="50" charset="0"/>
                <a:cs typeface="Calibri" panose="020F0502020204030204" pitchFamily="34" charset="0"/>
              </a:rPr>
              <a:t>more likely to be usable</a:t>
            </a:r>
            <a:r>
              <a:rPr lang="en-US" sz="3600" dirty="0">
                <a:solidFill>
                  <a:schemeClr val="tx1">
                    <a:lumMod val="50000"/>
                    <a:lumOff val="50000"/>
                  </a:schemeClr>
                </a:solidFill>
                <a:latin typeface="UGent Panno Text" panose="02000506040000040003" pitchFamily="50" charset="0"/>
                <a:cs typeface="Calibri" panose="020F0502020204030204" pitchFamily="34" charset="0"/>
              </a:rPr>
              <a:t> </a:t>
            </a:r>
            <a:r>
              <a:rPr lang="en-US" sz="3600" dirty="0">
                <a:solidFill>
                  <a:schemeClr val="tx1">
                    <a:lumMod val="85000"/>
                    <a:lumOff val="15000"/>
                  </a:schemeClr>
                </a:solidFill>
                <a:latin typeface="UGent Panno Text" panose="02000506040000040003" pitchFamily="50" charset="0"/>
                <a:cs typeface="Calibri" panose="020F0502020204030204" pitchFamily="34" charset="0"/>
              </a:rPr>
              <a:t>during a project or ten years later”</a:t>
            </a:r>
          </a:p>
          <a:p>
            <a:r>
              <a:rPr lang="en-US" sz="3200" dirty="0">
                <a:solidFill>
                  <a:schemeClr val="tx1">
                    <a:lumMod val="85000"/>
                    <a:lumOff val="15000"/>
                  </a:schemeClr>
                </a:solidFill>
                <a:latin typeface="UGent Panno Text" panose="02000506040000040003" pitchFamily="50" charset="0"/>
                <a:cs typeface="Calibri" panose="020F0502020204030204" pitchFamily="34" charset="0"/>
              </a:rPr>
              <a:t>			(</a:t>
            </a:r>
            <a:r>
              <a:rPr lang="en-US" sz="3200" dirty="0" err="1">
                <a:solidFill>
                  <a:schemeClr val="tx1">
                    <a:lumMod val="85000"/>
                    <a:lumOff val="15000"/>
                  </a:schemeClr>
                </a:solidFill>
                <a:latin typeface="UGent Panno Text" panose="02000506040000040003" pitchFamily="50" charset="0"/>
                <a:cs typeface="Calibri" panose="020F0502020204030204" pitchFamily="34" charset="0"/>
              </a:rPr>
              <a:t>Briney</a:t>
            </a:r>
            <a:r>
              <a:rPr lang="en-US" sz="3200" dirty="0">
                <a:solidFill>
                  <a:schemeClr val="tx1">
                    <a:lumMod val="85000"/>
                    <a:lumOff val="15000"/>
                  </a:schemeClr>
                </a:solidFill>
                <a:latin typeface="UGent Panno Text" panose="02000506040000040003" pitchFamily="50" charset="0"/>
                <a:cs typeface="Calibri" panose="020F0502020204030204" pitchFamily="34" charset="0"/>
              </a:rPr>
              <a:t> 2015)</a:t>
            </a:r>
          </a:p>
        </p:txBody>
      </p:sp>
    </p:spTree>
    <p:extLst>
      <p:ext uri="{BB962C8B-B14F-4D97-AF65-F5344CB8AC3E}">
        <p14:creationId xmlns:p14="http://schemas.microsoft.com/office/powerpoint/2010/main" val="43710252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F930AD-5B9F-44B3-BB3A-4FD592200887}"/>
              </a:ext>
            </a:extLst>
          </p:cNvPr>
          <p:cNvSpPr>
            <a:spLocks noGrp="1"/>
          </p:cNvSpPr>
          <p:nvPr>
            <p:ph type="title"/>
          </p:nvPr>
        </p:nvSpPr>
        <p:spPr/>
        <p:txBody>
          <a:bodyPr/>
          <a:lstStyle/>
          <a:p>
            <a:r>
              <a:rPr lang="en-US">
                <a:latin typeface="UGent Panno Text" panose="02000506040000040003" pitchFamily="50" charset="0"/>
              </a:rPr>
              <a:t>Not one size fits all</a:t>
            </a:r>
          </a:p>
        </p:txBody>
      </p:sp>
      <p:sp>
        <p:nvSpPr>
          <p:cNvPr id="3" name="Content Placeholder 2">
            <a:extLst>
              <a:ext uri="{FF2B5EF4-FFF2-40B4-BE49-F238E27FC236}">
                <a16:creationId xmlns:a16="http://schemas.microsoft.com/office/drawing/2014/main" id="{1E7B6369-F78E-4AB4-BB55-9B06442266DC}"/>
              </a:ext>
            </a:extLst>
          </p:cNvPr>
          <p:cNvSpPr>
            <a:spLocks noGrp="1"/>
          </p:cNvSpPr>
          <p:nvPr>
            <p:ph idx="1"/>
          </p:nvPr>
        </p:nvSpPr>
        <p:spPr/>
        <p:txBody>
          <a:bodyPr>
            <a:normAutofit/>
          </a:bodyPr>
          <a:lstStyle/>
          <a:p>
            <a:r>
              <a:rPr lang="en-US" sz="4000">
                <a:latin typeface="UGent Panno Text" panose="02000506040000040003" pitchFamily="2" charset="0"/>
              </a:rPr>
              <a:t>Multiple storage solutions might be needed.</a:t>
            </a:r>
          </a:p>
          <a:p>
            <a:r>
              <a:rPr lang="en-US" sz="4000">
                <a:latin typeface="UGent Panno Text" panose="02000506040000040003" pitchFamily="2" charset="0"/>
              </a:rPr>
              <a:t>Other storage solutions:</a:t>
            </a:r>
          </a:p>
          <a:p>
            <a:pPr lvl="1"/>
            <a:r>
              <a:rPr lang="en-US" sz="4000">
                <a:latin typeface="UGent Panno Text" panose="02000506040000040003" pitchFamily="2" charset="0"/>
              </a:rPr>
              <a:t>E.g. Other (not central) institutional storage (department or group ICT)</a:t>
            </a:r>
          </a:p>
          <a:p>
            <a:pPr lvl="1"/>
            <a:r>
              <a:rPr lang="en-US" sz="4000">
                <a:latin typeface="UGent Panno Text" panose="02000506040000040003" pitchFamily="2" charset="0"/>
              </a:rPr>
              <a:t>E.g. multi-partner agreed storage solution</a:t>
            </a:r>
          </a:p>
          <a:p>
            <a:pPr lvl="1"/>
            <a:r>
              <a:rPr lang="en-US" sz="4000">
                <a:latin typeface="UGent Panno Text" panose="02000506040000040003" pitchFamily="2" charset="0"/>
              </a:rPr>
              <a:t>Get informed: what provisions are in place (e.g. back-up frequency, quota, configuration of access control…)</a:t>
            </a:r>
          </a:p>
          <a:p>
            <a:r>
              <a:rPr lang="en-US" sz="4000">
                <a:latin typeface="UGent Panno Text" panose="02000506040000040003" pitchFamily="2" charset="0"/>
              </a:rPr>
              <a:t>Other (e.g. GitHub for code)</a:t>
            </a:r>
          </a:p>
          <a:p>
            <a:pPr marL="720000" lvl="1" indent="0">
              <a:buNone/>
            </a:pPr>
            <a:endParaRPr lang="en-US" sz="4000">
              <a:latin typeface="UGent Panno Text" panose="02000506040000040003" pitchFamily="2" charset="0"/>
            </a:endParaRPr>
          </a:p>
        </p:txBody>
      </p:sp>
      <p:sp>
        <p:nvSpPr>
          <p:cNvPr id="4" name="Slide Number Placeholder 3">
            <a:extLst>
              <a:ext uri="{FF2B5EF4-FFF2-40B4-BE49-F238E27FC236}">
                <a16:creationId xmlns:a16="http://schemas.microsoft.com/office/drawing/2014/main" id="{94605866-5D22-4188-A698-02038837102F}"/>
              </a:ext>
            </a:extLst>
          </p:cNvPr>
          <p:cNvSpPr>
            <a:spLocks noGrp="1"/>
          </p:cNvSpPr>
          <p:nvPr>
            <p:ph type="sldNum" sz="quarter" idx="12"/>
          </p:nvPr>
        </p:nvSpPr>
        <p:spPr/>
        <p:txBody>
          <a:bodyPr/>
          <a:lstStyle/>
          <a:p>
            <a:fld id="{7AE184E0-0BD4-4705-A12B-9B71DDE63301}" type="slidenum">
              <a:rPr lang="en-GB" noProof="0" smtClean="0"/>
              <a:t>30</a:t>
            </a:fld>
            <a:endParaRPr lang="en-GB" noProof="0"/>
          </a:p>
        </p:txBody>
      </p:sp>
    </p:spTree>
    <p:extLst>
      <p:ext uri="{BB962C8B-B14F-4D97-AF65-F5344CB8AC3E}">
        <p14:creationId xmlns:p14="http://schemas.microsoft.com/office/powerpoint/2010/main" val="210099151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BD2E267F-3551-4FDA-9B96-644A125C89BB}"/>
              </a:ext>
            </a:extLst>
          </p:cNvPr>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975934" y="1903817"/>
            <a:ext cx="7330202" cy="6696160"/>
          </a:xfrm>
        </p:spPr>
      </p:pic>
      <p:sp>
        <p:nvSpPr>
          <p:cNvPr id="2" name="Title 1">
            <a:extLst>
              <a:ext uri="{FF2B5EF4-FFF2-40B4-BE49-F238E27FC236}">
                <a16:creationId xmlns:a16="http://schemas.microsoft.com/office/drawing/2014/main" id="{019A6A2F-D407-41B2-B619-78D436F33029}"/>
              </a:ext>
            </a:extLst>
          </p:cNvPr>
          <p:cNvSpPr>
            <a:spLocks noGrp="1"/>
          </p:cNvSpPr>
          <p:nvPr>
            <p:ph type="title"/>
          </p:nvPr>
        </p:nvSpPr>
        <p:spPr/>
        <p:txBody>
          <a:bodyPr/>
          <a:lstStyle/>
          <a:p>
            <a:r>
              <a:rPr lang="en-US">
                <a:latin typeface="UGent Panno Text" panose="02000506040000040003" pitchFamily="2" charset="0"/>
                <a:ea typeface="UD Digi Kyokasho N-B" panose="02020700000000000000" pitchFamily="17" charset="-128"/>
              </a:rPr>
              <a:t>CHOOSE APPROPRIATE STORAGE SOLUTION</a:t>
            </a:r>
            <a:endParaRPr lang="nl-BE">
              <a:latin typeface="UGent Panno Text" panose="02000506040000040003" pitchFamily="2" charset="0"/>
              <a:ea typeface="UD Digi Kyokasho N-B" panose="02020700000000000000" pitchFamily="17" charset="-128"/>
            </a:endParaRPr>
          </a:p>
        </p:txBody>
      </p:sp>
      <p:sp>
        <p:nvSpPr>
          <p:cNvPr id="6" name="Rectangle 5">
            <a:extLst>
              <a:ext uri="{FF2B5EF4-FFF2-40B4-BE49-F238E27FC236}">
                <a16:creationId xmlns:a16="http://schemas.microsoft.com/office/drawing/2014/main" id="{E54740D0-75D6-4762-AA8E-027E5B011D12}"/>
              </a:ext>
            </a:extLst>
          </p:cNvPr>
          <p:cNvSpPr/>
          <p:nvPr/>
        </p:nvSpPr>
        <p:spPr>
          <a:xfrm>
            <a:off x="3245639" y="8747933"/>
            <a:ext cx="2710999" cy="530017"/>
          </a:xfrm>
          <a:prstGeom prst="rect">
            <a:avLst/>
          </a:prstGeom>
        </p:spPr>
        <p:txBody>
          <a:bodyPr wrap="none">
            <a:spAutoFit/>
          </a:bodyPr>
          <a:lstStyle/>
          <a:p>
            <a:r>
              <a:rPr lang="nl-BE" sz="2844">
                <a:latin typeface="UGent Panno Text" panose="02000506040000040003" pitchFamily="2" charset="0"/>
                <a:hlinkClick r:id="rId3"/>
              </a:rPr>
              <a:t>https://osf.io/z73ng/</a:t>
            </a:r>
            <a:r>
              <a:rPr lang="nl-BE" sz="2844">
                <a:latin typeface="UGent Panno Text" panose="02000506040000040003" pitchFamily="2" charset="0"/>
              </a:rPr>
              <a:t> </a:t>
            </a:r>
          </a:p>
        </p:txBody>
      </p:sp>
      <p:pic>
        <p:nvPicPr>
          <p:cNvPr id="7" name="Picture 6">
            <a:extLst>
              <a:ext uri="{FF2B5EF4-FFF2-40B4-BE49-F238E27FC236}">
                <a16:creationId xmlns:a16="http://schemas.microsoft.com/office/drawing/2014/main" id="{A1A99158-43C2-4832-8FE3-939145F1076E}"/>
              </a:ext>
            </a:extLst>
          </p:cNvPr>
          <p:cNvPicPr>
            <a:picLocks noChangeAspect="1"/>
          </p:cNvPicPr>
          <p:nvPr/>
        </p:nvPicPr>
        <p:blipFill>
          <a:blip r:embed="rId4"/>
          <a:stretch>
            <a:fillRect/>
          </a:stretch>
        </p:blipFill>
        <p:spPr>
          <a:xfrm>
            <a:off x="9294507" y="2362835"/>
            <a:ext cx="7240893" cy="5027927"/>
          </a:xfrm>
          <a:prstGeom prst="rect">
            <a:avLst/>
          </a:prstGeom>
        </p:spPr>
      </p:pic>
      <p:sp>
        <p:nvSpPr>
          <p:cNvPr id="8" name="Rectangle 7">
            <a:extLst>
              <a:ext uri="{FF2B5EF4-FFF2-40B4-BE49-F238E27FC236}">
                <a16:creationId xmlns:a16="http://schemas.microsoft.com/office/drawing/2014/main" id="{F1409236-913C-4326-AD65-D744ACF97626}"/>
              </a:ext>
            </a:extLst>
          </p:cNvPr>
          <p:cNvSpPr/>
          <p:nvPr/>
        </p:nvSpPr>
        <p:spPr>
          <a:xfrm>
            <a:off x="10374015" y="8747933"/>
            <a:ext cx="5003293" cy="530017"/>
          </a:xfrm>
          <a:prstGeom prst="rect">
            <a:avLst/>
          </a:prstGeom>
        </p:spPr>
        <p:txBody>
          <a:bodyPr wrap="none">
            <a:spAutoFit/>
          </a:bodyPr>
          <a:lstStyle/>
          <a:p>
            <a:r>
              <a:rPr lang="nl-BE" sz="2844">
                <a:latin typeface="UGent Panno Text" panose="02000506040000040003" pitchFamily="2" charset="0"/>
                <a:hlinkClick r:id="rId5"/>
              </a:rPr>
              <a:t>https://forms.office.com/r/AH3UBC5j3X</a:t>
            </a:r>
            <a:r>
              <a:rPr lang="nl-BE" sz="2844">
                <a:latin typeface="UGent Panno Text" panose="02000506040000040003" pitchFamily="2" charset="0"/>
              </a:rPr>
              <a:t> </a:t>
            </a:r>
          </a:p>
        </p:txBody>
      </p:sp>
      <p:sp>
        <p:nvSpPr>
          <p:cNvPr id="9" name="TextBox 8">
            <a:extLst>
              <a:ext uri="{FF2B5EF4-FFF2-40B4-BE49-F238E27FC236}">
                <a16:creationId xmlns:a16="http://schemas.microsoft.com/office/drawing/2014/main" id="{421F4E35-C870-4625-A9E8-E708C98797A7}"/>
              </a:ext>
            </a:extLst>
          </p:cNvPr>
          <p:cNvSpPr txBox="1"/>
          <p:nvPr/>
        </p:nvSpPr>
        <p:spPr>
          <a:xfrm>
            <a:off x="3483864" y="1094775"/>
            <a:ext cx="2238113" cy="696024"/>
          </a:xfrm>
          <a:prstGeom prst="rect">
            <a:avLst/>
          </a:prstGeom>
          <a:noFill/>
        </p:spPr>
        <p:txBody>
          <a:bodyPr wrap="none" rtlCol="0">
            <a:spAutoFit/>
          </a:bodyPr>
          <a:lstStyle/>
          <a:p>
            <a:pPr algn="l">
              <a:lnSpc>
                <a:spcPct val="120000"/>
              </a:lnSpc>
            </a:pPr>
            <a:r>
              <a:rPr lang="en-US" sz="3555">
                <a:latin typeface="UGent Panno Text" panose="02000506040000040003" pitchFamily="2" charset="0"/>
              </a:rPr>
              <a:t>Decision Tree</a:t>
            </a:r>
            <a:endParaRPr lang="nl-BE" sz="3555">
              <a:latin typeface="UGent Panno Text" panose="02000506040000040003" pitchFamily="2" charset="0"/>
            </a:endParaRPr>
          </a:p>
        </p:txBody>
      </p:sp>
      <p:sp>
        <p:nvSpPr>
          <p:cNvPr id="10" name="TextBox 9">
            <a:extLst>
              <a:ext uri="{FF2B5EF4-FFF2-40B4-BE49-F238E27FC236}">
                <a16:creationId xmlns:a16="http://schemas.microsoft.com/office/drawing/2014/main" id="{7118B8B5-259D-4545-8708-321A03577895}"/>
              </a:ext>
            </a:extLst>
          </p:cNvPr>
          <p:cNvSpPr txBox="1"/>
          <p:nvPr/>
        </p:nvSpPr>
        <p:spPr>
          <a:xfrm>
            <a:off x="11513692" y="1115923"/>
            <a:ext cx="2367956" cy="696024"/>
          </a:xfrm>
          <a:prstGeom prst="rect">
            <a:avLst/>
          </a:prstGeom>
          <a:noFill/>
        </p:spPr>
        <p:txBody>
          <a:bodyPr wrap="none" rtlCol="0">
            <a:spAutoFit/>
          </a:bodyPr>
          <a:lstStyle/>
          <a:p>
            <a:pPr algn="l">
              <a:lnSpc>
                <a:spcPct val="120000"/>
              </a:lnSpc>
            </a:pPr>
            <a:r>
              <a:rPr lang="en-US" sz="3555">
                <a:latin typeface="UGent Panno Text" panose="02000506040000040003" pitchFamily="2" charset="0"/>
              </a:rPr>
              <a:t>Decision Form</a:t>
            </a:r>
            <a:endParaRPr lang="nl-BE" sz="3555">
              <a:latin typeface="UGent Panno Text" panose="02000506040000040003" pitchFamily="2" charset="0"/>
            </a:endParaRPr>
          </a:p>
        </p:txBody>
      </p:sp>
      <p:cxnSp>
        <p:nvCxnSpPr>
          <p:cNvPr id="12" name="Straight Connector 11">
            <a:extLst>
              <a:ext uri="{FF2B5EF4-FFF2-40B4-BE49-F238E27FC236}">
                <a16:creationId xmlns:a16="http://schemas.microsoft.com/office/drawing/2014/main" id="{50AEC64D-C7FF-4F6F-856A-23F3E12F8128}"/>
              </a:ext>
            </a:extLst>
          </p:cNvPr>
          <p:cNvCxnSpPr>
            <a:cxnSpLocks/>
          </p:cNvCxnSpPr>
          <p:nvPr/>
        </p:nvCxnSpPr>
        <p:spPr>
          <a:xfrm>
            <a:off x="8768497" y="1272118"/>
            <a:ext cx="0" cy="8044825"/>
          </a:xfrm>
          <a:prstGeom prst="line">
            <a:avLst/>
          </a:prstGeom>
          <a:ln w="19050">
            <a:solidFill>
              <a:schemeClr val="bg1">
                <a:lumMod val="75000"/>
              </a:schemeClr>
            </a:solidFill>
            <a:headEnd type="none" w="lg" len="lg"/>
            <a:tailEnd type="none" w="lg" len="lg"/>
          </a:ln>
        </p:spPr>
        <p:style>
          <a:lnRef idx="1">
            <a:schemeClr val="accent1"/>
          </a:lnRef>
          <a:fillRef idx="0">
            <a:schemeClr val="accent1"/>
          </a:fillRef>
          <a:effectRef idx="0">
            <a:schemeClr val="accent1"/>
          </a:effectRef>
          <a:fontRef idx="minor">
            <a:schemeClr val="tx1"/>
          </a:fontRef>
        </p:style>
      </p:cxnSp>
      <p:sp>
        <p:nvSpPr>
          <p:cNvPr id="11" name="Rectangle 10">
            <a:extLst>
              <a:ext uri="{FF2B5EF4-FFF2-40B4-BE49-F238E27FC236}">
                <a16:creationId xmlns:a16="http://schemas.microsoft.com/office/drawing/2014/main" id="{3463DD22-5CDD-4BEF-9B7E-C5AC12509372}"/>
              </a:ext>
            </a:extLst>
          </p:cNvPr>
          <p:cNvSpPr/>
          <p:nvPr/>
        </p:nvSpPr>
        <p:spPr>
          <a:xfrm>
            <a:off x="467560" y="8153372"/>
            <a:ext cx="1987128" cy="1316967"/>
          </a:xfrm>
          <a:prstGeom prst="rect">
            <a:avLst/>
          </a:prstGeom>
          <a:solidFill>
            <a:schemeClr val="bg1"/>
          </a:solidFill>
          <a:ln w="317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sz="3641" err="1">
              <a:solidFill>
                <a:schemeClr val="tx1"/>
              </a:solidFill>
            </a:endParaRPr>
          </a:p>
        </p:txBody>
      </p:sp>
    </p:spTree>
    <p:extLst>
      <p:ext uri="{BB962C8B-B14F-4D97-AF65-F5344CB8AC3E}">
        <p14:creationId xmlns:p14="http://schemas.microsoft.com/office/powerpoint/2010/main" val="289280793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6536D627-9B90-4B1E-A199-450C60DFC95D}"/>
              </a:ext>
            </a:extLst>
          </p:cNvPr>
          <p:cNvSpPr>
            <a:spLocks noGrp="1"/>
          </p:cNvSpPr>
          <p:nvPr>
            <p:ph type="title"/>
          </p:nvPr>
        </p:nvSpPr>
        <p:spPr/>
        <p:txBody>
          <a:bodyPr/>
          <a:lstStyle/>
          <a:p>
            <a:r>
              <a:rPr lang="en-US">
                <a:latin typeface="UGent Panno Text" panose="02000506040000040003" pitchFamily="2" charset="0"/>
              </a:rPr>
              <a:t>file organization: WHAT AND Why</a:t>
            </a:r>
            <a:br>
              <a:rPr lang="en-US">
                <a:latin typeface="UGent Panno Text" panose="02000506040000040003" pitchFamily="2" charset="0"/>
              </a:rPr>
            </a:br>
            <a:endParaRPr lang="en-US">
              <a:latin typeface="UGent Panno Text" panose="02000506040000040003" pitchFamily="2" charset="0"/>
            </a:endParaRPr>
          </a:p>
        </p:txBody>
      </p:sp>
      <p:pic>
        <p:nvPicPr>
          <p:cNvPr id="9" name="Picture Placeholder 8">
            <a:hlinkClick r:id="rId2"/>
            <a:extLst>
              <a:ext uri="{FF2B5EF4-FFF2-40B4-BE49-F238E27FC236}">
                <a16:creationId xmlns:a16="http://schemas.microsoft.com/office/drawing/2014/main" id="{23166623-4C53-40E6-8FF9-769EEE120BEE}"/>
              </a:ext>
            </a:extLst>
          </p:cNvPr>
          <p:cNvPicPr>
            <a:picLocks noGrp="1" noChangeAspect="1"/>
          </p:cNvPicPr>
          <p:nvPr>
            <p:ph type="pic" sz="quarter" idx="13"/>
          </p:nvPr>
        </p:nvPicPr>
        <p:blipFill rotWithShape="1">
          <a:blip r:embed="rId3">
            <a:extLst>
              <a:ext uri="{28A0092B-C50C-407E-A947-70E740481C1C}">
                <a14:useLocalDpi xmlns:a14="http://schemas.microsoft.com/office/drawing/2010/main" val="0"/>
              </a:ext>
            </a:extLst>
          </a:blip>
          <a:srcRect l="4557" t="5488" r="4109" b="5648"/>
          <a:stretch/>
        </p:blipFill>
        <p:spPr>
          <a:xfrm>
            <a:off x="11033760" y="2088753"/>
            <a:ext cx="5592948" cy="4513790"/>
          </a:xfrm>
          <a:prstGeom prst="rect">
            <a:avLst/>
          </a:prstGeom>
          <a:ln>
            <a:noFill/>
          </a:ln>
          <a:effectLst>
            <a:softEdge rad="112500"/>
          </a:effectLst>
        </p:spPr>
      </p:pic>
      <p:sp>
        <p:nvSpPr>
          <p:cNvPr id="4" name="Slide Number Placeholder 3">
            <a:extLst>
              <a:ext uri="{FF2B5EF4-FFF2-40B4-BE49-F238E27FC236}">
                <a16:creationId xmlns:a16="http://schemas.microsoft.com/office/drawing/2014/main" id="{98258318-CD74-4778-9EEC-F53A2C2B389C}"/>
              </a:ext>
            </a:extLst>
          </p:cNvPr>
          <p:cNvSpPr>
            <a:spLocks noGrp="1"/>
          </p:cNvSpPr>
          <p:nvPr>
            <p:ph type="sldNum" sz="quarter" idx="4"/>
          </p:nvPr>
        </p:nvSpPr>
        <p:spPr/>
        <p:txBody>
          <a:bodyPr/>
          <a:lstStyle/>
          <a:p>
            <a:fld id="{7AE184E0-0BD4-4705-A12B-9B71DDE63301}" type="slidenum">
              <a:rPr lang="en-US" smtClean="0">
                <a:latin typeface="UGent Panno Text" panose="02000506040000040003" pitchFamily="2" charset="0"/>
              </a:rPr>
              <a:t>32</a:t>
            </a:fld>
            <a:endParaRPr lang="en-US">
              <a:latin typeface="UGent Panno Text" panose="02000506040000040003" pitchFamily="2" charset="0"/>
            </a:endParaRPr>
          </a:p>
        </p:txBody>
      </p:sp>
      <p:sp>
        <p:nvSpPr>
          <p:cNvPr id="6" name="Content Placeholder 5">
            <a:extLst>
              <a:ext uri="{FF2B5EF4-FFF2-40B4-BE49-F238E27FC236}">
                <a16:creationId xmlns:a16="http://schemas.microsoft.com/office/drawing/2014/main" id="{DFE10356-EF9C-43B5-9088-70D5A3C198F4}"/>
              </a:ext>
            </a:extLst>
          </p:cNvPr>
          <p:cNvSpPr>
            <a:spLocks noGrp="1"/>
          </p:cNvSpPr>
          <p:nvPr>
            <p:ph idx="1"/>
          </p:nvPr>
        </p:nvSpPr>
        <p:spPr>
          <a:xfrm>
            <a:off x="826273" y="2631182"/>
            <a:ext cx="9823471" cy="2826644"/>
          </a:xfrm>
        </p:spPr>
        <p:txBody>
          <a:bodyPr>
            <a:normAutofit lnSpcReduction="10000"/>
          </a:bodyPr>
          <a:lstStyle/>
          <a:p>
            <a:pPr>
              <a:lnSpc>
                <a:spcPct val="100000"/>
              </a:lnSpc>
            </a:pPr>
            <a:r>
              <a:rPr lang="en-US" sz="3600" b="1" dirty="0">
                <a:solidFill>
                  <a:schemeClr val="tx2"/>
                </a:solidFill>
                <a:latin typeface="UGent Panno Text" panose="02000506040000040003" pitchFamily="2" charset="0"/>
              </a:rPr>
              <a:t>What?</a:t>
            </a:r>
          </a:p>
          <a:p>
            <a:pPr lvl="1">
              <a:lnSpc>
                <a:spcPct val="100000"/>
              </a:lnSpc>
            </a:pPr>
            <a:r>
              <a:rPr lang="en-US" sz="3600" dirty="0">
                <a:latin typeface="UGent Panno Text" panose="02000506040000040003" pitchFamily="2" charset="0"/>
              </a:rPr>
              <a:t>File naming convention</a:t>
            </a:r>
          </a:p>
          <a:p>
            <a:pPr lvl="1">
              <a:lnSpc>
                <a:spcPct val="100000"/>
              </a:lnSpc>
            </a:pPr>
            <a:r>
              <a:rPr lang="en-US" sz="3600" dirty="0">
                <a:latin typeface="UGent Panno Text" panose="02000506040000040003" pitchFamily="2" charset="0"/>
              </a:rPr>
              <a:t>Folder structure</a:t>
            </a:r>
          </a:p>
          <a:p>
            <a:pPr lvl="1">
              <a:lnSpc>
                <a:spcPct val="100000"/>
              </a:lnSpc>
            </a:pPr>
            <a:r>
              <a:rPr lang="en-US" sz="3600" dirty="0">
                <a:latin typeface="UGent Panno Text" panose="02000506040000040003" pitchFamily="2" charset="0"/>
              </a:rPr>
              <a:t>Version control</a:t>
            </a:r>
          </a:p>
          <a:p>
            <a:pPr lvl="1">
              <a:lnSpc>
                <a:spcPct val="100000"/>
              </a:lnSpc>
            </a:pPr>
            <a:r>
              <a:rPr lang="en-US" sz="3600" dirty="0">
                <a:latin typeface="UGent Panno Text" panose="02000506040000040003" pitchFamily="2" charset="0"/>
              </a:rPr>
              <a:t>Document your decisions!</a:t>
            </a:r>
          </a:p>
          <a:p>
            <a:pPr lvl="1">
              <a:lnSpc>
                <a:spcPct val="100000"/>
              </a:lnSpc>
            </a:pPr>
            <a:endParaRPr lang="en-US" sz="3600" dirty="0">
              <a:latin typeface="UGent Panno Text" panose="02000506040000040003" pitchFamily="2" charset="0"/>
            </a:endParaRPr>
          </a:p>
        </p:txBody>
      </p:sp>
      <p:sp>
        <p:nvSpPr>
          <p:cNvPr id="10" name="TextBox 9">
            <a:extLst>
              <a:ext uri="{FF2B5EF4-FFF2-40B4-BE49-F238E27FC236}">
                <a16:creationId xmlns:a16="http://schemas.microsoft.com/office/drawing/2014/main" id="{2DE724E3-160C-4FE1-AF9C-B3B666283CB3}"/>
              </a:ext>
            </a:extLst>
          </p:cNvPr>
          <p:cNvSpPr txBox="1"/>
          <p:nvPr/>
        </p:nvSpPr>
        <p:spPr>
          <a:xfrm>
            <a:off x="10649745" y="6602543"/>
            <a:ext cx="5976963" cy="499880"/>
          </a:xfrm>
          <a:prstGeom prst="rect">
            <a:avLst/>
          </a:prstGeom>
          <a:noFill/>
        </p:spPr>
        <p:txBody>
          <a:bodyPr wrap="square" rtlCol="0">
            <a:spAutoFit/>
          </a:bodyPr>
          <a:lstStyle/>
          <a:p>
            <a:pPr algn="r">
              <a:lnSpc>
                <a:spcPct val="120000"/>
              </a:lnSpc>
            </a:pPr>
            <a:r>
              <a:rPr lang="en-US" sz="2400">
                <a:latin typeface="UGent Panno Text" panose="02000506040000040003" pitchFamily="2" charset="0"/>
              </a:rPr>
              <a:t>Harvard RDM working group, CC-BY (</a:t>
            </a:r>
            <a:r>
              <a:rPr lang="en-US" sz="2000">
                <a:latin typeface="UGent Panno Text" panose="02000506040000040003" pitchFamily="2" charset="0"/>
                <a:hlinkClick r:id="rId4"/>
              </a:rPr>
              <a:t>https://osf.io/hjntb/</a:t>
            </a:r>
            <a:r>
              <a:rPr lang="en-US" sz="2400">
                <a:latin typeface="UGent Panno Text" panose="02000506040000040003" pitchFamily="2" charset="0"/>
              </a:rPr>
              <a:t>)</a:t>
            </a:r>
          </a:p>
        </p:txBody>
      </p:sp>
      <p:sp>
        <p:nvSpPr>
          <p:cNvPr id="11" name="TextBox 10">
            <a:extLst>
              <a:ext uri="{FF2B5EF4-FFF2-40B4-BE49-F238E27FC236}">
                <a16:creationId xmlns:a16="http://schemas.microsoft.com/office/drawing/2014/main" id="{DD57A4DF-699C-48A8-B933-4B9DB5ADEFB8}"/>
              </a:ext>
            </a:extLst>
          </p:cNvPr>
          <p:cNvSpPr txBox="1"/>
          <p:nvPr/>
        </p:nvSpPr>
        <p:spPr>
          <a:xfrm>
            <a:off x="826274" y="1370166"/>
            <a:ext cx="15867704" cy="584775"/>
          </a:xfrm>
          <a:prstGeom prst="rect">
            <a:avLst/>
          </a:prstGeom>
          <a:noFill/>
        </p:spPr>
        <p:txBody>
          <a:bodyPr wrap="square">
            <a:spAutoFit/>
          </a:bodyPr>
          <a:lstStyle/>
          <a:p>
            <a:r>
              <a:rPr lang="en-US" sz="3200" dirty="0">
                <a:latin typeface="UGent Panno Text" panose="02000506040000040003" pitchFamily="2" charset="0"/>
              </a:rPr>
              <a:t>Addressed in different sections depending on DMP template (e.g. data collection, storage, documentation.)</a:t>
            </a:r>
          </a:p>
        </p:txBody>
      </p:sp>
      <p:sp>
        <p:nvSpPr>
          <p:cNvPr id="3" name="TextBox 2">
            <a:extLst>
              <a:ext uri="{FF2B5EF4-FFF2-40B4-BE49-F238E27FC236}">
                <a16:creationId xmlns:a16="http://schemas.microsoft.com/office/drawing/2014/main" id="{2232CCE0-3261-4335-AE88-10D79AF505B4}"/>
              </a:ext>
            </a:extLst>
          </p:cNvPr>
          <p:cNvSpPr txBox="1"/>
          <p:nvPr/>
        </p:nvSpPr>
        <p:spPr>
          <a:xfrm>
            <a:off x="4443326" y="8734869"/>
            <a:ext cx="8452022" cy="635751"/>
          </a:xfrm>
          <a:prstGeom prst="rect">
            <a:avLst/>
          </a:prstGeom>
          <a:noFill/>
        </p:spPr>
        <p:txBody>
          <a:bodyPr wrap="square" rtlCol="0">
            <a:spAutoFit/>
          </a:bodyPr>
          <a:lstStyle/>
          <a:p>
            <a:pPr algn="ctr">
              <a:lnSpc>
                <a:spcPct val="120000"/>
              </a:lnSpc>
            </a:pPr>
            <a:r>
              <a:rPr lang="en-US" sz="3200" dirty="0">
                <a:latin typeface="UGent Panno Text" panose="02000506040000040003" pitchFamily="2" charset="0"/>
              </a:rPr>
              <a:t>Knowledge clip: </a:t>
            </a:r>
            <a:r>
              <a:rPr lang="en-US" sz="3200" dirty="0">
                <a:latin typeface="UGent Panno Text" panose="02000506040000040003" pitchFamily="2" charset="0"/>
                <a:hlinkClick r:id="rId5"/>
              </a:rPr>
              <a:t>Keeping research data organized</a:t>
            </a:r>
            <a:endParaRPr lang="en-US" sz="3200" dirty="0">
              <a:latin typeface="UGent Panno Text" panose="02000506040000040003" pitchFamily="2" charset="0"/>
            </a:endParaRPr>
          </a:p>
        </p:txBody>
      </p:sp>
      <p:sp>
        <p:nvSpPr>
          <p:cNvPr id="7" name="TextBox 6">
            <a:extLst>
              <a:ext uri="{FF2B5EF4-FFF2-40B4-BE49-F238E27FC236}">
                <a16:creationId xmlns:a16="http://schemas.microsoft.com/office/drawing/2014/main" id="{B0B89E8F-DCCA-B062-5A94-2077C445A4A7}"/>
              </a:ext>
            </a:extLst>
          </p:cNvPr>
          <p:cNvSpPr txBox="1"/>
          <p:nvPr/>
        </p:nvSpPr>
        <p:spPr>
          <a:xfrm>
            <a:off x="711967" y="5521112"/>
            <a:ext cx="8667750" cy="2862322"/>
          </a:xfrm>
          <a:prstGeom prst="rect">
            <a:avLst/>
          </a:prstGeom>
          <a:noFill/>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3600" b="1" i="0" u="none" strike="noStrike" kern="1200" cap="none" spc="0" normalizeH="0" baseline="0" noProof="0" dirty="0">
                <a:ln>
                  <a:noFill/>
                </a:ln>
                <a:solidFill>
                  <a:srgbClr val="1E64C8"/>
                </a:solidFill>
                <a:effectLst/>
                <a:uLnTx/>
                <a:uFillTx/>
                <a:latin typeface="UGent Panno Text" panose="02000506040000040003" pitchFamily="2" charset="0"/>
                <a:ea typeface="+mn-ea"/>
                <a:cs typeface="+mn-cs"/>
              </a:rPr>
              <a:t>Why?</a:t>
            </a:r>
          </a:p>
          <a:p>
            <a:pPr marL="685800" marR="0" lvl="0" indent="-68580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3600" b="0" i="0" u="none" strike="noStrike" kern="1200" cap="none" spc="0" normalizeH="0" baseline="0" noProof="0" dirty="0">
                <a:ln>
                  <a:noFill/>
                </a:ln>
                <a:solidFill>
                  <a:prstClr val="black"/>
                </a:solidFill>
                <a:effectLst/>
                <a:uLnTx/>
                <a:uFillTx/>
                <a:latin typeface="UGent Panno Text" panose="02000506040000040003" pitchFamily="2" charset="0"/>
                <a:ea typeface="+mn-ea"/>
                <a:cs typeface="+mn-cs"/>
              </a:rPr>
              <a:t>Efficiency: to locate a file more easily</a:t>
            </a:r>
          </a:p>
          <a:p>
            <a:pPr marL="685800" marR="0" lvl="0" indent="-68580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3600" b="0" i="0" u="none" strike="noStrike" kern="1200" cap="none" spc="0" normalizeH="0" baseline="0" noProof="0" dirty="0">
                <a:ln>
                  <a:noFill/>
                </a:ln>
                <a:solidFill>
                  <a:prstClr val="black"/>
                </a:solidFill>
                <a:effectLst/>
                <a:uLnTx/>
                <a:uFillTx/>
                <a:latin typeface="UGent Panno Text" panose="02000506040000040003" pitchFamily="2" charset="0"/>
                <a:ea typeface="+mn-ea"/>
                <a:cs typeface="+mn-cs"/>
              </a:rPr>
              <a:t>Collaboration</a:t>
            </a:r>
          </a:p>
          <a:p>
            <a:pPr marL="685800" marR="0" lvl="0" indent="-68580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3600" b="0" i="0" u="none" strike="noStrike" kern="1200" cap="none" spc="0" normalizeH="0" baseline="0" noProof="0" dirty="0">
                <a:ln>
                  <a:noFill/>
                </a:ln>
                <a:solidFill>
                  <a:prstClr val="black"/>
                </a:solidFill>
                <a:effectLst/>
                <a:uLnTx/>
                <a:uFillTx/>
                <a:latin typeface="UGent Panno Text" panose="02000506040000040003" pitchFamily="2" charset="0"/>
                <a:ea typeface="+mn-ea"/>
                <a:cs typeface="+mn-cs"/>
              </a:rPr>
              <a:t>Avoid data loss</a:t>
            </a:r>
          </a:p>
          <a:p>
            <a:pPr marL="685800" marR="0" lvl="0" indent="-68580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3600" b="0" i="0" u="none" strike="noStrike" kern="1200" cap="none" spc="0" normalizeH="0" baseline="0" noProof="0" dirty="0">
                <a:ln>
                  <a:noFill/>
                </a:ln>
                <a:solidFill>
                  <a:prstClr val="black"/>
                </a:solidFill>
                <a:effectLst/>
                <a:uLnTx/>
                <a:uFillTx/>
                <a:latin typeface="UGent Panno Text" panose="02000506040000040003" pitchFamily="2" charset="0"/>
                <a:ea typeface="+mn-ea"/>
                <a:cs typeface="+mn-cs"/>
              </a:rPr>
              <a:t>Keep files understandable and reusable</a:t>
            </a:r>
            <a:endParaRPr kumimoji="0" lang="en-US" sz="3600" b="0" i="0" u="none" strike="noStrike" kern="1200" cap="none" spc="0" normalizeH="0" baseline="0" noProof="0" dirty="0">
              <a:ln>
                <a:noFill/>
              </a:ln>
              <a:solidFill>
                <a:prstClr val="black">
                  <a:lumMod val="50000"/>
                  <a:lumOff val="50000"/>
                </a:prstClr>
              </a:solidFill>
              <a:effectLst/>
              <a:uLnTx/>
              <a:uFillTx/>
              <a:latin typeface="UGent Panno Text" panose="02000506040000040003" pitchFamily="2" charset="0"/>
              <a:ea typeface="+mn-ea"/>
              <a:cs typeface="+mn-cs"/>
            </a:endParaRPr>
          </a:p>
        </p:txBody>
      </p:sp>
    </p:spTree>
    <p:extLst>
      <p:ext uri="{BB962C8B-B14F-4D97-AF65-F5344CB8AC3E}">
        <p14:creationId xmlns:p14="http://schemas.microsoft.com/office/powerpoint/2010/main" val="36802189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6">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6">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P spid="7"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a:latin typeface="UGent Panno Text"/>
              </a:rPr>
              <a:t>Creating a file naming schema</a:t>
            </a:r>
            <a:endParaRPr lang="en-GB">
              <a:highlight>
                <a:srgbClr val="FFD200"/>
              </a:highlight>
              <a:latin typeface="UGent Panno Text"/>
            </a:endParaRPr>
          </a:p>
        </p:txBody>
      </p:sp>
      <p:sp>
        <p:nvSpPr>
          <p:cNvPr id="3" name="Content Placeholder 2">
            <a:extLst>
              <a:ext uri="{FF2B5EF4-FFF2-40B4-BE49-F238E27FC236}">
                <a16:creationId xmlns:a16="http://schemas.microsoft.com/office/drawing/2014/main" id="{E75BAF9B-2FB0-497A-8759-8F3538773E87}"/>
              </a:ext>
            </a:extLst>
          </p:cNvPr>
          <p:cNvSpPr>
            <a:spLocks noGrp="1"/>
          </p:cNvSpPr>
          <p:nvPr>
            <p:ph idx="1"/>
          </p:nvPr>
        </p:nvSpPr>
        <p:spPr/>
        <p:txBody>
          <a:bodyPr/>
          <a:lstStyle/>
          <a:p>
            <a:r>
              <a:rPr lang="en-US"/>
              <a:t>File naming tips:</a:t>
            </a:r>
          </a:p>
        </p:txBody>
      </p:sp>
      <p:sp>
        <p:nvSpPr>
          <p:cNvPr id="8" name="Slide Number Placeholder 7"/>
          <p:cNvSpPr>
            <a:spLocks noGrp="1"/>
          </p:cNvSpPr>
          <p:nvPr>
            <p:ph type="sldNum" sz="quarter" idx="12"/>
          </p:nvPr>
        </p:nvSpPr>
        <p:spPr/>
        <p:txBody>
          <a:bodyPr/>
          <a:lstStyle/>
          <a:p>
            <a:fld id="{7AE184E0-0BD4-4705-A12B-9B71DDE63301}" type="slidenum">
              <a:rPr lang="en-GB" smtClean="0">
                <a:latin typeface="UGent Panno Text" panose="02000506040000040003" pitchFamily="50" charset="0"/>
              </a:rPr>
              <a:t>33</a:t>
            </a:fld>
            <a:endParaRPr lang="en-GB">
              <a:latin typeface="UGent Panno Text" panose="02000506040000040003" pitchFamily="50" charset="0"/>
            </a:endParaRPr>
          </a:p>
        </p:txBody>
      </p:sp>
      <p:graphicFrame>
        <p:nvGraphicFramePr>
          <p:cNvPr id="2" name="Table 1">
            <a:extLst>
              <a:ext uri="{FF2B5EF4-FFF2-40B4-BE49-F238E27FC236}">
                <a16:creationId xmlns:a16="http://schemas.microsoft.com/office/drawing/2014/main" id="{011EA822-69FA-4EE2-9279-2AF01C2F27B2}"/>
              </a:ext>
            </a:extLst>
          </p:cNvPr>
          <p:cNvGraphicFramePr>
            <a:graphicFrameLocks noGrp="1"/>
          </p:cNvGraphicFramePr>
          <p:nvPr>
            <p:extLst>
              <p:ext uri="{D42A27DB-BD31-4B8C-83A1-F6EECF244321}">
                <p14:modId xmlns:p14="http://schemas.microsoft.com/office/powerpoint/2010/main" val="1941445277"/>
              </p:ext>
            </p:extLst>
          </p:nvPr>
        </p:nvGraphicFramePr>
        <p:xfrm>
          <a:off x="737177" y="2382982"/>
          <a:ext cx="15891163" cy="5242560"/>
        </p:xfrm>
        <a:graphic>
          <a:graphicData uri="http://schemas.openxmlformats.org/drawingml/2006/table">
            <a:tbl>
              <a:tblPr firstRow="1" bandRow="1">
                <a:tableStyleId>{3C2FFA5D-87B4-456A-9821-1D502468CF0F}</a:tableStyleId>
              </a:tblPr>
              <a:tblGrid>
                <a:gridCol w="2713646">
                  <a:extLst>
                    <a:ext uri="{9D8B030D-6E8A-4147-A177-3AD203B41FA5}">
                      <a16:colId xmlns:a16="http://schemas.microsoft.com/office/drawing/2014/main" val="1245182081"/>
                    </a:ext>
                  </a:extLst>
                </a:gridCol>
                <a:gridCol w="672077">
                  <a:extLst>
                    <a:ext uri="{9D8B030D-6E8A-4147-A177-3AD203B41FA5}">
                      <a16:colId xmlns:a16="http://schemas.microsoft.com/office/drawing/2014/main" val="1345487420"/>
                    </a:ext>
                  </a:extLst>
                </a:gridCol>
                <a:gridCol w="6416738">
                  <a:extLst>
                    <a:ext uri="{9D8B030D-6E8A-4147-A177-3AD203B41FA5}">
                      <a16:colId xmlns:a16="http://schemas.microsoft.com/office/drawing/2014/main" val="106217713"/>
                    </a:ext>
                  </a:extLst>
                </a:gridCol>
                <a:gridCol w="640074">
                  <a:extLst>
                    <a:ext uri="{9D8B030D-6E8A-4147-A177-3AD203B41FA5}">
                      <a16:colId xmlns:a16="http://schemas.microsoft.com/office/drawing/2014/main" val="3371212920"/>
                    </a:ext>
                  </a:extLst>
                </a:gridCol>
                <a:gridCol w="5448628">
                  <a:extLst>
                    <a:ext uri="{9D8B030D-6E8A-4147-A177-3AD203B41FA5}">
                      <a16:colId xmlns:a16="http://schemas.microsoft.com/office/drawing/2014/main" val="2750998396"/>
                    </a:ext>
                  </a:extLst>
                </a:gridCol>
              </a:tblGrid>
              <a:tr h="534648">
                <a:tc>
                  <a:txBody>
                    <a:bodyPr/>
                    <a:lstStyle/>
                    <a:p>
                      <a:r>
                        <a:rPr lang="en-US" sz="3200" b="1">
                          <a:solidFill>
                            <a:schemeClr val="tx1"/>
                          </a:solidFill>
                          <a:latin typeface="UGent Panno Text" panose="02000506040000040003" pitchFamily="50" charset="0"/>
                        </a:rPr>
                        <a:t>LENGTH</a:t>
                      </a:r>
                    </a:p>
                  </a:txBody>
                  <a:tcP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gridSpan="2">
                  <a:txBody>
                    <a:bodyPr/>
                    <a:lstStyle/>
                    <a:p>
                      <a:r>
                        <a:rPr lang="en-US" sz="3200" b="0">
                          <a:solidFill>
                            <a:schemeClr val="tx1"/>
                          </a:solidFill>
                          <a:latin typeface="UGent Panno Text" panose="02000506040000040003" pitchFamily="50" charset="0"/>
                        </a:rPr>
                        <a:t>Avoid long names, remove unnecessary elements</a:t>
                      </a:r>
                    </a:p>
                  </a:txBody>
                  <a:tcP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endParaRPr lang="en-US"/>
                    </a:p>
                  </a:txBody>
                  <a:tcPr/>
                </a:tc>
                <a:tc gridSpan="2">
                  <a:txBody>
                    <a:bodyPr/>
                    <a:lstStyle/>
                    <a:p>
                      <a:endParaRPr lang="en-US" sz="3200" b="0">
                        <a:solidFill>
                          <a:schemeClr val="tx1"/>
                        </a:solidFill>
                        <a:latin typeface="UGent Panno Text" panose="02000506040000040003" pitchFamily="50" charset="0"/>
                      </a:endParaRPr>
                    </a:p>
                  </a:txBody>
                  <a:tcP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endParaRPr lang="en-US"/>
                    </a:p>
                  </a:txBody>
                  <a:tcPr/>
                </a:tc>
                <a:extLst>
                  <a:ext uri="{0D108BD9-81ED-4DB2-BD59-A6C34878D82A}">
                    <a16:rowId xmlns:a16="http://schemas.microsoft.com/office/drawing/2014/main" val="1127549453"/>
                  </a:ext>
                </a:extLst>
              </a:tr>
              <a:tr h="2700312">
                <a:tc>
                  <a:txBody>
                    <a:bodyPr/>
                    <a:lstStyle/>
                    <a:p>
                      <a:r>
                        <a:rPr lang="en-US" sz="3200" b="1">
                          <a:solidFill>
                            <a:schemeClr val="tx1"/>
                          </a:solidFill>
                          <a:latin typeface="UGent Panno Text" panose="02000506040000040003" pitchFamily="50" charset="0"/>
                        </a:rPr>
                        <a:t>SPECIAL CHARACTERS</a:t>
                      </a:r>
                    </a:p>
                  </a:txBody>
                  <a:tcP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US" sz="3200">
                          <a:solidFill>
                            <a:srgbClr val="FF0000"/>
                          </a:solidFill>
                          <a:latin typeface="UGent Panno Text" panose="02000506040000040003" pitchFamily="50" charset="0"/>
                          <a:sym typeface="Wingdings 2" panose="05020102010507070707" pitchFamily="18" charset="2"/>
                        </a:rPr>
                        <a:t></a:t>
                      </a:r>
                    </a:p>
                    <a:p>
                      <a:endParaRPr lang="en-US" sz="3200">
                        <a:solidFill>
                          <a:schemeClr val="tx1"/>
                        </a:solidFill>
                        <a:latin typeface="UGent Panno Text" panose="02000506040000040003" pitchFamily="50" charset="0"/>
                        <a:sym typeface="Wingdings 2" panose="05020102010507070707" pitchFamily="18" charset="2"/>
                      </a:endParaRPr>
                    </a:p>
                    <a:p>
                      <a:endParaRPr lang="en-US" sz="3200">
                        <a:solidFill>
                          <a:schemeClr val="tx1"/>
                        </a:solidFill>
                        <a:latin typeface="UGent Panno Text" panose="02000506040000040003" pitchFamily="50" charset="0"/>
                        <a:sym typeface="Wingdings 2" panose="05020102010507070707" pitchFamily="18" charset="2"/>
                      </a:endParaRPr>
                    </a:p>
                    <a:p>
                      <a:endParaRPr lang="en-US" sz="3200">
                        <a:solidFill>
                          <a:schemeClr val="tx1"/>
                        </a:solidFill>
                        <a:latin typeface="UGent Panno Text" panose="02000506040000040003" pitchFamily="50" charset="0"/>
                        <a:sym typeface="Wingdings 2" panose="05020102010507070707" pitchFamily="18" charset="2"/>
                      </a:endParaRPr>
                    </a:p>
                    <a:p>
                      <a:r>
                        <a:rPr lang="en-US" sz="3200">
                          <a:solidFill>
                            <a:srgbClr val="00B050"/>
                          </a:solidFill>
                          <a:latin typeface="UGent Panno Text" panose="02000506040000040003" pitchFamily="50" charset="0"/>
                          <a:sym typeface="Wingdings 2" panose="05020102010507070707" pitchFamily="18" charset="2"/>
                        </a:rPr>
                        <a:t></a:t>
                      </a:r>
                      <a:endParaRPr lang="en-US" sz="3200">
                        <a:solidFill>
                          <a:srgbClr val="00B050"/>
                        </a:solidFill>
                        <a:latin typeface="UGent Panno Text" panose="02000506040000040003" pitchFamily="50" charset="0"/>
                      </a:endParaRPr>
                    </a:p>
                  </a:txBody>
                  <a:tcP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US" sz="3200">
                          <a:solidFill>
                            <a:schemeClr val="tx1"/>
                          </a:solidFill>
                          <a:latin typeface="UGent Panno Text" panose="02000506040000040003" pitchFamily="50" charset="0"/>
                        </a:rPr>
                        <a:t>Spaces</a:t>
                      </a:r>
                    </a:p>
                    <a:p>
                      <a:r>
                        <a:rPr lang="en-US" sz="3200">
                          <a:solidFill>
                            <a:schemeClr val="tx1"/>
                          </a:solidFill>
                          <a:latin typeface="UGent Panno Text" panose="02000506040000040003" pitchFamily="50" charset="0"/>
                        </a:rPr>
                        <a:t>Special characters: </a:t>
                      </a:r>
                    </a:p>
                    <a:p>
                      <a:r>
                        <a:rPr lang="en-US" sz="3200">
                          <a:solidFill>
                            <a:schemeClr val="tx1"/>
                          </a:solidFill>
                          <a:latin typeface="UGent Panno Text" panose="02000506040000040003" pitchFamily="50" charset="0"/>
                        </a:rPr>
                        <a:t>\ / : * ? " &lt; &gt; | ! % &amp; - ; = () + , .</a:t>
                      </a:r>
                    </a:p>
                    <a:p>
                      <a:endParaRPr lang="en-US" sz="3200">
                        <a:solidFill>
                          <a:schemeClr val="tx1"/>
                        </a:solidFill>
                        <a:latin typeface="UGent Panno Text" panose="02000506040000040003" pitchFamily="50" charset="0"/>
                      </a:endParaRPr>
                    </a:p>
                    <a:p>
                      <a:r>
                        <a:rPr lang="en-US" sz="3200">
                          <a:solidFill>
                            <a:schemeClr val="tx1"/>
                          </a:solidFill>
                          <a:latin typeface="UGent Panno Text" panose="02000506040000040003" pitchFamily="50" charset="0"/>
                        </a:rPr>
                        <a:t>Underscores</a:t>
                      </a:r>
                    </a:p>
                    <a:p>
                      <a:r>
                        <a:rPr lang="en-US" sz="3200">
                          <a:solidFill>
                            <a:schemeClr val="tx1"/>
                          </a:solidFill>
                          <a:latin typeface="UGent Panno Text" panose="02000506040000040003" pitchFamily="50" charset="0"/>
                        </a:rPr>
                        <a:t>camelCase</a:t>
                      </a:r>
                    </a:p>
                  </a:txBody>
                  <a:tcP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1300368" rtl="0" eaLnBrk="1" fontAlgn="auto" latinLnBrk="0" hangingPunct="1">
                        <a:lnSpc>
                          <a:spcPct val="100000"/>
                        </a:lnSpc>
                        <a:spcBef>
                          <a:spcPts val="0"/>
                        </a:spcBef>
                        <a:spcAft>
                          <a:spcPts val="0"/>
                        </a:spcAft>
                        <a:buClrTx/>
                        <a:buSzTx/>
                        <a:buFontTx/>
                        <a:buNone/>
                        <a:tabLst/>
                        <a:defRPr/>
                      </a:pPr>
                      <a:r>
                        <a:rPr lang="en-US" sz="3200">
                          <a:solidFill>
                            <a:srgbClr val="FF0000"/>
                          </a:solidFill>
                          <a:latin typeface="UGent Panno Text" panose="02000506040000040003" pitchFamily="50" charset="0"/>
                          <a:sym typeface="Wingdings 2" panose="05020102010507070707" pitchFamily="18" charset="2"/>
                        </a:rPr>
                        <a:t></a:t>
                      </a:r>
                    </a:p>
                    <a:p>
                      <a:endParaRPr lang="en-US" sz="3200">
                        <a:solidFill>
                          <a:schemeClr val="tx1"/>
                        </a:solidFill>
                        <a:latin typeface="UGent Panno Text" panose="02000506040000040003" pitchFamily="50" charset="0"/>
                      </a:endParaRPr>
                    </a:p>
                    <a:p>
                      <a:endParaRPr lang="en-US" sz="3200">
                        <a:solidFill>
                          <a:schemeClr val="tx1"/>
                        </a:solidFill>
                        <a:latin typeface="UGent Panno Text" panose="02000506040000040003" pitchFamily="50" charset="0"/>
                      </a:endParaRPr>
                    </a:p>
                    <a:p>
                      <a:endParaRPr lang="en-US" sz="3200">
                        <a:solidFill>
                          <a:schemeClr val="tx1"/>
                        </a:solidFill>
                        <a:latin typeface="UGent Panno Text" panose="02000506040000040003" pitchFamily="50" charset="0"/>
                      </a:endParaRPr>
                    </a:p>
                    <a:p>
                      <a:pPr marL="0" marR="0" lvl="0" indent="0" algn="l" defTabSz="1300368" rtl="0" eaLnBrk="1" fontAlgn="auto" latinLnBrk="0" hangingPunct="1">
                        <a:lnSpc>
                          <a:spcPct val="100000"/>
                        </a:lnSpc>
                        <a:spcBef>
                          <a:spcPts val="0"/>
                        </a:spcBef>
                        <a:spcAft>
                          <a:spcPts val="0"/>
                        </a:spcAft>
                        <a:buClrTx/>
                        <a:buSzTx/>
                        <a:buFontTx/>
                        <a:buNone/>
                        <a:tabLst/>
                        <a:defRPr/>
                      </a:pPr>
                      <a:r>
                        <a:rPr lang="en-US" sz="3200">
                          <a:solidFill>
                            <a:srgbClr val="00B050"/>
                          </a:solidFill>
                          <a:latin typeface="UGent Panno Text" panose="02000506040000040003" pitchFamily="50" charset="0"/>
                          <a:sym typeface="Wingdings 2" panose="05020102010507070707" pitchFamily="18" charset="2"/>
                        </a:rPr>
                        <a:t></a:t>
                      </a:r>
                      <a:endParaRPr lang="en-US" sz="3200">
                        <a:solidFill>
                          <a:srgbClr val="00B050"/>
                        </a:solidFill>
                        <a:latin typeface="UGent Panno Text" panose="02000506040000040003" pitchFamily="50" charset="0"/>
                      </a:endParaRPr>
                    </a:p>
                    <a:p>
                      <a:endParaRPr lang="en-US" sz="3200">
                        <a:solidFill>
                          <a:schemeClr val="tx1"/>
                        </a:solidFill>
                        <a:latin typeface="UGent Panno Text" panose="02000506040000040003" pitchFamily="50" charset="0"/>
                      </a:endParaRPr>
                    </a:p>
                  </a:txBody>
                  <a:tcP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US" sz="3200">
                          <a:solidFill>
                            <a:schemeClr val="tx1"/>
                          </a:solidFill>
                          <a:latin typeface="UGent Panno Text" panose="02000506040000040003" pitchFamily="50" charset="0"/>
                        </a:rPr>
                        <a:t>name date v1.txt</a:t>
                      </a:r>
                    </a:p>
                    <a:p>
                      <a:r>
                        <a:rPr lang="en-US" sz="3200">
                          <a:solidFill>
                            <a:schemeClr val="tx1"/>
                          </a:solidFill>
                          <a:latin typeface="UGent Panno Text" panose="02000506040000040003" pitchFamily="50" charset="0"/>
                        </a:rPr>
                        <a:t>name.date.v1.txt</a:t>
                      </a:r>
                    </a:p>
                    <a:p>
                      <a:r>
                        <a:rPr lang="en-US" sz="3200">
                          <a:solidFill>
                            <a:schemeClr val="tx1"/>
                          </a:solidFill>
                          <a:latin typeface="UGent Panno Text" panose="02000506040000040003" pitchFamily="50" charset="0"/>
                        </a:rPr>
                        <a:t>name/date&amp;v1.txt</a:t>
                      </a:r>
                    </a:p>
                    <a:p>
                      <a:endParaRPr lang="en-US" sz="3200">
                        <a:solidFill>
                          <a:schemeClr val="tx1"/>
                        </a:solidFill>
                        <a:latin typeface="UGent Panno Text" panose="02000506040000040003" pitchFamily="50" charset="0"/>
                      </a:endParaRPr>
                    </a:p>
                    <a:p>
                      <a:r>
                        <a:rPr lang="en-US" sz="3200">
                          <a:solidFill>
                            <a:schemeClr val="tx1"/>
                          </a:solidFill>
                          <a:latin typeface="UGent Panno Text" panose="02000506040000040003" pitchFamily="50" charset="0"/>
                        </a:rPr>
                        <a:t>name_date.txt</a:t>
                      </a:r>
                    </a:p>
                    <a:p>
                      <a:r>
                        <a:rPr lang="en-US" sz="3200">
                          <a:solidFill>
                            <a:schemeClr val="tx1"/>
                          </a:solidFill>
                          <a:latin typeface="UGent Panno Text" panose="02000506040000040003" pitchFamily="50" charset="0"/>
                        </a:rPr>
                        <a:t>nameDate.txt</a:t>
                      </a:r>
                    </a:p>
                  </a:txBody>
                  <a:tcP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008605994"/>
                  </a:ext>
                </a:extLst>
              </a:tr>
              <a:tr h="534648">
                <a:tc>
                  <a:txBody>
                    <a:bodyPr/>
                    <a:lstStyle/>
                    <a:p>
                      <a:r>
                        <a:rPr lang="en-US" sz="3200" b="1">
                          <a:solidFill>
                            <a:schemeClr val="tx1"/>
                          </a:solidFill>
                          <a:latin typeface="UGent Panno Text" panose="02000506040000040003" pitchFamily="50" charset="0"/>
                        </a:rPr>
                        <a:t>DATES</a:t>
                      </a:r>
                    </a:p>
                  </a:txBody>
                  <a:tcP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1300368" rtl="0" eaLnBrk="1" fontAlgn="auto" latinLnBrk="0" hangingPunct="1">
                        <a:lnSpc>
                          <a:spcPct val="100000"/>
                        </a:lnSpc>
                        <a:spcBef>
                          <a:spcPts val="0"/>
                        </a:spcBef>
                        <a:spcAft>
                          <a:spcPts val="0"/>
                        </a:spcAft>
                        <a:buClrTx/>
                        <a:buSzTx/>
                        <a:buFontTx/>
                        <a:buNone/>
                        <a:tabLst/>
                        <a:defRPr/>
                      </a:pPr>
                      <a:r>
                        <a:rPr lang="en-US" sz="3200">
                          <a:solidFill>
                            <a:srgbClr val="00B050"/>
                          </a:solidFill>
                          <a:latin typeface="UGent Panno Text" panose="02000506040000040003" pitchFamily="50" charset="0"/>
                          <a:sym typeface="Wingdings 2" panose="05020102010507070707" pitchFamily="18" charset="2"/>
                        </a:rPr>
                        <a:t></a:t>
                      </a:r>
                      <a:endParaRPr lang="en-US" sz="3200">
                        <a:solidFill>
                          <a:srgbClr val="00B050"/>
                        </a:solidFill>
                        <a:latin typeface="UGent Panno Text" panose="02000506040000040003" pitchFamily="50" charset="0"/>
                      </a:endParaRPr>
                    </a:p>
                  </a:txBody>
                  <a:tcP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US" sz="3200">
                          <a:solidFill>
                            <a:schemeClr val="tx1"/>
                          </a:solidFill>
                          <a:latin typeface="UGent Panno Text" panose="02000506040000040003" pitchFamily="50" charset="0"/>
                        </a:rPr>
                        <a:t>Use ISO8601 YYYYMMDD</a:t>
                      </a:r>
                    </a:p>
                  </a:txBody>
                  <a:tcP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1300368" rtl="0" eaLnBrk="1" fontAlgn="auto" latinLnBrk="0" hangingPunct="1">
                        <a:lnSpc>
                          <a:spcPct val="100000"/>
                        </a:lnSpc>
                        <a:spcBef>
                          <a:spcPts val="0"/>
                        </a:spcBef>
                        <a:spcAft>
                          <a:spcPts val="0"/>
                        </a:spcAft>
                        <a:buClrTx/>
                        <a:buSzTx/>
                        <a:buFontTx/>
                        <a:buNone/>
                        <a:tabLst/>
                        <a:defRPr/>
                      </a:pPr>
                      <a:r>
                        <a:rPr lang="en-US" sz="3200">
                          <a:solidFill>
                            <a:srgbClr val="00B050"/>
                          </a:solidFill>
                          <a:latin typeface="UGent Panno Text" panose="02000506040000040003" pitchFamily="50" charset="0"/>
                          <a:sym typeface="Wingdings 2" panose="05020102010507070707" pitchFamily="18" charset="2"/>
                        </a:rPr>
                        <a:t></a:t>
                      </a:r>
                      <a:endParaRPr lang="en-US" sz="3200">
                        <a:solidFill>
                          <a:srgbClr val="00B050"/>
                        </a:solidFill>
                        <a:latin typeface="UGent Panno Text" panose="02000506040000040003" pitchFamily="50" charset="0"/>
                      </a:endParaRPr>
                    </a:p>
                  </a:txBody>
                  <a:tcP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US" sz="3200">
                          <a:solidFill>
                            <a:schemeClr val="tx1"/>
                          </a:solidFill>
                          <a:latin typeface="UGent Panno Text" panose="02000506040000040003" pitchFamily="50" charset="0"/>
                        </a:rPr>
                        <a:t>20201008_name_v01.txt</a:t>
                      </a:r>
                    </a:p>
                  </a:txBody>
                  <a:tcP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942294379"/>
                  </a:ext>
                </a:extLst>
              </a:tr>
              <a:tr h="967781">
                <a:tc>
                  <a:txBody>
                    <a:bodyPr/>
                    <a:lstStyle/>
                    <a:p>
                      <a:r>
                        <a:rPr lang="en-US" sz="3200" b="1">
                          <a:solidFill>
                            <a:schemeClr val="tx1"/>
                          </a:solidFill>
                          <a:latin typeface="UGent Panno Text" panose="02000506040000040003" pitchFamily="50" charset="0"/>
                        </a:rPr>
                        <a:t>NUMBERING</a:t>
                      </a:r>
                    </a:p>
                  </a:txBody>
                  <a:tcP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1300368" rtl="0" eaLnBrk="1" fontAlgn="auto" latinLnBrk="0" hangingPunct="1">
                        <a:lnSpc>
                          <a:spcPct val="100000"/>
                        </a:lnSpc>
                        <a:spcBef>
                          <a:spcPts val="0"/>
                        </a:spcBef>
                        <a:spcAft>
                          <a:spcPts val="0"/>
                        </a:spcAft>
                        <a:buClrTx/>
                        <a:buSzTx/>
                        <a:buFontTx/>
                        <a:buNone/>
                        <a:tabLst/>
                        <a:defRPr/>
                      </a:pPr>
                      <a:r>
                        <a:rPr lang="en-US" sz="3200">
                          <a:solidFill>
                            <a:srgbClr val="00B050"/>
                          </a:solidFill>
                          <a:latin typeface="UGent Panno Text" panose="02000506040000040003" pitchFamily="50" charset="0"/>
                          <a:sym typeface="Wingdings 2" panose="05020102010507070707" pitchFamily="18" charset="2"/>
                        </a:rPr>
                        <a:t></a:t>
                      </a:r>
                      <a:endParaRPr lang="en-US" sz="3200">
                        <a:solidFill>
                          <a:srgbClr val="00B050"/>
                        </a:solidFill>
                        <a:latin typeface="UGent Panno Text" panose="02000506040000040003" pitchFamily="50" charset="0"/>
                      </a:endParaRPr>
                    </a:p>
                  </a:txBody>
                  <a:tcP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US" sz="3200">
                          <a:solidFill>
                            <a:schemeClr val="tx1"/>
                          </a:solidFill>
                          <a:latin typeface="UGent Panno Text" panose="02000506040000040003" pitchFamily="50" charset="0"/>
                        </a:rPr>
                        <a:t>Use leading zeroes for sequential numbering</a:t>
                      </a:r>
                    </a:p>
                  </a:txBody>
                  <a:tcP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1300368" rtl="0" eaLnBrk="1" fontAlgn="auto" latinLnBrk="0" hangingPunct="1">
                        <a:lnSpc>
                          <a:spcPct val="100000"/>
                        </a:lnSpc>
                        <a:spcBef>
                          <a:spcPts val="0"/>
                        </a:spcBef>
                        <a:spcAft>
                          <a:spcPts val="0"/>
                        </a:spcAft>
                        <a:buClrTx/>
                        <a:buSzTx/>
                        <a:buFontTx/>
                        <a:buNone/>
                        <a:tabLst/>
                        <a:defRPr/>
                      </a:pPr>
                      <a:r>
                        <a:rPr lang="en-US" sz="3200">
                          <a:solidFill>
                            <a:srgbClr val="FF0000"/>
                          </a:solidFill>
                          <a:latin typeface="UGent Panno Text" panose="02000506040000040003" pitchFamily="50" charset="0"/>
                          <a:sym typeface="Wingdings 2" panose="05020102010507070707" pitchFamily="18" charset="2"/>
                        </a:rPr>
                        <a:t></a:t>
                      </a:r>
                    </a:p>
                    <a:p>
                      <a:pPr marL="0" marR="0" lvl="0" indent="0" algn="l" defTabSz="1300368" rtl="0" eaLnBrk="1" fontAlgn="auto" latinLnBrk="0" hangingPunct="1">
                        <a:lnSpc>
                          <a:spcPct val="100000"/>
                        </a:lnSpc>
                        <a:spcBef>
                          <a:spcPts val="0"/>
                        </a:spcBef>
                        <a:spcAft>
                          <a:spcPts val="0"/>
                        </a:spcAft>
                        <a:buClrTx/>
                        <a:buSzTx/>
                        <a:buFontTx/>
                        <a:buNone/>
                        <a:tabLst/>
                        <a:defRPr/>
                      </a:pPr>
                      <a:r>
                        <a:rPr lang="en-US" sz="3200">
                          <a:solidFill>
                            <a:srgbClr val="00B050"/>
                          </a:solidFill>
                          <a:latin typeface="UGent Panno Text" panose="02000506040000040003" pitchFamily="50" charset="0"/>
                          <a:sym typeface="Wingdings 2" panose="05020102010507070707" pitchFamily="18" charset="2"/>
                        </a:rPr>
                        <a:t></a:t>
                      </a:r>
                      <a:endParaRPr lang="en-US" sz="3200">
                        <a:solidFill>
                          <a:srgbClr val="00B050"/>
                        </a:solidFill>
                        <a:latin typeface="UGent Panno Text" panose="02000506040000040003" pitchFamily="50" charset="0"/>
                      </a:endParaRPr>
                    </a:p>
                  </a:txBody>
                  <a:tcP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US" sz="3200">
                          <a:solidFill>
                            <a:schemeClr val="tx1"/>
                          </a:solidFill>
                          <a:latin typeface="UGent Panno Text" panose="02000506040000040003" pitchFamily="50" charset="0"/>
                        </a:rPr>
                        <a:t>nameDate_1</a:t>
                      </a:r>
                    </a:p>
                    <a:p>
                      <a:r>
                        <a:rPr lang="en-US" sz="3200">
                          <a:solidFill>
                            <a:schemeClr val="tx1"/>
                          </a:solidFill>
                          <a:latin typeface="UGent Panno Text" panose="02000506040000040003" pitchFamily="50" charset="0"/>
                        </a:rPr>
                        <a:t>nameData_001.txt, nameDate_010.txt</a:t>
                      </a:r>
                    </a:p>
                  </a:txBody>
                  <a:tcP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348218819"/>
                  </a:ext>
                </a:extLst>
              </a:tr>
            </a:tbl>
          </a:graphicData>
        </a:graphic>
      </p:graphicFrame>
    </p:spTree>
    <p:extLst>
      <p:ext uri="{BB962C8B-B14F-4D97-AF65-F5344CB8AC3E}">
        <p14:creationId xmlns:p14="http://schemas.microsoft.com/office/powerpoint/2010/main" val="91037499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BE">
                <a:latin typeface="UGent Panno Text" panose="02000506040000040003" pitchFamily="2" charset="0"/>
              </a:rPr>
              <a:t>File </a:t>
            </a:r>
            <a:r>
              <a:rPr lang="nl-BE" err="1">
                <a:latin typeface="UGent Panno Text" panose="02000506040000040003" pitchFamily="2" charset="0"/>
              </a:rPr>
              <a:t>naming</a:t>
            </a:r>
            <a:r>
              <a:rPr lang="nl-BE">
                <a:latin typeface="UGent Panno Text" panose="02000506040000040003" pitchFamily="2" charset="0"/>
              </a:rPr>
              <a:t>: </a:t>
            </a:r>
            <a:r>
              <a:rPr lang="nl-BE" err="1">
                <a:latin typeface="UGent Panno Text" panose="02000506040000040003" pitchFamily="2" charset="0"/>
              </a:rPr>
              <a:t>examples</a:t>
            </a:r>
            <a:endParaRPr lang="nl-BE">
              <a:latin typeface="UGent Panno Text" panose="02000506040000040003" pitchFamily="2" charset="0"/>
            </a:endParaRPr>
          </a:p>
        </p:txBody>
      </p:sp>
      <p:sp>
        <p:nvSpPr>
          <p:cNvPr id="3" name="Tijdelijke aanduiding voor inhoud 2"/>
          <p:cNvSpPr>
            <a:spLocks noGrp="1"/>
          </p:cNvSpPr>
          <p:nvPr>
            <p:ph idx="1"/>
          </p:nvPr>
        </p:nvSpPr>
        <p:spPr>
          <a:xfrm>
            <a:off x="2923725" y="1286618"/>
            <a:ext cx="11111345" cy="3028209"/>
          </a:xfrm>
        </p:spPr>
        <p:txBody>
          <a:bodyPr vert="horz" lIns="91440" tIns="45720" rIns="91440" bIns="45720" rtlCol="0" anchor="t">
            <a:noAutofit/>
          </a:bodyPr>
          <a:lstStyle/>
          <a:p>
            <a:pPr fontAlgn="base">
              <a:lnSpc>
                <a:spcPct val="100000"/>
              </a:lnSpc>
            </a:pPr>
            <a:r>
              <a:rPr lang="en-US" sz="3200" b="1">
                <a:latin typeface="UGent Panno Text" panose="02000506040000040003" pitchFamily="2" charset="0"/>
              </a:rPr>
              <a:t>FG1_CONS_20150309.rtf</a:t>
            </a:r>
          </a:p>
          <a:p>
            <a:pPr lvl="1" fontAlgn="base">
              <a:lnSpc>
                <a:spcPct val="100000"/>
              </a:lnSpc>
            </a:pPr>
            <a:r>
              <a:rPr lang="en-US" sz="2800">
                <a:latin typeface="UGent Panno Text" panose="02000506040000040003" pitchFamily="2" charset="0"/>
              </a:rPr>
              <a:t>Interview transcript of the ﬁrst focus group with consumers, on 2015-03-09</a:t>
            </a:r>
          </a:p>
          <a:p>
            <a:pPr fontAlgn="base">
              <a:lnSpc>
                <a:spcPct val="100000"/>
              </a:lnSpc>
            </a:pPr>
            <a:r>
              <a:rPr lang="en-US" sz="3200" b="1">
                <a:latin typeface="UGent Panno Text" panose="02000506040000040003" pitchFamily="2" charset="0"/>
              </a:rPr>
              <a:t>GC-MS1_20180912_POLY03.ms</a:t>
            </a:r>
          </a:p>
          <a:p>
            <a:pPr lvl="1" fontAlgn="base">
              <a:lnSpc>
                <a:spcPct val="100000"/>
              </a:lnSpc>
            </a:pPr>
            <a:r>
              <a:rPr lang="en-US" sz="2800">
                <a:latin typeface="UGent Panno Text"/>
              </a:rPr>
              <a:t>Polymer 3 measured on GC-MS machine 1 on the September 12 2018​</a:t>
            </a:r>
          </a:p>
          <a:p>
            <a:pPr fontAlgn="base">
              <a:lnSpc>
                <a:spcPct val="100000"/>
              </a:lnSpc>
            </a:pPr>
            <a:r>
              <a:rPr lang="en-US" sz="3200" b="1">
                <a:latin typeface="UGent Panno Text" panose="02000506040000040003" pitchFamily="2" charset="0"/>
              </a:rPr>
              <a:t>FMHSurvey_Procedures_04.docx</a:t>
            </a:r>
          </a:p>
          <a:p>
            <a:pPr lvl="1" fontAlgn="base">
              <a:lnSpc>
                <a:spcPct val="100000"/>
              </a:lnSpc>
            </a:pPr>
            <a:r>
              <a:rPr lang="en-US" sz="2800">
                <a:latin typeface="UGent Panno Text" panose="02000506040000040003" pitchFamily="2" charset="0"/>
              </a:rPr>
              <a:t>Version 4 of the survey procedures for the Flemish Mental Health survey​</a:t>
            </a:r>
            <a:endParaRPr lang="en-US" sz="3200">
              <a:latin typeface="UGent Panno Text" panose="02000506040000040003" pitchFamily="2" charset="0"/>
            </a:endParaRPr>
          </a:p>
        </p:txBody>
      </p:sp>
      <p:sp>
        <p:nvSpPr>
          <p:cNvPr id="4" name="Tijdelijke aanduiding voor dianummer 3"/>
          <p:cNvSpPr>
            <a:spLocks noGrp="1"/>
          </p:cNvSpPr>
          <p:nvPr>
            <p:ph type="sldNum" sz="quarter" idx="12"/>
          </p:nvPr>
        </p:nvSpPr>
        <p:spPr/>
        <p:txBody>
          <a:bodyPr/>
          <a:lstStyle/>
          <a:p>
            <a:fld id="{7AE184E0-0BD4-4705-A12B-9B71DDE63301}" type="slidenum">
              <a:rPr lang="nl-BE" smtClean="0">
                <a:latin typeface="UGent Panno Text" panose="02000506040000040003" pitchFamily="2" charset="0"/>
              </a:rPr>
              <a:pPr/>
              <a:t>34</a:t>
            </a:fld>
            <a:endParaRPr lang="nl-BE">
              <a:latin typeface="UGent Panno Text" panose="02000506040000040003" pitchFamily="2" charset="0"/>
            </a:endParaRPr>
          </a:p>
        </p:txBody>
      </p:sp>
      <p:sp>
        <p:nvSpPr>
          <p:cNvPr id="9" name="Tijdelijke aanduiding voor inhoud 2">
            <a:extLst>
              <a:ext uri="{FF2B5EF4-FFF2-40B4-BE49-F238E27FC236}">
                <a16:creationId xmlns:a16="http://schemas.microsoft.com/office/drawing/2014/main" id="{CECD9A09-7877-40D3-9D7F-F0B132E98224}"/>
              </a:ext>
            </a:extLst>
          </p:cNvPr>
          <p:cNvSpPr txBox="1">
            <a:spLocks/>
          </p:cNvSpPr>
          <p:nvPr/>
        </p:nvSpPr>
        <p:spPr>
          <a:xfrm>
            <a:off x="2923725" y="4547265"/>
            <a:ext cx="11776363" cy="3909182"/>
          </a:xfrm>
          <a:prstGeom prst="rect">
            <a:avLst/>
          </a:prstGeom>
          <a:solidFill>
            <a:schemeClr val="bg1"/>
          </a:solidFill>
        </p:spPr>
        <p:txBody>
          <a:bodyPr vert="horz" lIns="91440" tIns="45720" rIns="91440" bIns="45720" rtlCol="0">
            <a:noAutofit/>
          </a:bodyPr>
          <a:lstStyle>
            <a:lvl1pPr marL="536575" indent="-450850" algn="l" defTabSz="457200" rtl="0" eaLnBrk="1" latinLnBrk="0" hangingPunct="1">
              <a:lnSpc>
                <a:spcPct val="120000"/>
              </a:lnSpc>
              <a:spcBef>
                <a:spcPts val="0"/>
              </a:spcBef>
              <a:buFont typeface="Arial" panose="020B0604020202020204" pitchFamily="34" charset="0"/>
              <a:buChar char="̶"/>
              <a:defRPr sz="4800" kern="1200">
                <a:solidFill>
                  <a:schemeClr val="tx1"/>
                </a:solidFill>
                <a:latin typeface="+mn-lt"/>
                <a:ea typeface="+mn-ea"/>
                <a:cs typeface="+mn-cs"/>
              </a:defRPr>
            </a:lvl1pPr>
            <a:lvl2pPr marL="1169988" indent="-450850" algn="l" defTabSz="457200" rtl="0" eaLnBrk="1" latinLnBrk="0" hangingPunct="1">
              <a:lnSpc>
                <a:spcPct val="120000"/>
              </a:lnSpc>
              <a:spcBef>
                <a:spcPts val="0"/>
              </a:spcBef>
              <a:buFont typeface="Arial" panose="020B0604020202020204" pitchFamily="34" charset="0"/>
              <a:buChar char="̶"/>
              <a:tabLst/>
              <a:defRPr sz="4800" kern="1200">
                <a:solidFill>
                  <a:schemeClr val="tx1"/>
                </a:solidFill>
                <a:latin typeface="+mn-lt"/>
                <a:ea typeface="+mn-ea"/>
                <a:cs typeface="+mn-cs"/>
              </a:defRPr>
            </a:lvl2pPr>
            <a:lvl3pPr marL="1755775" indent="-450000" algn="l" defTabSz="457200" rtl="0" eaLnBrk="1" latinLnBrk="0" hangingPunct="1">
              <a:lnSpc>
                <a:spcPct val="120000"/>
              </a:lnSpc>
              <a:spcBef>
                <a:spcPts val="0"/>
              </a:spcBef>
              <a:buFont typeface="Arial" panose="020B0604020202020204" pitchFamily="34" charset="0"/>
              <a:buChar char="‒"/>
              <a:defRPr sz="4800" kern="1200">
                <a:solidFill>
                  <a:schemeClr val="tx1"/>
                </a:solidFill>
                <a:latin typeface="+mn-lt"/>
                <a:ea typeface="+mn-ea"/>
                <a:cs typeface="+mn-cs"/>
              </a:defRPr>
            </a:lvl3pPr>
            <a:lvl4pPr marL="2328863" indent="-550863" algn="l" defTabSz="1912938" rtl="0" eaLnBrk="1" latinLnBrk="0" hangingPunct="1">
              <a:lnSpc>
                <a:spcPct val="120000"/>
              </a:lnSpc>
              <a:spcBef>
                <a:spcPts val="0"/>
              </a:spcBef>
              <a:buFont typeface="Arial" panose="020B0604020202020204" pitchFamily="34" charset="0"/>
              <a:buChar char="–"/>
              <a:tabLst/>
              <a:defRPr sz="4800" kern="1200">
                <a:solidFill>
                  <a:schemeClr val="tx1"/>
                </a:solidFill>
                <a:latin typeface="+mn-lt"/>
                <a:ea typeface="+mn-ea"/>
                <a:cs typeface="+mn-cs"/>
              </a:defRPr>
            </a:lvl4pPr>
            <a:lvl5pPr marL="2962275" indent="-442913" algn="l" defTabSz="457200" rtl="0" eaLnBrk="1" latinLnBrk="0" hangingPunct="1">
              <a:lnSpc>
                <a:spcPct val="120000"/>
              </a:lnSpc>
              <a:spcBef>
                <a:spcPts val="0"/>
              </a:spcBef>
              <a:buFont typeface="Arial" panose="020B0604020202020204" pitchFamily="34" charset="0"/>
              <a:buChar char="̶"/>
              <a:defRPr sz="4800" kern="1200">
                <a:solidFill>
                  <a:schemeClr val="tx1"/>
                </a:solidFill>
                <a:latin typeface="+mn-lt"/>
                <a:ea typeface="+mn-ea"/>
                <a:cs typeface="+mn-cs"/>
              </a:defRPr>
            </a:lvl5pPr>
            <a:lvl6pPr marL="3576013" indent="-325092" algn="l" defTabSz="1300368" rtl="0" eaLnBrk="1" latinLnBrk="0" hangingPunct="1">
              <a:lnSpc>
                <a:spcPct val="90000"/>
              </a:lnSpc>
              <a:spcBef>
                <a:spcPts val="711"/>
              </a:spcBef>
              <a:buFont typeface="Arial" panose="020B0604020202020204" pitchFamily="34" charset="0"/>
              <a:buChar char="•"/>
              <a:defRPr sz="2560" kern="1200">
                <a:solidFill>
                  <a:schemeClr val="tx1"/>
                </a:solidFill>
                <a:latin typeface="+mn-lt"/>
                <a:ea typeface="+mn-ea"/>
                <a:cs typeface="+mn-cs"/>
              </a:defRPr>
            </a:lvl6pPr>
            <a:lvl7pPr marL="4226197" indent="-325092" algn="l" defTabSz="1300368" rtl="0" eaLnBrk="1" latinLnBrk="0" hangingPunct="1">
              <a:lnSpc>
                <a:spcPct val="90000"/>
              </a:lnSpc>
              <a:spcBef>
                <a:spcPts val="711"/>
              </a:spcBef>
              <a:buFont typeface="Arial" panose="020B0604020202020204" pitchFamily="34" charset="0"/>
              <a:buChar char="•"/>
              <a:defRPr sz="2560" kern="1200">
                <a:solidFill>
                  <a:schemeClr val="tx1"/>
                </a:solidFill>
                <a:latin typeface="+mn-lt"/>
                <a:ea typeface="+mn-ea"/>
                <a:cs typeface="+mn-cs"/>
              </a:defRPr>
            </a:lvl7pPr>
            <a:lvl8pPr marL="4876381" indent="-325092" algn="l" defTabSz="1300368" rtl="0" eaLnBrk="1" latinLnBrk="0" hangingPunct="1">
              <a:lnSpc>
                <a:spcPct val="90000"/>
              </a:lnSpc>
              <a:spcBef>
                <a:spcPts val="711"/>
              </a:spcBef>
              <a:buFont typeface="Arial" panose="020B0604020202020204" pitchFamily="34" charset="0"/>
              <a:buChar char="•"/>
              <a:defRPr sz="2560" kern="1200">
                <a:solidFill>
                  <a:schemeClr val="tx1"/>
                </a:solidFill>
                <a:latin typeface="+mn-lt"/>
                <a:ea typeface="+mn-ea"/>
                <a:cs typeface="+mn-cs"/>
              </a:defRPr>
            </a:lvl8pPr>
            <a:lvl9pPr marL="5526565" indent="-325092" algn="l" defTabSz="1300368" rtl="0" eaLnBrk="1" latinLnBrk="0" hangingPunct="1">
              <a:lnSpc>
                <a:spcPct val="90000"/>
              </a:lnSpc>
              <a:spcBef>
                <a:spcPts val="711"/>
              </a:spcBef>
              <a:buFont typeface="Arial" panose="020B0604020202020204" pitchFamily="34" charset="0"/>
              <a:buChar char="•"/>
              <a:defRPr sz="2560" kern="1200">
                <a:solidFill>
                  <a:schemeClr val="tx1"/>
                </a:solidFill>
                <a:latin typeface="+mn-lt"/>
                <a:ea typeface="+mn-ea"/>
                <a:cs typeface="+mn-cs"/>
              </a:defRPr>
            </a:lvl9pPr>
          </a:lstStyle>
          <a:p>
            <a:pPr marL="450850" lvl="1" fontAlgn="base">
              <a:lnSpc>
                <a:spcPct val="100000"/>
              </a:lnSpc>
            </a:pPr>
            <a:r>
              <a:rPr lang="nl-BE" sz="3200" b="1">
                <a:latin typeface="UGent Panno Text" panose="02000506040000040003" pitchFamily="2" charset="0"/>
              </a:rPr>
              <a:t>Health &amp; Safety Procedures1 (no extension)</a:t>
            </a:r>
          </a:p>
          <a:p>
            <a:pPr marL="1036637" lvl="2" fontAlgn="base">
              <a:lnSpc>
                <a:spcPct val="100000"/>
              </a:lnSpc>
            </a:pPr>
            <a:r>
              <a:rPr lang="nl-BE" sz="2800" err="1">
                <a:latin typeface="UGent Panno Text" panose="02000506040000040003" pitchFamily="2" charset="0"/>
              </a:rPr>
              <a:t>Spaces</a:t>
            </a:r>
            <a:r>
              <a:rPr lang="nl-BE" sz="2800">
                <a:latin typeface="UGent Panno Text" panose="02000506040000040003" pitchFamily="2" charset="0"/>
              </a:rPr>
              <a:t>, special </a:t>
            </a:r>
            <a:r>
              <a:rPr lang="nl-BE" sz="2800" err="1">
                <a:latin typeface="UGent Panno Text" panose="02000506040000040003" pitchFamily="2" charset="0"/>
              </a:rPr>
              <a:t>character</a:t>
            </a:r>
            <a:r>
              <a:rPr lang="nl-BE" sz="2800">
                <a:latin typeface="UGent Panno Text" panose="02000506040000040003" pitchFamily="2" charset="0"/>
              </a:rPr>
              <a:t> </a:t>
            </a:r>
            <a:r>
              <a:rPr lang="nl-BE" sz="2800" err="1">
                <a:latin typeface="UGent Panno Text" panose="02000506040000040003" pitchFamily="2" charset="0"/>
              </a:rPr>
              <a:t>and</a:t>
            </a:r>
            <a:r>
              <a:rPr lang="nl-BE" sz="2800">
                <a:latin typeface="UGent Panno Text" panose="02000506040000040003" pitchFamily="2" charset="0"/>
              </a:rPr>
              <a:t> no extension</a:t>
            </a:r>
            <a:r>
              <a:rPr lang="en-US" sz="2800">
                <a:latin typeface="UGent Panno Text" panose="02000506040000040003" pitchFamily="2" charset="0"/>
              </a:rPr>
              <a:t>​</a:t>
            </a:r>
          </a:p>
          <a:p>
            <a:pPr marL="450850" lvl="1" fontAlgn="base">
              <a:lnSpc>
                <a:spcPct val="100000"/>
              </a:lnSpc>
            </a:pPr>
            <a:r>
              <a:rPr lang="nl-BE" sz="3200" b="1">
                <a:latin typeface="UGent Panno Text" panose="02000506040000040003" pitchFamily="2" charset="0"/>
              </a:rPr>
              <a:t>SrvMthdDraft.doc, SrvMthdFinal.doc, SrvMthdFinalV4.doc</a:t>
            </a:r>
          </a:p>
          <a:p>
            <a:pPr marL="1036637" lvl="2" fontAlgn="base">
              <a:lnSpc>
                <a:spcPct val="100000"/>
              </a:lnSpc>
            </a:pPr>
            <a:r>
              <a:rPr lang="nl-BE" sz="2800" err="1">
                <a:latin typeface="UGent Panno Text" panose="02000506040000040003" pitchFamily="2" charset="0"/>
              </a:rPr>
              <a:t>Use</a:t>
            </a:r>
            <a:r>
              <a:rPr lang="nl-BE" sz="2800">
                <a:latin typeface="UGent Panno Text" panose="02000506040000040003" pitchFamily="2" charset="0"/>
              </a:rPr>
              <a:t> consistent </a:t>
            </a:r>
            <a:r>
              <a:rPr lang="nl-BE" sz="2800" err="1">
                <a:latin typeface="UGent Panno Text" panose="02000506040000040003" pitchFamily="2" charset="0"/>
              </a:rPr>
              <a:t>versioning</a:t>
            </a:r>
            <a:r>
              <a:rPr lang="nl-BE" sz="2800">
                <a:latin typeface="UGent Panno Text" panose="02000506040000040003" pitchFamily="2" charset="0"/>
              </a:rPr>
              <a:t>, </a:t>
            </a:r>
            <a:r>
              <a:rPr lang="nl-BE" sz="2800" err="1">
                <a:latin typeface="UGent Panno Text" panose="02000506040000040003" pitchFamily="2" charset="0"/>
              </a:rPr>
              <a:t>unable</a:t>
            </a:r>
            <a:r>
              <a:rPr lang="nl-BE" sz="2800">
                <a:latin typeface="UGent Panno Text" panose="02000506040000040003" pitchFamily="2" charset="0"/>
              </a:rPr>
              <a:t> </a:t>
            </a:r>
            <a:r>
              <a:rPr lang="nl-BE" sz="2800" err="1">
                <a:latin typeface="UGent Panno Text" panose="02000506040000040003" pitchFamily="2" charset="0"/>
              </a:rPr>
              <a:t>to</a:t>
            </a:r>
            <a:r>
              <a:rPr lang="nl-BE" sz="2800">
                <a:latin typeface="UGent Panno Text" panose="02000506040000040003" pitchFamily="2" charset="0"/>
              </a:rPr>
              <a:t> </a:t>
            </a:r>
            <a:r>
              <a:rPr lang="nl-BE" sz="2800" err="1">
                <a:latin typeface="UGent Panno Text" panose="02000506040000040003" pitchFamily="2" charset="0"/>
              </a:rPr>
              <a:t>identify</a:t>
            </a:r>
            <a:r>
              <a:rPr lang="nl-BE" sz="2800">
                <a:latin typeface="UGent Panno Text" panose="02000506040000040003" pitchFamily="2" charset="0"/>
              </a:rPr>
              <a:t> </a:t>
            </a:r>
            <a:r>
              <a:rPr lang="nl-BE" sz="2800" err="1">
                <a:latin typeface="UGent Panno Text" panose="02000506040000040003" pitchFamily="2" charset="0"/>
              </a:rPr>
              <a:t>the</a:t>
            </a:r>
            <a:r>
              <a:rPr lang="nl-BE" sz="2800">
                <a:latin typeface="UGent Panno Text" panose="02000506040000040003" pitchFamily="2" charset="0"/>
              </a:rPr>
              <a:t> real last </a:t>
            </a:r>
            <a:r>
              <a:rPr lang="nl-BE" sz="2800" err="1">
                <a:latin typeface="UGent Panno Text" panose="02000506040000040003" pitchFamily="2" charset="0"/>
              </a:rPr>
              <a:t>one</a:t>
            </a:r>
            <a:r>
              <a:rPr lang="nl-BE" sz="2800">
                <a:latin typeface="UGent Panno Text" panose="02000506040000040003" pitchFamily="2" charset="0"/>
              </a:rPr>
              <a:t>​</a:t>
            </a:r>
          </a:p>
          <a:p>
            <a:pPr marL="450850" lvl="1" fontAlgn="base">
              <a:lnSpc>
                <a:spcPct val="100000"/>
              </a:lnSpc>
            </a:pPr>
            <a:r>
              <a:rPr lang="nl-BE" sz="3200" b="1">
                <a:latin typeface="UGent Panno Text" panose="02000506040000040003" pitchFamily="2" charset="0"/>
              </a:rPr>
              <a:t>Focus Group </a:t>
            </a:r>
            <a:r>
              <a:rPr lang="nl-BE" sz="3200" b="1" err="1">
                <a:latin typeface="UGent Panno Text" panose="02000506040000040003" pitchFamily="2" charset="0"/>
              </a:rPr>
              <a:t>consumers</a:t>
            </a:r>
            <a:r>
              <a:rPr lang="nl-BE" sz="3200" b="1">
                <a:latin typeface="UGent Panno Text" panose="02000506040000040003" pitchFamily="2" charset="0"/>
              </a:rPr>
              <a:t> 12+13 Feb.mp3</a:t>
            </a:r>
          </a:p>
          <a:p>
            <a:pPr marL="1036637" lvl="2" fontAlgn="base">
              <a:lnSpc>
                <a:spcPct val="100000"/>
              </a:lnSpc>
            </a:pPr>
            <a:r>
              <a:rPr lang="nl-BE" sz="2800" err="1">
                <a:latin typeface="UGent Panno Text" panose="02000506040000040003" pitchFamily="2" charset="0"/>
              </a:rPr>
              <a:t>Spaces</a:t>
            </a:r>
            <a:r>
              <a:rPr lang="nl-BE" sz="2800">
                <a:latin typeface="UGent Panno Text" panose="02000506040000040003" pitchFamily="2" charset="0"/>
              </a:rPr>
              <a:t> </a:t>
            </a:r>
            <a:r>
              <a:rPr lang="nl-BE" sz="2800" err="1">
                <a:latin typeface="UGent Panno Text" panose="02000506040000040003" pitchFamily="2" charset="0"/>
              </a:rPr>
              <a:t>and</a:t>
            </a:r>
            <a:r>
              <a:rPr lang="nl-BE" sz="2800">
                <a:latin typeface="UGent Panno Text" panose="02000506040000040003" pitchFamily="2" charset="0"/>
              </a:rPr>
              <a:t> special </a:t>
            </a:r>
            <a:r>
              <a:rPr lang="nl-BE" sz="2800" err="1">
                <a:latin typeface="UGent Panno Text" panose="02000506040000040003" pitchFamily="2" charset="0"/>
              </a:rPr>
              <a:t>character</a:t>
            </a:r>
            <a:r>
              <a:rPr lang="nl-BE" sz="2800">
                <a:latin typeface="UGent Panno Text" panose="02000506040000040003" pitchFamily="2" charset="0"/>
              </a:rPr>
              <a:t>​</a:t>
            </a:r>
          </a:p>
          <a:p>
            <a:pPr marL="450850" lvl="1" fontAlgn="base">
              <a:lnSpc>
                <a:spcPct val="100000"/>
              </a:lnSpc>
            </a:pPr>
            <a:r>
              <a:rPr lang="en-US" sz="3200" b="1">
                <a:latin typeface="UGent Panno Text" panose="02000506040000040003" pitchFamily="2" charset="0"/>
              </a:rPr>
              <a:t>mydata.txt, </a:t>
            </a:r>
            <a:r>
              <a:rPr lang="en-US" sz="3200" b="1" err="1">
                <a:latin typeface="UGent Panno Text" panose="02000506040000040003" pitchFamily="2" charset="0"/>
              </a:rPr>
              <a:t>script.R</a:t>
            </a:r>
            <a:r>
              <a:rPr lang="en-US" sz="3200" b="1">
                <a:latin typeface="UGent Panno Text" panose="02000506040000040003" pitchFamily="2" charset="0"/>
              </a:rPr>
              <a:t>, analysis.py</a:t>
            </a:r>
          </a:p>
          <a:p>
            <a:pPr marL="1036637" lvl="2" fontAlgn="base">
              <a:lnSpc>
                <a:spcPct val="100000"/>
              </a:lnSpc>
            </a:pPr>
            <a:r>
              <a:rPr lang="en-US" sz="2800">
                <a:latin typeface="UGent Panno Text" panose="02000506040000040003" pitchFamily="2" charset="0"/>
              </a:rPr>
              <a:t>Unique?​</a:t>
            </a:r>
          </a:p>
        </p:txBody>
      </p:sp>
      <p:pic>
        <p:nvPicPr>
          <p:cNvPr id="8" name="Graphic 7" descr="Smiling face with no fill">
            <a:extLst>
              <a:ext uri="{FF2B5EF4-FFF2-40B4-BE49-F238E27FC236}">
                <a16:creationId xmlns:a16="http://schemas.microsoft.com/office/drawing/2014/main" id="{136E13CF-A8A9-49D7-9C8C-10B8814266A3}"/>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830118" y="1286618"/>
            <a:ext cx="914400" cy="914400"/>
          </a:xfrm>
          <a:prstGeom prst="rect">
            <a:avLst/>
          </a:prstGeom>
        </p:spPr>
      </p:pic>
      <p:pic>
        <p:nvPicPr>
          <p:cNvPr id="12" name="Graphic 11" descr="Sad face with no fill">
            <a:extLst>
              <a:ext uri="{FF2B5EF4-FFF2-40B4-BE49-F238E27FC236}">
                <a16:creationId xmlns:a16="http://schemas.microsoft.com/office/drawing/2014/main" id="{D2C19602-49B6-4C5D-9B1C-6632A8F0713E}"/>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830118" y="4547265"/>
            <a:ext cx="914400" cy="914400"/>
          </a:xfrm>
          <a:prstGeom prst="rect">
            <a:avLst/>
          </a:prstGeom>
        </p:spPr>
      </p:pic>
    </p:spTree>
    <p:extLst>
      <p:ext uri="{BB962C8B-B14F-4D97-AF65-F5344CB8AC3E}">
        <p14:creationId xmlns:p14="http://schemas.microsoft.com/office/powerpoint/2010/main" val="6524737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BE" dirty="0">
                <a:latin typeface="UGent Panno Text" panose="02000506040000040003" pitchFamily="2" charset="0"/>
              </a:rPr>
              <a:t>Folder </a:t>
            </a:r>
            <a:r>
              <a:rPr lang="en-US" dirty="0">
                <a:latin typeface="UGent Panno Text" panose="02000506040000040003" pitchFamily="2" charset="0"/>
              </a:rPr>
              <a:t>hierarchy</a:t>
            </a:r>
            <a:r>
              <a:rPr lang="nl-BE" dirty="0">
                <a:latin typeface="UGent Panno Text" panose="02000506040000040003" pitchFamily="2" charset="0"/>
              </a:rPr>
              <a:t> </a:t>
            </a:r>
            <a:r>
              <a:rPr lang="nl-BE" dirty="0" err="1">
                <a:latin typeface="UGent Panno Text" panose="02000506040000040003" pitchFamily="2" charset="0"/>
              </a:rPr>
              <a:t>examples</a:t>
            </a:r>
            <a:endParaRPr lang="nl-BE" dirty="0">
              <a:latin typeface="UGent Panno Text" panose="02000506040000040003" pitchFamily="2" charset="0"/>
            </a:endParaRPr>
          </a:p>
        </p:txBody>
      </p:sp>
      <p:sp>
        <p:nvSpPr>
          <p:cNvPr id="3" name="Tijdelijke aanduiding voor inhoud 2"/>
          <p:cNvSpPr>
            <a:spLocks noGrp="1"/>
          </p:cNvSpPr>
          <p:nvPr>
            <p:ph idx="1"/>
          </p:nvPr>
        </p:nvSpPr>
        <p:spPr>
          <a:xfrm>
            <a:off x="567548" y="1818918"/>
            <a:ext cx="4503215" cy="5966030"/>
          </a:xfrm>
        </p:spPr>
        <p:txBody>
          <a:bodyPr>
            <a:normAutofit fontScale="55000" lnSpcReduction="20000"/>
          </a:bodyPr>
          <a:lstStyle/>
          <a:p>
            <a:r>
              <a:rPr lang="en-US">
                <a:latin typeface="UGent Panno Text" panose="02000506040000040003" pitchFamily="2" charset="0"/>
              </a:rPr>
              <a:t>README.txt </a:t>
            </a:r>
            <a:r>
              <a:rPr lang="en-US" sz="2900">
                <a:latin typeface="UGent Panno Text" panose="02000506040000040003" pitchFamily="2" charset="0"/>
              </a:rPr>
              <a:t>(project context)</a:t>
            </a:r>
          </a:p>
          <a:p>
            <a:r>
              <a:rPr lang="en-US">
                <a:latin typeface="UGent Panno Text" panose="02000506040000040003" pitchFamily="2" charset="0"/>
              </a:rPr>
              <a:t>Literature </a:t>
            </a:r>
            <a:endParaRPr lang="en-US" sz="2500">
              <a:latin typeface="UGent Panno Text" panose="02000506040000040003" pitchFamily="2" charset="0"/>
            </a:endParaRPr>
          </a:p>
          <a:p>
            <a:r>
              <a:rPr lang="en-US">
                <a:latin typeface="UGent Panno Text" panose="02000506040000040003" pitchFamily="2" charset="0"/>
              </a:rPr>
              <a:t>Data</a:t>
            </a:r>
          </a:p>
          <a:p>
            <a:pPr lvl="1"/>
            <a:r>
              <a:rPr lang="en-US">
                <a:latin typeface="UGent Panno Text" panose="02000506040000040003" pitchFamily="2" charset="0"/>
              </a:rPr>
              <a:t>README.txt </a:t>
            </a:r>
            <a:r>
              <a:rPr lang="en-US" sz="2900">
                <a:latin typeface="UGent Panno Text" panose="02000506040000040003" pitchFamily="2" charset="0"/>
              </a:rPr>
              <a:t>(data structure)</a:t>
            </a:r>
            <a:r>
              <a:rPr lang="en-US">
                <a:latin typeface="UGent Panno Text" panose="02000506040000040003" pitchFamily="2" charset="0"/>
              </a:rPr>
              <a:t>	</a:t>
            </a:r>
          </a:p>
          <a:p>
            <a:pPr lvl="1"/>
            <a:r>
              <a:rPr lang="en-US">
                <a:latin typeface="UGent Panno Text" panose="02000506040000040003" pitchFamily="2" charset="0"/>
              </a:rPr>
              <a:t>01_raw</a:t>
            </a:r>
          </a:p>
          <a:p>
            <a:pPr lvl="1"/>
            <a:r>
              <a:rPr lang="en-US">
                <a:latin typeface="UGent Panno Text" panose="02000506040000040003" pitchFamily="2" charset="0"/>
              </a:rPr>
              <a:t>02_processed</a:t>
            </a:r>
          </a:p>
          <a:p>
            <a:pPr lvl="1"/>
            <a:r>
              <a:rPr lang="en-US">
                <a:latin typeface="UGent Panno Text" panose="02000506040000040003" pitchFamily="2" charset="0"/>
              </a:rPr>
              <a:t>03_analysed </a:t>
            </a:r>
            <a:r>
              <a:rPr lang="en-US" sz="2900">
                <a:latin typeface="UGent Panno Text" panose="02000506040000040003" pitchFamily="2" charset="0"/>
              </a:rPr>
              <a:t>(figures and tables)</a:t>
            </a:r>
          </a:p>
          <a:p>
            <a:pPr lvl="1"/>
            <a:r>
              <a:rPr lang="en-US">
                <a:latin typeface="UGent Panno Text" panose="02000506040000040003" pitchFamily="2" charset="0"/>
              </a:rPr>
              <a:t>04_external</a:t>
            </a:r>
          </a:p>
          <a:p>
            <a:r>
              <a:rPr lang="en-US">
                <a:latin typeface="UGent Panno Text" panose="02000506040000040003" pitchFamily="2" charset="0"/>
              </a:rPr>
              <a:t>Reports</a:t>
            </a:r>
          </a:p>
          <a:p>
            <a:pPr lvl="1"/>
            <a:r>
              <a:rPr lang="en-US">
                <a:latin typeface="UGent Panno Text" panose="02000506040000040003" pitchFamily="2" charset="0"/>
              </a:rPr>
              <a:t>01_draft</a:t>
            </a:r>
          </a:p>
          <a:p>
            <a:pPr lvl="1"/>
            <a:r>
              <a:rPr lang="en-US">
                <a:latin typeface="UGent Panno Text" panose="02000506040000040003" pitchFamily="2" charset="0"/>
              </a:rPr>
              <a:t>02_submission</a:t>
            </a:r>
          </a:p>
          <a:p>
            <a:r>
              <a:rPr lang="en-US">
                <a:latin typeface="UGent Panno Text" panose="02000506040000040003" pitchFamily="2" charset="0"/>
              </a:rPr>
              <a:t>Meetings</a:t>
            </a:r>
          </a:p>
          <a:p>
            <a:r>
              <a:rPr lang="en-US">
                <a:latin typeface="UGent Panno Text" panose="02000506040000040003" pitchFamily="2" charset="0"/>
              </a:rPr>
              <a:t>Scripts </a:t>
            </a:r>
          </a:p>
          <a:p>
            <a:endParaRPr lang="nl-BE">
              <a:latin typeface="UGent Panno Text" panose="02000506040000040003" pitchFamily="2" charset="0"/>
            </a:endParaRPr>
          </a:p>
        </p:txBody>
      </p:sp>
      <p:sp>
        <p:nvSpPr>
          <p:cNvPr id="4" name="Tijdelijke aanduiding voor dianummer 3"/>
          <p:cNvSpPr>
            <a:spLocks noGrp="1"/>
          </p:cNvSpPr>
          <p:nvPr>
            <p:ph type="sldNum" sz="quarter" idx="12"/>
          </p:nvPr>
        </p:nvSpPr>
        <p:spPr/>
        <p:txBody>
          <a:bodyPr/>
          <a:lstStyle/>
          <a:p>
            <a:fld id="{7AE184E0-0BD4-4705-A12B-9B71DDE63301}" type="slidenum">
              <a:rPr lang="nl-BE" smtClean="0">
                <a:latin typeface="UGent Panno Text" panose="02000506040000040003" pitchFamily="2" charset="0"/>
              </a:rPr>
              <a:pPr/>
              <a:t>35</a:t>
            </a:fld>
            <a:endParaRPr lang="nl-BE">
              <a:latin typeface="UGent Panno Text" panose="02000506040000040003" pitchFamily="2" charset="0"/>
            </a:endParaRPr>
          </a:p>
        </p:txBody>
      </p:sp>
      <p:pic>
        <p:nvPicPr>
          <p:cNvPr id="5" name="Picture 4" descr="A screenshot of a cell phone&#10;&#10;Description generated with very high confidence">
            <a:extLst>
              <a:ext uri="{FF2B5EF4-FFF2-40B4-BE49-F238E27FC236}">
                <a16:creationId xmlns:a16="http://schemas.microsoft.com/office/drawing/2014/main" id="{19F462E6-C14F-4267-A36E-3C3667F33CF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79180" y="1818918"/>
            <a:ext cx="5001437" cy="6507246"/>
          </a:xfrm>
          <a:prstGeom prst="rect">
            <a:avLst/>
          </a:prstGeom>
          <a:ln>
            <a:noFill/>
          </a:ln>
          <a:effectLst>
            <a:outerShdw blurRad="190500" algn="tl" rotWithShape="0">
              <a:srgbClr val="000000">
                <a:alpha val="70000"/>
              </a:srgbClr>
            </a:outerShdw>
          </a:effectLst>
        </p:spPr>
      </p:pic>
      <p:pic>
        <p:nvPicPr>
          <p:cNvPr id="2050" name="Picture 2" descr="https://github.com/jcolomb/gintonic-blog/raw/forreview/50_figures/pulication_ready_figures/fig4.png">
            <a:extLst>
              <a:ext uri="{FF2B5EF4-FFF2-40B4-BE49-F238E27FC236}">
                <a16:creationId xmlns:a16="http://schemas.microsoft.com/office/drawing/2014/main" id="{6226AB9B-C1C1-4078-83F7-692200A8E670}"/>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33550" t="8334" r="37181"/>
          <a:stretch/>
        </p:blipFill>
        <p:spPr bwMode="auto">
          <a:xfrm>
            <a:off x="12418323" y="177163"/>
            <a:ext cx="3887583" cy="932624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271238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pPr marL="86390"/>
            <a:r>
              <a:rPr lang="en-US">
                <a:latin typeface="UGent Panno Text" panose="02000506040000040003" pitchFamily="50" charset="0"/>
              </a:rPr>
              <a:t>DECIDE ON Version control</a:t>
            </a:r>
            <a:br>
              <a:rPr lang="en-US" sz="5688">
                <a:latin typeface="UGent Panno Text" panose="02000506040000040003" pitchFamily="50" charset="0"/>
              </a:rPr>
            </a:br>
            <a:br>
              <a:rPr lang="en-US" sz="5688">
                <a:highlight>
                  <a:srgbClr val="FFD200"/>
                </a:highlight>
                <a:latin typeface="UGent Panno Text" panose="02000506040000040003" pitchFamily="50" charset="0"/>
              </a:rPr>
            </a:br>
            <a:endParaRPr lang="en-GB">
              <a:highlight>
                <a:srgbClr val="FFD200"/>
              </a:highlight>
              <a:latin typeface="UGent Panno Text" panose="02000506040000040003" pitchFamily="50" charset="0"/>
            </a:endParaRPr>
          </a:p>
        </p:txBody>
      </p:sp>
      <p:sp>
        <p:nvSpPr>
          <p:cNvPr id="8" name="Slide Number Placeholder 7"/>
          <p:cNvSpPr>
            <a:spLocks noGrp="1"/>
          </p:cNvSpPr>
          <p:nvPr>
            <p:ph type="sldNum" sz="quarter" idx="12"/>
          </p:nvPr>
        </p:nvSpPr>
        <p:spPr/>
        <p:txBody>
          <a:bodyPr/>
          <a:lstStyle/>
          <a:p>
            <a:fld id="{7AE184E0-0BD4-4705-A12B-9B71DDE63301}" type="slidenum">
              <a:rPr lang="en-GB" smtClean="0">
                <a:latin typeface="UGent Panno Text" panose="02000506040000040003" pitchFamily="50" charset="0"/>
              </a:rPr>
              <a:t>36</a:t>
            </a:fld>
            <a:endParaRPr lang="en-GB">
              <a:latin typeface="UGent Panno Text" panose="02000506040000040003" pitchFamily="50" charset="0"/>
            </a:endParaRPr>
          </a:p>
        </p:txBody>
      </p:sp>
      <p:sp>
        <p:nvSpPr>
          <p:cNvPr id="10" name="Content Placeholder 2">
            <a:extLst>
              <a:ext uri="{FF2B5EF4-FFF2-40B4-BE49-F238E27FC236}">
                <a16:creationId xmlns:a16="http://schemas.microsoft.com/office/drawing/2014/main" id="{52A45AD2-ED82-4AB4-823C-3DA8D851330F}"/>
              </a:ext>
            </a:extLst>
          </p:cNvPr>
          <p:cNvSpPr txBox="1">
            <a:spLocks/>
          </p:cNvSpPr>
          <p:nvPr/>
        </p:nvSpPr>
        <p:spPr>
          <a:xfrm>
            <a:off x="1799189" y="1215104"/>
            <a:ext cx="3913769" cy="863640"/>
          </a:xfrm>
          <a:prstGeom prst="rect">
            <a:avLst/>
          </a:prstGeom>
        </p:spPr>
        <p:txBody>
          <a:bodyPr vert="horz" lIns="91435" tIns="45717" rIns="91435" bIns="45717" rtlCol="0">
            <a:normAutofit/>
          </a:bodyPr>
          <a:lstStyle>
            <a:lvl1pPr marL="536400" indent="-450000" algn="l" defTabSz="457200" rtl="0" eaLnBrk="1" latinLnBrk="0" hangingPunct="1">
              <a:lnSpc>
                <a:spcPct val="120000"/>
              </a:lnSpc>
              <a:spcBef>
                <a:spcPts val="0"/>
              </a:spcBef>
              <a:buFont typeface="Arial" panose="020B0604020202020204" pitchFamily="34" charset="0"/>
              <a:buChar char="̶"/>
              <a:defRPr sz="4800" kern="1200">
                <a:solidFill>
                  <a:schemeClr val="tx1"/>
                </a:solidFill>
                <a:latin typeface="+mn-lt"/>
                <a:ea typeface="+mn-ea"/>
                <a:cs typeface="+mn-cs"/>
              </a:defRPr>
            </a:lvl1pPr>
            <a:lvl2pPr marL="1170000" indent="-450000" algn="l" defTabSz="457200" rtl="0" eaLnBrk="1" latinLnBrk="0" hangingPunct="1">
              <a:lnSpc>
                <a:spcPct val="120000"/>
              </a:lnSpc>
              <a:spcBef>
                <a:spcPts val="0"/>
              </a:spcBef>
              <a:buFont typeface="Arial" panose="020B0604020202020204" pitchFamily="34" charset="0"/>
              <a:buChar char="̶"/>
              <a:tabLst/>
              <a:defRPr sz="4800" kern="1200">
                <a:solidFill>
                  <a:schemeClr val="tx1"/>
                </a:solidFill>
                <a:latin typeface="+mn-lt"/>
                <a:ea typeface="+mn-ea"/>
                <a:cs typeface="+mn-cs"/>
              </a:defRPr>
            </a:lvl2pPr>
            <a:lvl3pPr marL="1756800" indent="-450000" algn="l" defTabSz="457200" rtl="0" eaLnBrk="1" latinLnBrk="0" hangingPunct="1">
              <a:lnSpc>
                <a:spcPct val="120000"/>
              </a:lnSpc>
              <a:spcBef>
                <a:spcPts val="0"/>
              </a:spcBef>
              <a:buFont typeface="Arial" panose="020B0604020202020204" pitchFamily="34" charset="0"/>
              <a:buChar char="‒"/>
              <a:defRPr sz="4800" kern="1200">
                <a:solidFill>
                  <a:schemeClr val="tx1"/>
                </a:solidFill>
                <a:latin typeface="+mn-lt"/>
                <a:ea typeface="+mn-ea"/>
                <a:cs typeface="+mn-cs"/>
              </a:defRPr>
            </a:lvl3pPr>
            <a:lvl4pPr marL="2329200" indent="-550800" algn="l" defTabSz="457200" rtl="0" eaLnBrk="1" latinLnBrk="0" hangingPunct="1">
              <a:lnSpc>
                <a:spcPct val="120000"/>
              </a:lnSpc>
              <a:spcBef>
                <a:spcPts val="0"/>
              </a:spcBef>
              <a:buFont typeface="Arial" panose="020B0604020202020204" pitchFamily="34" charset="0"/>
              <a:buChar char="‒"/>
              <a:defRPr sz="4800" kern="1200">
                <a:solidFill>
                  <a:schemeClr val="tx1"/>
                </a:solidFill>
                <a:latin typeface="+mn-lt"/>
                <a:ea typeface="+mn-ea"/>
                <a:cs typeface="+mn-cs"/>
              </a:defRPr>
            </a:lvl4pPr>
            <a:lvl5pPr marL="2962800" indent="-442800" algn="l" defTabSz="457200" rtl="0" eaLnBrk="1" latinLnBrk="0" hangingPunct="1">
              <a:lnSpc>
                <a:spcPct val="120000"/>
              </a:lnSpc>
              <a:spcBef>
                <a:spcPts val="0"/>
              </a:spcBef>
              <a:buFont typeface="Arial" panose="020B0604020202020204" pitchFamily="34" charset="0"/>
              <a:buChar char="̶"/>
              <a:defRPr sz="4800" kern="1200">
                <a:solidFill>
                  <a:schemeClr val="tx1"/>
                </a:solidFill>
                <a:latin typeface="+mn-lt"/>
                <a:ea typeface="+mn-ea"/>
                <a:cs typeface="+mn-cs"/>
              </a:defRPr>
            </a:lvl5pPr>
            <a:lvl6pPr marL="3576013" indent="-325092" algn="l" defTabSz="1300368" rtl="0" eaLnBrk="1" latinLnBrk="0" hangingPunct="1">
              <a:lnSpc>
                <a:spcPct val="90000"/>
              </a:lnSpc>
              <a:spcBef>
                <a:spcPts val="711"/>
              </a:spcBef>
              <a:buFont typeface="Arial" panose="020B0604020202020204" pitchFamily="34" charset="0"/>
              <a:buChar char="•"/>
              <a:defRPr sz="2560" kern="1200">
                <a:solidFill>
                  <a:schemeClr val="tx1"/>
                </a:solidFill>
                <a:latin typeface="+mn-lt"/>
                <a:ea typeface="+mn-ea"/>
                <a:cs typeface="+mn-cs"/>
              </a:defRPr>
            </a:lvl6pPr>
            <a:lvl7pPr marL="4226197" indent="-325092" algn="l" defTabSz="1300368" rtl="0" eaLnBrk="1" latinLnBrk="0" hangingPunct="1">
              <a:lnSpc>
                <a:spcPct val="90000"/>
              </a:lnSpc>
              <a:spcBef>
                <a:spcPts val="711"/>
              </a:spcBef>
              <a:buFont typeface="Arial" panose="020B0604020202020204" pitchFamily="34" charset="0"/>
              <a:buChar char="•"/>
              <a:defRPr sz="2560" kern="1200">
                <a:solidFill>
                  <a:schemeClr val="tx1"/>
                </a:solidFill>
                <a:latin typeface="+mn-lt"/>
                <a:ea typeface="+mn-ea"/>
                <a:cs typeface="+mn-cs"/>
              </a:defRPr>
            </a:lvl7pPr>
            <a:lvl8pPr marL="4876381" indent="-325092" algn="l" defTabSz="1300368" rtl="0" eaLnBrk="1" latinLnBrk="0" hangingPunct="1">
              <a:lnSpc>
                <a:spcPct val="90000"/>
              </a:lnSpc>
              <a:spcBef>
                <a:spcPts val="711"/>
              </a:spcBef>
              <a:buFont typeface="Arial" panose="020B0604020202020204" pitchFamily="34" charset="0"/>
              <a:buChar char="•"/>
              <a:defRPr sz="2560" kern="1200">
                <a:solidFill>
                  <a:schemeClr val="tx1"/>
                </a:solidFill>
                <a:latin typeface="+mn-lt"/>
                <a:ea typeface="+mn-ea"/>
                <a:cs typeface="+mn-cs"/>
              </a:defRPr>
            </a:lvl8pPr>
            <a:lvl9pPr marL="5526565" indent="-325092" algn="l" defTabSz="1300368" rtl="0" eaLnBrk="1" latinLnBrk="0" hangingPunct="1">
              <a:lnSpc>
                <a:spcPct val="90000"/>
              </a:lnSpc>
              <a:spcBef>
                <a:spcPts val="711"/>
              </a:spcBef>
              <a:buFont typeface="Arial" panose="020B0604020202020204" pitchFamily="34" charset="0"/>
              <a:buChar char="•"/>
              <a:defRPr sz="2560" kern="1200">
                <a:solidFill>
                  <a:schemeClr val="tx1"/>
                </a:solidFill>
                <a:latin typeface="+mn-lt"/>
                <a:ea typeface="+mn-ea"/>
                <a:cs typeface="+mn-cs"/>
              </a:defRPr>
            </a:lvl9pPr>
          </a:lstStyle>
          <a:p>
            <a:pPr marL="1023912" lvl="1" indent="0">
              <a:buNone/>
            </a:pPr>
            <a:r>
              <a:rPr lang="en-US" sz="3413">
                <a:highlight>
                  <a:srgbClr val="FFD200"/>
                </a:highlight>
                <a:latin typeface="UGent Panno Text" panose="02000506040000040003" pitchFamily="50" charset="0"/>
              </a:rPr>
              <a:t>MANUAL</a:t>
            </a:r>
          </a:p>
        </p:txBody>
      </p:sp>
      <p:pic>
        <p:nvPicPr>
          <p:cNvPr id="6" name="Picture 5" descr="A screenshot of a cell phone&#10;&#10;Description generated with very high confidence">
            <a:extLst>
              <a:ext uri="{FF2B5EF4-FFF2-40B4-BE49-F238E27FC236}">
                <a16:creationId xmlns:a16="http://schemas.microsoft.com/office/drawing/2014/main" id="{26E1A3AB-81FD-4B3E-9A9E-37EB786DBAB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68736" y="6529180"/>
            <a:ext cx="5123518" cy="2820426"/>
          </a:xfrm>
          <a:prstGeom prst="rect">
            <a:avLst/>
          </a:prstGeom>
        </p:spPr>
      </p:pic>
      <p:pic>
        <p:nvPicPr>
          <p:cNvPr id="3" name="Picture 2">
            <a:extLst>
              <a:ext uri="{FF2B5EF4-FFF2-40B4-BE49-F238E27FC236}">
                <a16:creationId xmlns:a16="http://schemas.microsoft.com/office/drawing/2014/main" id="{94C45A17-6655-414F-91F7-630C0B723F9D}"/>
              </a:ext>
            </a:extLst>
          </p:cNvPr>
          <p:cNvPicPr>
            <a:picLocks noChangeAspect="1"/>
          </p:cNvPicPr>
          <p:nvPr/>
        </p:nvPicPr>
        <p:blipFill rotWithShape="1">
          <a:blip r:embed="rId4"/>
          <a:srcRect b="24185"/>
          <a:stretch/>
        </p:blipFill>
        <p:spPr>
          <a:xfrm>
            <a:off x="868736" y="3790294"/>
            <a:ext cx="5321875" cy="1882375"/>
          </a:xfrm>
          <a:prstGeom prst="rect">
            <a:avLst/>
          </a:prstGeom>
        </p:spPr>
      </p:pic>
      <p:sp>
        <p:nvSpPr>
          <p:cNvPr id="5" name="Rectangle 4">
            <a:extLst>
              <a:ext uri="{FF2B5EF4-FFF2-40B4-BE49-F238E27FC236}">
                <a16:creationId xmlns:a16="http://schemas.microsoft.com/office/drawing/2014/main" id="{CB8CCB93-7283-45D4-AACC-BA273E535FA0}"/>
              </a:ext>
            </a:extLst>
          </p:cNvPr>
          <p:cNvSpPr/>
          <p:nvPr/>
        </p:nvSpPr>
        <p:spPr>
          <a:xfrm>
            <a:off x="411199" y="3210898"/>
            <a:ext cx="1784463" cy="523220"/>
          </a:xfrm>
          <a:prstGeom prst="rect">
            <a:avLst/>
          </a:prstGeom>
        </p:spPr>
        <p:txBody>
          <a:bodyPr wrap="none">
            <a:spAutoFit/>
          </a:bodyPr>
          <a:lstStyle/>
          <a:p>
            <a:r>
              <a:rPr lang="en-US" sz="2800" b="1">
                <a:solidFill>
                  <a:schemeClr val="accent1"/>
                </a:solidFill>
                <a:latin typeface="UGent Panno Text" panose="02000506040000040003" pitchFamily="50" charset="0"/>
              </a:rPr>
              <a:t>2. File header</a:t>
            </a:r>
          </a:p>
        </p:txBody>
      </p:sp>
      <p:sp>
        <p:nvSpPr>
          <p:cNvPr id="9" name="Rectangle 8">
            <a:extLst>
              <a:ext uri="{FF2B5EF4-FFF2-40B4-BE49-F238E27FC236}">
                <a16:creationId xmlns:a16="http://schemas.microsoft.com/office/drawing/2014/main" id="{FA757227-B184-4A79-9603-2012F7523481}"/>
              </a:ext>
            </a:extLst>
          </p:cNvPr>
          <p:cNvSpPr/>
          <p:nvPr/>
        </p:nvSpPr>
        <p:spPr>
          <a:xfrm>
            <a:off x="364267" y="5933529"/>
            <a:ext cx="5123518" cy="523220"/>
          </a:xfrm>
          <a:prstGeom prst="rect">
            <a:avLst/>
          </a:prstGeom>
        </p:spPr>
        <p:txBody>
          <a:bodyPr wrap="none">
            <a:spAutoFit/>
          </a:bodyPr>
          <a:lstStyle/>
          <a:p>
            <a:r>
              <a:rPr lang="en-US" sz="2800" b="1" dirty="0">
                <a:solidFill>
                  <a:schemeClr val="accent1"/>
                </a:solidFill>
                <a:latin typeface="UGent Panno Text" panose="02000506040000040003" pitchFamily="50" charset="0"/>
              </a:rPr>
              <a:t>3. Version control table within document </a:t>
            </a:r>
          </a:p>
        </p:txBody>
      </p:sp>
      <p:sp>
        <p:nvSpPr>
          <p:cNvPr id="2" name="TextBox 1">
            <a:extLst>
              <a:ext uri="{FF2B5EF4-FFF2-40B4-BE49-F238E27FC236}">
                <a16:creationId xmlns:a16="http://schemas.microsoft.com/office/drawing/2014/main" id="{A432AF3B-6F62-487F-AB69-BB3518CB45EC}"/>
              </a:ext>
            </a:extLst>
          </p:cNvPr>
          <p:cNvSpPr txBox="1"/>
          <p:nvPr/>
        </p:nvSpPr>
        <p:spPr>
          <a:xfrm>
            <a:off x="354040" y="1727543"/>
            <a:ext cx="6767558" cy="1882375"/>
          </a:xfrm>
          <a:prstGeom prst="rect">
            <a:avLst/>
          </a:prstGeom>
          <a:noFill/>
        </p:spPr>
        <p:txBody>
          <a:bodyPr wrap="none" rtlCol="0">
            <a:spAutoFit/>
          </a:bodyPr>
          <a:lstStyle/>
          <a:p>
            <a:pPr marL="86390"/>
            <a:r>
              <a:rPr lang="en-US" sz="2844" b="1">
                <a:solidFill>
                  <a:schemeClr val="accent1"/>
                </a:solidFill>
                <a:latin typeface="UGent Panno Text" panose="02000506040000040003" pitchFamily="50" charset="0"/>
              </a:rPr>
              <a:t>1. File name: </a:t>
            </a:r>
            <a:endParaRPr lang="en-US" sz="2844">
              <a:latin typeface="UGent Panno Text" panose="02000506040000040003" pitchFamily="50" charset="0"/>
            </a:endParaRPr>
          </a:p>
          <a:p>
            <a:pPr lvl="1">
              <a:buFontTx/>
              <a:buChar char="-"/>
            </a:pPr>
            <a:r>
              <a:rPr lang="en-US" sz="2844">
                <a:latin typeface="UGent Panno Text" panose="02000506040000040003" pitchFamily="50" charset="0"/>
              </a:rPr>
              <a:t>based on date: HealthTest_20080406.docx</a:t>
            </a:r>
          </a:p>
          <a:p>
            <a:pPr lvl="1">
              <a:buFontTx/>
              <a:buChar char="-"/>
            </a:pPr>
            <a:r>
              <a:rPr lang="en-US" sz="2844">
                <a:latin typeface="UGent Panno Text" panose="02000506040000040003" pitchFamily="50" charset="0"/>
              </a:rPr>
              <a:t>based on version number: HealthTest_v02.docx</a:t>
            </a:r>
          </a:p>
          <a:p>
            <a:pPr algn="l">
              <a:lnSpc>
                <a:spcPct val="120000"/>
              </a:lnSpc>
            </a:pPr>
            <a:endParaRPr lang="nl-BE" sz="2844"/>
          </a:p>
        </p:txBody>
      </p:sp>
      <p:sp>
        <p:nvSpPr>
          <p:cNvPr id="11" name="Content Placeholder 2">
            <a:extLst>
              <a:ext uri="{FF2B5EF4-FFF2-40B4-BE49-F238E27FC236}">
                <a16:creationId xmlns:a16="http://schemas.microsoft.com/office/drawing/2014/main" id="{37B3C7F9-3B0E-497F-A306-A85BCA95F229}"/>
              </a:ext>
            </a:extLst>
          </p:cNvPr>
          <p:cNvSpPr txBox="1">
            <a:spLocks/>
          </p:cNvSpPr>
          <p:nvPr/>
        </p:nvSpPr>
        <p:spPr>
          <a:xfrm>
            <a:off x="10832731" y="1206893"/>
            <a:ext cx="3913769" cy="863640"/>
          </a:xfrm>
          <a:prstGeom prst="rect">
            <a:avLst/>
          </a:prstGeom>
        </p:spPr>
        <p:txBody>
          <a:bodyPr vert="horz" lIns="91435" tIns="45717" rIns="91435" bIns="45717" rtlCol="0">
            <a:normAutofit/>
          </a:bodyPr>
          <a:lstStyle>
            <a:lvl1pPr marL="536400" indent="-450000" algn="l" defTabSz="457200" rtl="0" eaLnBrk="1" latinLnBrk="0" hangingPunct="1">
              <a:lnSpc>
                <a:spcPct val="120000"/>
              </a:lnSpc>
              <a:spcBef>
                <a:spcPts val="0"/>
              </a:spcBef>
              <a:buFont typeface="Arial" panose="020B0604020202020204" pitchFamily="34" charset="0"/>
              <a:buChar char="̶"/>
              <a:defRPr sz="4800" kern="1200">
                <a:solidFill>
                  <a:schemeClr val="tx1"/>
                </a:solidFill>
                <a:latin typeface="+mn-lt"/>
                <a:ea typeface="+mn-ea"/>
                <a:cs typeface="+mn-cs"/>
              </a:defRPr>
            </a:lvl1pPr>
            <a:lvl2pPr marL="1170000" indent="-450000" algn="l" defTabSz="457200" rtl="0" eaLnBrk="1" latinLnBrk="0" hangingPunct="1">
              <a:lnSpc>
                <a:spcPct val="120000"/>
              </a:lnSpc>
              <a:spcBef>
                <a:spcPts val="0"/>
              </a:spcBef>
              <a:buFont typeface="Arial" panose="020B0604020202020204" pitchFamily="34" charset="0"/>
              <a:buChar char="̶"/>
              <a:tabLst/>
              <a:defRPr sz="4800" kern="1200">
                <a:solidFill>
                  <a:schemeClr val="tx1"/>
                </a:solidFill>
                <a:latin typeface="+mn-lt"/>
                <a:ea typeface="+mn-ea"/>
                <a:cs typeface="+mn-cs"/>
              </a:defRPr>
            </a:lvl2pPr>
            <a:lvl3pPr marL="1756800" indent="-450000" algn="l" defTabSz="457200" rtl="0" eaLnBrk="1" latinLnBrk="0" hangingPunct="1">
              <a:lnSpc>
                <a:spcPct val="120000"/>
              </a:lnSpc>
              <a:spcBef>
                <a:spcPts val="0"/>
              </a:spcBef>
              <a:buFont typeface="Arial" panose="020B0604020202020204" pitchFamily="34" charset="0"/>
              <a:buChar char="‒"/>
              <a:defRPr sz="4800" kern="1200">
                <a:solidFill>
                  <a:schemeClr val="tx1"/>
                </a:solidFill>
                <a:latin typeface="+mn-lt"/>
                <a:ea typeface="+mn-ea"/>
                <a:cs typeface="+mn-cs"/>
              </a:defRPr>
            </a:lvl3pPr>
            <a:lvl4pPr marL="2329200" indent="-550800" algn="l" defTabSz="457200" rtl="0" eaLnBrk="1" latinLnBrk="0" hangingPunct="1">
              <a:lnSpc>
                <a:spcPct val="120000"/>
              </a:lnSpc>
              <a:spcBef>
                <a:spcPts val="0"/>
              </a:spcBef>
              <a:buFont typeface="Arial" panose="020B0604020202020204" pitchFamily="34" charset="0"/>
              <a:buChar char="‒"/>
              <a:defRPr sz="4800" kern="1200">
                <a:solidFill>
                  <a:schemeClr val="tx1"/>
                </a:solidFill>
                <a:latin typeface="+mn-lt"/>
                <a:ea typeface="+mn-ea"/>
                <a:cs typeface="+mn-cs"/>
              </a:defRPr>
            </a:lvl4pPr>
            <a:lvl5pPr marL="2962800" indent="-442800" algn="l" defTabSz="457200" rtl="0" eaLnBrk="1" latinLnBrk="0" hangingPunct="1">
              <a:lnSpc>
                <a:spcPct val="120000"/>
              </a:lnSpc>
              <a:spcBef>
                <a:spcPts val="0"/>
              </a:spcBef>
              <a:buFont typeface="Arial" panose="020B0604020202020204" pitchFamily="34" charset="0"/>
              <a:buChar char="̶"/>
              <a:defRPr sz="4800" kern="1200">
                <a:solidFill>
                  <a:schemeClr val="tx1"/>
                </a:solidFill>
                <a:latin typeface="+mn-lt"/>
                <a:ea typeface="+mn-ea"/>
                <a:cs typeface="+mn-cs"/>
              </a:defRPr>
            </a:lvl5pPr>
            <a:lvl6pPr marL="3576013" indent="-325092" algn="l" defTabSz="1300368" rtl="0" eaLnBrk="1" latinLnBrk="0" hangingPunct="1">
              <a:lnSpc>
                <a:spcPct val="90000"/>
              </a:lnSpc>
              <a:spcBef>
                <a:spcPts val="711"/>
              </a:spcBef>
              <a:buFont typeface="Arial" panose="020B0604020202020204" pitchFamily="34" charset="0"/>
              <a:buChar char="•"/>
              <a:defRPr sz="2560" kern="1200">
                <a:solidFill>
                  <a:schemeClr val="tx1"/>
                </a:solidFill>
                <a:latin typeface="+mn-lt"/>
                <a:ea typeface="+mn-ea"/>
                <a:cs typeface="+mn-cs"/>
              </a:defRPr>
            </a:lvl6pPr>
            <a:lvl7pPr marL="4226197" indent="-325092" algn="l" defTabSz="1300368" rtl="0" eaLnBrk="1" latinLnBrk="0" hangingPunct="1">
              <a:lnSpc>
                <a:spcPct val="90000"/>
              </a:lnSpc>
              <a:spcBef>
                <a:spcPts val="711"/>
              </a:spcBef>
              <a:buFont typeface="Arial" panose="020B0604020202020204" pitchFamily="34" charset="0"/>
              <a:buChar char="•"/>
              <a:defRPr sz="2560" kern="1200">
                <a:solidFill>
                  <a:schemeClr val="tx1"/>
                </a:solidFill>
                <a:latin typeface="+mn-lt"/>
                <a:ea typeface="+mn-ea"/>
                <a:cs typeface="+mn-cs"/>
              </a:defRPr>
            </a:lvl7pPr>
            <a:lvl8pPr marL="4876381" indent="-325092" algn="l" defTabSz="1300368" rtl="0" eaLnBrk="1" latinLnBrk="0" hangingPunct="1">
              <a:lnSpc>
                <a:spcPct val="90000"/>
              </a:lnSpc>
              <a:spcBef>
                <a:spcPts val="711"/>
              </a:spcBef>
              <a:buFont typeface="Arial" panose="020B0604020202020204" pitchFamily="34" charset="0"/>
              <a:buChar char="•"/>
              <a:defRPr sz="2560" kern="1200">
                <a:solidFill>
                  <a:schemeClr val="tx1"/>
                </a:solidFill>
                <a:latin typeface="+mn-lt"/>
                <a:ea typeface="+mn-ea"/>
                <a:cs typeface="+mn-cs"/>
              </a:defRPr>
            </a:lvl8pPr>
            <a:lvl9pPr marL="5526565" indent="-325092" algn="l" defTabSz="1300368" rtl="0" eaLnBrk="1" latinLnBrk="0" hangingPunct="1">
              <a:lnSpc>
                <a:spcPct val="90000"/>
              </a:lnSpc>
              <a:spcBef>
                <a:spcPts val="711"/>
              </a:spcBef>
              <a:buFont typeface="Arial" panose="020B0604020202020204" pitchFamily="34" charset="0"/>
              <a:buChar char="•"/>
              <a:defRPr sz="2560" kern="1200">
                <a:solidFill>
                  <a:schemeClr val="tx1"/>
                </a:solidFill>
                <a:latin typeface="+mn-lt"/>
                <a:ea typeface="+mn-ea"/>
                <a:cs typeface="+mn-cs"/>
              </a:defRPr>
            </a:lvl9pPr>
          </a:lstStyle>
          <a:p>
            <a:pPr marL="1023912" lvl="1" indent="0">
              <a:buNone/>
            </a:pPr>
            <a:r>
              <a:rPr lang="en-US" sz="3413">
                <a:highlight>
                  <a:srgbClr val="FFD200"/>
                </a:highlight>
                <a:latin typeface="UGent Panno Text" panose="02000506040000040003" pitchFamily="50" charset="0"/>
              </a:rPr>
              <a:t>AUTOMATIC</a:t>
            </a:r>
          </a:p>
        </p:txBody>
      </p:sp>
      <p:sp>
        <p:nvSpPr>
          <p:cNvPr id="12" name="Rectangle 11">
            <a:extLst>
              <a:ext uri="{FF2B5EF4-FFF2-40B4-BE49-F238E27FC236}">
                <a16:creationId xmlns:a16="http://schemas.microsoft.com/office/drawing/2014/main" id="{FDB34992-381C-442A-8332-1ADEB57B7C3B}"/>
              </a:ext>
            </a:extLst>
          </p:cNvPr>
          <p:cNvSpPr/>
          <p:nvPr/>
        </p:nvSpPr>
        <p:spPr>
          <a:xfrm>
            <a:off x="7551413" y="2391960"/>
            <a:ext cx="9376063" cy="1843069"/>
          </a:xfrm>
          <a:prstGeom prst="rect">
            <a:avLst/>
          </a:prstGeom>
        </p:spPr>
        <p:txBody>
          <a:bodyPr wrap="square">
            <a:spAutoFit/>
          </a:bodyPr>
          <a:lstStyle/>
          <a:p>
            <a:pPr marL="1574811" lvl="1" indent="-650184">
              <a:buFont typeface="UGent Panno Text" panose="02000506040000040003" pitchFamily="2" charset="0"/>
              <a:buChar char="−"/>
            </a:pPr>
            <a:r>
              <a:rPr lang="en-US" sz="2844" dirty="0">
                <a:latin typeface="UGent Panno Text" panose="02000506040000040003" pitchFamily="50" charset="0"/>
              </a:rPr>
              <a:t>Version control functionality within software (e.g. MS Ofﬁce)</a:t>
            </a:r>
          </a:p>
          <a:p>
            <a:pPr marL="1574811" lvl="1" indent="-650184">
              <a:buFont typeface="UGent Panno Text" panose="02000506040000040003" pitchFamily="2" charset="0"/>
              <a:buChar char="−"/>
            </a:pPr>
            <a:r>
              <a:rPr lang="en-US" sz="2844" dirty="0">
                <a:latin typeface="UGent Panno Text" panose="02000506040000040003" pitchFamily="50" charset="0"/>
              </a:rPr>
              <a:t>Cloud storage with version control (e.g. OneDrive, </a:t>
            </a:r>
            <a:r>
              <a:rPr lang="en-US" sz="2844" dirty="0" err="1">
                <a:latin typeface="UGent Panno Text" panose="02000506040000040003" pitchFamily="50" charset="0"/>
              </a:rPr>
              <a:t>Sharepoint</a:t>
            </a:r>
            <a:r>
              <a:rPr lang="en-US" sz="2844" dirty="0">
                <a:latin typeface="UGent Panno Text" panose="02000506040000040003" pitchFamily="50" charset="0"/>
              </a:rPr>
              <a:t>)</a:t>
            </a:r>
          </a:p>
          <a:p>
            <a:pPr marL="1574811" lvl="1" indent="-650184">
              <a:buFont typeface="UGent Panno Text" panose="02000506040000040003" pitchFamily="2" charset="0"/>
              <a:buChar char="−"/>
            </a:pPr>
            <a:r>
              <a:rPr lang="en-US" sz="2844" dirty="0">
                <a:latin typeface="UGent Panno Text" panose="02000506040000040003" pitchFamily="50" charset="0"/>
              </a:rPr>
              <a:t>Special purpose platforms (e.g. Open Science Framework)</a:t>
            </a:r>
          </a:p>
          <a:p>
            <a:pPr marL="1574811" lvl="1" indent="-650184">
              <a:buFont typeface="UGent Panno Text" panose="02000506040000040003" pitchFamily="2" charset="0"/>
              <a:buChar char="−"/>
            </a:pPr>
            <a:r>
              <a:rPr lang="en-US" sz="2844" dirty="0">
                <a:latin typeface="UGent Panno Text" panose="02000506040000040003" pitchFamily="50" charset="0"/>
              </a:rPr>
              <a:t>Version control software (e.g. Git and </a:t>
            </a:r>
            <a:r>
              <a:rPr lang="en-US" sz="2844" dirty="0" err="1">
                <a:latin typeface="UGent Panno Text" panose="02000506040000040003" pitchFamily="50" charset="0"/>
              </a:rPr>
              <a:t>Github</a:t>
            </a:r>
            <a:r>
              <a:rPr lang="en-US" sz="2844" dirty="0">
                <a:latin typeface="UGent Panno Text" panose="02000506040000040003" pitchFamily="50" charset="0"/>
              </a:rPr>
              <a:t>)</a:t>
            </a:r>
          </a:p>
        </p:txBody>
      </p:sp>
      <p:pic>
        <p:nvPicPr>
          <p:cNvPr id="14" name="Picture 13">
            <a:extLst>
              <a:ext uri="{FF2B5EF4-FFF2-40B4-BE49-F238E27FC236}">
                <a16:creationId xmlns:a16="http://schemas.microsoft.com/office/drawing/2014/main" id="{A100A49D-7D72-4B7D-A4E1-29B98A33F71C}"/>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514051" y="7098831"/>
            <a:ext cx="2392982" cy="795667"/>
          </a:xfrm>
          <a:prstGeom prst="rect">
            <a:avLst/>
          </a:prstGeom>
        </p:spPr>
      </p:pic>
      <p:pic>
        <p:nvPicPr>
          <p:cNvPr id="15" name="Picture 2" descr="SharePoint Connect - CELUM">
            <a:extLst>
              <a:ext uri="{FF2B5EF4-FFF2-40B4-BE49-F238E27FC236}">
                <a16:creationId xmlns:a16="http://schemas.microsoft.com/office/drawing/2014/main" id="{0D9D74A5-09FD-49D4-966E-AD756CFE20C5}"/>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l="31237" t="16070" r="31906" b="15562"/>
          <a:stretch/>
        </p:blipFill>
        <p:spPr bwMode="auto">
          <a:xfrm>
            <a:off x="13829733" y="6839482"/>
            <a:ext cx="1417152" cy="1314364"/>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8" descr="OSF | GSERM Demo Project">
            <a:extLst>
              <a:ext uri="{FF2B5EF4-FFF2-40B4-BE49-F238E27FC236}">
                <a16:creationId xmlns:a16="http://schemas.microsoft.com/office/drawing/2014/main" id="{E42AC16C-616D-476C-AC29-6CFA2DF0C389}"/>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9865776" y="5893542"/>
            <a:ext cx="1689532" cy="635638"/>
          </a:xfrm>
          <a:prstGeom prst="rect">
            <a:avLst/>
          </a:prstGeom>
          <a:noFill/>
          <a:extLst>
            <a:ext uri="{909E8E84-426E-40DD-AFC4-6F175D3DCCD1}">
              <a14:hiddenFill xmlns:a14="http://schemas.microsoft.com/office/drawing/2010/main">
                <a:solidFill>
                  <a:srgbClr val="FFFFFF"/>
                </a:solidFill>
              </a14:hiddenFill>
            </a:ext>
          </a:extLst>
        </p:spPr>
      </p:pic>
      <p:pic>
        <p:nvPicPr>
          <p:cNvPr id="4098" name="Picture 2" descr="Fichier:Microsoft Word 2013-2019 logo.svg — Wikipédia">
            <a:extLst>
              <a:ext uri="{FF2B5EF4-FFF2-40B4-BE49-F238E27FC236}">
                <a16:creationId xmlns:a16="http://schemas.microsoft.com/office/drawing/2014/main" id="{99AA1B40-0D64-4E7D-9664-E0CEE5D9412E}"/>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14214605" y="5774425"/>
            <a:ext cx="647408" cy="63563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4723042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4BFAED9-951E-244C-96D7-20C22A6A8A7F}"/>
              </a:ext>
            </a:extLst>
          </p:cNvPr>
          <p:cNvSpPr>
            <a:spLocks noGrp="1"/>
          </p:cNvSpPr>
          <p:nvPr>
            <p:ph type="body" sz="quarter" idx="13"/>
          </p:nvPr>
        </p:nvSpPr>
        <p:spPr>
          <a:xfrm>
            <a:off x="914876" y="638888"/>
            <a:ext cx="4023114" cy="7283705"/>
          </a:xfrm>
        </p:spPr>
        <p:txBody>
          <a:bodyPr anchor="t"/>
          <a:lstStyle/>
          <a:p>
            <a:r>
              <a:rPr lang="en-US" sz="4800" dirty="0">
                <a:latin typeface="UGent Panno Text" panose="02000506040000040003" pitchFamily="2" charset="0"/>
              </a:rPr>
              <a:t>DOCUMENTATION &amp; METADATA</a:t>
            </a:r>
          </a:p>
          <a:p>
            <a:r>
              <a:rPr lang="en-US" sz="4800" u="none" dirty="0">
                <a:latin typeface="UGent Panno Text" panose="02000506040000040003" pitchFamily="2" charset="0"/>
              </a:rPr>
              <a:t>Questions </a:t>
            </a:r>
            <a:endParaRPr lang="en-US" sz="4800" dirty="0">
              <a:latin typeface="UGent Panno Text" panose="02000506040000040003" pitchFamily="2" charset="0"/>
            </a:endParaRPr>
          </a:p>
        </p:txBody>
      </p:sp>
      <p:sp>
        <p:nvSpPr>
          <p:cNvPr id="4" name="Slide Number Placeholder 3">
            <a:extLst>
              <a:ext uri="{FF2B5EF4-FFF2-40B4-BE49-F238E27FC236}">
                <a16:creationId xmlns:a16="http://schemas.microsoft.com/office/drawing/2014/main" id="{19F4F812-95F3-3E44-8AC7-888EE14A9681}"/>
              </a:ext>
            </a:extLst>
          </p:cNvPr>
          <p:cNvSpPr>
            <a:spLocks noGrp="1"/>
          </p:cNvSpPr>
          <p:nvPr>
            <p:ph type="sldNum" sz="quarter" idx="4294967295"/>
          </p:nvPr>
        </p:nvSpPr>
        <p:spPr>
          <a:xfrm>
            <a:off x="16415867" y="8948490"/>
            <a:ext cx="922280" cy="519081"/>
          </a:xfrm>
        </p:spPr>
        <p:txBody>
          <a:bodyPr/>
          <a:lstStyle/>
          <a:p>
            <a:fld id="{7AE184E0-0BD4-4705-A12B-9B71DDE63301}" type="slidenum">
              <a:rPr lang="en-GB" noProof="0" smtClean="0"/>
              <a:t>37</a:t>
            </a:fld>
            <a:endParaRPr lang="en-GB" noProof="0"/>
          </a:p>
        </p:txBody>
      </p:sp>
      <p:sp>
        <p:nvSpPr>
          <p:cNvPr id="7" name="Content Placeholder 2">
            <a:extLst>
              <a:ext uri="{FF2B5EF4-FFF2-40B4-BE49-F238E27FC236}">
                <a16:creationId xmlns:a16="http://schemas.microsoft.com/office/drawing/2014/main" id="{A218A599-5F6B-4185-9D78-9629916F94A5}"/>
              </a:ext>
            </a:extLst>
          </p:cNvPr>
          <p:cNvSpPr txBox="1">
            <a:spLocks/>
          </p:cNvSpPr>
          <p:nvPr/>
        </p:nvSpPr>
        <p:spPr>
          <a:xfrm>
            <a:off x="5588187" y="638888"/>
            <a:ext cx="11030185" cy="7283705"/>
          </a:xfrm>
          <a:prstGeom prst="rect">
            <a:avLst/>
          </a:prstGeom>
        </p:spPr>
        <p:txBody>
          <a:bodyPr/>
          <a:lstStyle>
            <a:lvl1pPr marL="536575" indent="-450850" algn="l" defTabSz="1300368" rtl="0" eaLnBrk="1" latinLnBrk="0" hangingPunct="1">
              <a:lnSpc>
                <a:spcPct val="120000"/>
              </a:lnSpc>
              <a:spcBef>
                <a:spcPts val="0"/>
              </a:spcBef>
              <a:buFont typeface="Arial" panose="020B0604020202020204" pitchFamily="34" charset="0"/>
              <a:buChar char="̶"/>
              <a:defRPr sz="4800" kern="1200">
                <a:solidFill>
                  <a:schemeClr val="tx1"/>
                </a:solidFill>
                <a:latin typeface="UGent Panno Text SemiLight" panose="02000406040000040003" pitchFamily="50" charset="0"/>
                <a:ea typeface="+mn-ea"/>
                <a:cs typeface="+mn-cs"/>
              </a:defRPr>
            </a:lvl1pPr>
            <a:lvl2pPr marL="1169988" indent="-450850" algn="l" defTabSz="457200" rtl="0" eaLnBrk="1" latinLnBrk="0" hangingPunct="1">
              <a:lnSpc>
                <a:spcPct val="120000"/>
              </a:lnSpc>
              <a:spcBef>
                <a:spcPts val="0"/>
              </a:spcBef>
              <a:buFont typeface="Arial" panose="020B0604020202020204" pitchFamily="34" charset="0"/>
              <a:buChar char="̶"/>
              <a:tabLst/>
              <a:defRPr sz="4800" kern="1200">
                <a:solidFill>
                  <a:schemeClr val="tx1"/>
                </a:solidFill>
                <a:latin typeface="UGent Panno Text SemiLight" panose="02000406040000040003" pitchFamily="50" charset="0"/>
                <a:ea typeface="+mn-ea"/>
                <a:cs typeface="+mn-cs"/>
              </a:defRPr>
            </a:lvl2pPr>
            <a:lvl3pPr marL="1755775" indent="-450000" algn="l" defTabSz="1300368" rtl="0" eaLnBrk="1" latinLnBrk="0" hangingPunct="1">
              <a:lnSpc>
                <a:spcPct val="120000"/>
              </a:lnSpc>
              <a:spcBef>
                <a:spcPts val="0"/>
              </a:spcBef>
              <a:buFont typeface="Arial" panose="020B0604020202020204" pitchFamily="34" charset="0"/>
              <a:buChar char="‒"/>
              <a:defRPr sz="4800" kern="1200">
                <a:solidFill>
                  <a:schemeClr val="tx1"/>
                </a:solidFill>
                <a:latin typeface="UGent Panno Text SemiLight" panose="02000406040000040003" pitchFamily="50" charset="0"/>
                <a:ea typeface="+mn-ea"/>
                <a:cs typeface="+mn-cs"/>
              </a:defRPr>
            </a:lvl3pPr>
            <a:lvl4pPr marL="1441450" indent="-550863" algn="l" defTabSz="1300368" rtl="0" eaLnBrk="1" latinLnBrk="0" hangingPunct="1">
              <a:lnSpc>
                <a:spcPct val="120000"/>
              </a:lnSpc>
              <a:spcBef>
                <a:spcPts val="0"/>
              </a:spcBef>
              <a:buFont typeface="Arial" panose="020B0604020202020204" pitchFamily="34" charset="0"/>
              <a:buChar char="–"/>
              <a:defRPr sz="4800" kern="1200">
                <a:solidFill>
                  <a:schemeClr val="tx1"/>
                </a:solidFill>
                <a:latin typeface="+mn-lt"/>
                <a:ea typeface="+mn-ea"/>
                <a:cs typeface="+mn-cs"/>
              </a:defRPr>
            </a:lvl4pPr>
            <a:lvl5pPr marL="2600325" indent="-1158875" algn="l" defTabSz="1300368" rtl="0" eaLnBrk="1" latinLnBrk="0" hangingPunct="1">
              <a:lnSpc>
                <a:spcPct val="120000"/>
              </a:lnSpc>
              <a:spcBef>
                <a:spcPts val="0"/>
              </a:spcBef>
              <a:buFont typeface="Arial" panose="020B0604020202020204" pitchFamily="34" charset="0"/>
              <a:buNone/>
              <a:defRPr sz="4800" kern="1200">
                <a:solidFill>
                  <a:schemeClr val="tx1"/>
                </a:solidFill>
                <a:latin typeface="+mn-lt"/>
                <a:ea typeface="+mn-ea"/>
                <a:cs typeface="+mn-cs"/>
              </a:defRPr>
            </a:lvl5pPr>
            <a:lvl6pPr marL="3576013" indent="-325092" algn="l" defTabSz="1300368" rtl="0" eaLnBrk="1" latinLnBrk="0" hangingPunct="1">
              <a:lnSpc>
                <a:spcPct val="90000"/>
              </a:lnSpc>
              <a:spcBef>
                <a:spcPts val="711"/>
              </a:spcBef>
              <a:buFont typeface="Arial" panose="020B0604020202020204" pitchFamily="34" charset="0"/>
              <a:buChar char="•"/>
              <a:defRPr sz="2560" kern="1200">
                <a:solidFill>
                  <a:schemeClr val="tx1"/>
                </a:solidFill>
                <a:latin typeface="+mn-lt"/>
                <a:ea typeface="+mn-ea"/>
                <a:cs typeface="+mn-cs"/>
              </a:defRPr>
            </a:lvl6pPr>
            <a:lvl7pPr marL="4226197" indent="-325092" algn="l" defTabSz="1300368" rtl="0" eaLnBrk="1" latinLnBrk="0" hangingPunct="1">
              <a:lnSpc>
                <a:spcPct val="90000"/>
              </a:lnSpc>
              <a:spcBef>
                <a:spcPts val="711"/>
              </a:spcBef>
              <a:buFont typeface="Arial" panose="020B0604020202020204" pitchFamily="34" charset="0"/>
              <a:buChar char="•"/>
              <a:defRPr sz="2560" kern="1200">
                <a:solidFill>
                  <a:schemeClr val="tx1"/>
                </a:solidFill>
                <a:latin typeface="+mn-lt"/>
                <a:ea typeface="+mn-ea"/>
                <a:cs typeface="+mn-cs"/>
              </a:defRPr>
            </a:lvl7pPr>
            <a:lvl8pPr marL="4876381" indent="-325092" algn="l" defTabSz="1300368" rtl="0" eaLnBrk="1" latinLnBrk="0" hangingPunct="1">
              <a:lnSpc>
                <a:spcPct val="90000"/>
              </a:lnSpc>
              <a:spcBef>
                <a:spcPts val="711"/>
              </a:spcBef>
              <a:buFont typeface="Arial" panose="020B0604020202020204" pitchFamily="34" charset="0"/>
              <a:buChar char="•"/>
              <a:defRPr sz="2560" kern="1200">
                <a:solidFill>
                  <a:schemeClr val="tx1"/>
                </a:solidFill>
                <a:latin typeface="+mn-lt"/>
                <a:ea typeface="+mn-ea"/>
                <a:cs typeface="+mn-cs"/>
              </a:defRPr>
            </a:lvl8pPr>
            <a:lvl9pPr marL="5526565" indent="-325092" algn="l" defTabSz="1300368" rtl="0" eaLnBrk="1" latinLnBrk="0" hangingPunct="1">
              <a:lnSpc>
                <a:spcPct val="90000"/>
              </a:lnSpc>
              <a:spcBef>
                <a:spcPts val="711"/>
              </a:spcBef>
              <a:buFont typeface="Arial" panose="020B0604020202020204" pitchFamily="34" charset="0"/>
              <a:buChar char="•"/>
              <a:defRPr sz="2560" kern="1200">
                <a:solidFill>
                  <a:schemeClr val="tx1"/>
                </a:solidFill>
                <a:latin typeface="+mn-lt"/>
                <a:ea typeface="+mn-ea"/>
                <a:cs typeface="+mn-cs"/>
              </a:defRPr>
            </a:lvl9pPr>
          </a:lstStyle>
          <a:p>
            <a:r>
              <a:rPr lang="en-US" sz="3200" dirty="0">
                <a:latin typeface="UGent Panno Text" panose="02000506040000040003" pitchFamily="50" charset="0"/>
              </a:rPr>
              <a:t>How will you document the data?</a:t>
            </a:r>
          </a:p>
          <a:p>
            <a:pPr lvl="1"/>
            <a:r>
              <a:rPr lang="en-US" sz="3200" dirty="0">
                <a:solidFill>
                  <a:schemeClr val="tx2"/>
                </a:solidFill>
                <a:latin typeface="UGent Panno Text" panose="02000506040000040003" pitchFamily="50" charset="0"/>
              </a:rPr>
              <a:t>What</a:t>
            </a:r>
            <a:r>
              <a:rPr lang="en-US" sz="3200" dirty="0">
                <a:latin typeface="UGent Panno Text" panose="02000506040000040003" pitchFamily="50" charset="0"/>
              </a:rPr>
              <a:t> information do your data need to make sure it remains understandable &amp; reusable</a:t>
            </a:r>
          </a:p>
          <a:p>
            <a:pPr lvl="1"/>
            <a:r>
              <a:rPr lang="en-US" sz="3200" dirty="0">
                <a:solidFill>
                  <a:schemeClr val="tx2"/>
                </a:solidFill>
                <a:latin typeface="UGent Panno Text" panose="02000506040000040003" pitchFamily="50" charset="0"/>
              </a:rPr>
              <a:t>Where</a:t>
            </a:r>
            <a:r>
              <a:rPr lang="en-US" sz="3200" dirty="0">
                <a:latin typeface="UGent Panno Text" panose="02000506040000040003" pitchFamily="50" charset="0"/>
              </a:rPr>
              <a:t> will this information be captured?</a:t>
            </a:r>
          </a:p>
          <a:p>
            <a:r>
              <a:rPr lang="en-US" sz="3200" dirty="0">
                <a:latin typeface="UGent Panno Text" panose="02000506040000040003" pitchFamily="50" charset="0"/>
              </a:rPr>
              <a:t>Are there any metadata standards that you intend to use?</a:t>
            </a:r>
          </a:p>
          <a:p>
            <a:pPr lvl="1"/>
            <a:r>
              <a:rPr lang="en-US" sz="3200" dirty="0">
                <a:latin typeface="UGent Panno Text" panose="02000506040000040003" pitchFamily="50" charset="0"/>
              </a:rPr>
              <a:t>E.g. discipline-specific metadata </a:t>
            </a:r>
            <a:r>
              <a:rPr lang="en-US" sz="3200" dirty="0">
                <a:solidFill>
                  <a:schemeClr val="tx2"/>
                </a:solidFill>
                <a:latin typeface="UGent Panno Text" panose="02000506040000040003" pitchFamily="50" charset="0"/>
              </a:rPr>
              <a:t>standards</a:t>
            </a:r>
            <a:r>
              <a:rPr lang="en-US" sz="3200" dirty="0">
                <a:latin typeface="UGent Panno Text" panose="02000506040000040003" pitchFamily="50" charset="0"/>
              </a:rPr>
              <a:t>?</a:t>
            </a:r>
          </a:p>
          <a:p>
            <a:pPr lvl="1"/>
            <a:r>
              <a:rPr lang="en-US" sz="3200" dirty="0">
                <a:latin typeface="UGent Panno Text" panose="02000506040000040003" pitchFamily="50" charset="0"/>
              </a:rPr>
              <a:t>If not, what metadata will be created </a:t>
            </a:r>
            <a:r>
              <a:rPr lang="en-US" sz="3200" dirty="0">
                <a:solidFill>
                  <a:schemeClr val="tx2"/>
                </a:solidFill>
                <a:latin typeface="UGent Panno Text" panose="02000506040000040003" pitchFamily="50" charset="0"/>
              </a:rPr>
              <a:t>to make data findable </a:t>
            </a:r>
            <a:r>
              <a:rPr lang="en-US" sz="3200" dirty="0">
                <a:latin typeface="UGent Panno Text" panose="02000506040000040003" pitchFamily="50" charset="0"/>
              </a:rPr>
              <a:t>&amp; </a:t>
            </a:r>
            <a:r>
              <a:rPr lang="en-US" sz="3200" dirty="0">
                <a:solidFill>
                  <a:schemeClr val="tx2"/>
                </a:solidFill>
                <a:latin typeface="UGent Panno Text" panose="02000506040000040003" pitchFamily="50" charset="0"/>
              </a:rPr>
              <a:t>reusable</a:t>
            </a:r>
            <a:r>
              <a:rPr lang="en-US" sz="3200" dirty="0">
                <a:latin typeface="UGent Panno Text" panose="02000506040000040003" pitchFamily="50" charset="0"/>
              </a:rPr>
              <a:t>?</a:t>
            </a:r>
          </a:p>
        </p:txBody>
      </p:sp>
      <p:pic>
        <p:nvPicPr>
          <p:cNvPr id="6" name="Graphic 5" descr="Pencil">
            <a:extLst>
              <a:ext uri="{FF2B5EF4-FFF2-40B4-BE49-F238E27FC236}">
                <a16:creationId xmlns:a16="http://schemas.microsoft.com/office/drawing/2014/main" id="{409C5C68-D5EC-4438-B655-5DBAF7EE75F8}"/>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067586" y="7290651"/>
            <a:ext cx="511838" cy="511839"/>
          </a:xfrm>
          <a:prstGeom prst="rect">
            <a:avLst/>
          </a:prstGeom>
        </p:spPr>
      </p:pic>
    </p:spTree>
    <p:extLst>
      <p:ext uri="{BB962C8B-B14F-4D97-AF65-F5344CB8AC3E}">
        <p14:creationId xmlns:p14="http://schemas.microsoft.com/office/powerpoint/2010/main" val="41109923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BF8225E-B9B5-4309-A505-945A102ED5EE}"/>
              </a:ext>
            </a:extLst>
          </p:cNvPr>
          <p:cNvSpPr>
            <a:spLocks noGrp="1"/>
          </p:cNvSpPr>
          <p:nvPr>
            <p:ph idx="1"/>
          </p:nvPr>
        </p:nvSpPr>
        <p:spPr>
          <a:xfrm>
            <a:off x="764252" y="3644246"/>
            <a:ext cx="7547763" cy="1597931"/>
          </a:xfrm>
        </p:spPr>
        <p:txBody>
          <a:bodyPr>
            <a:normAutofit fontScale="85000" lnSpcReduction="20000"/>
          </a:bodyPr>
          <a:lstStyle/>
          <a:p>
            <a:pPr marL="86400" indent="0">
              <a:lnSpc>
                <a:spcPct val="110000"/>
              </a:lnSpc>
              <a:buNone/>
            </a:pPr>
            <a:r>
              <a:rPr lang="en-US" sz="3200" b="1">
                <a:solidFill>
                  <a:schemeClr val="tx2"/>
                </a:solidFill>
              </a:rPr>
              <a:t>METADATA</a:t>
            </a:r>
            <a:r>
              <a:rPr lang="en-US" sz="3200"/>
              <a:t>: information about data, recorded in a </a:t>
            </a:r>
            <a:r>
              <a:rPr lang="en-US" sz="3200" b="1"/>
              <a:t>highly structured </a:t>
            </a:r>
            <a:r>
              <a:rPr lang="en-US" sz="3200"/>
              <a:t>way, using a set of defined information fields or elements to be </a:t>
            </a:r>
            <a:r>
              <a:rPr lang="en-US" sz="3200" b="1"/>
              <a:t>machine readable</a:t>
            </a:r>
            <a:r>
              <a:rPr lang="en-US" sz="3200"/>
              <a:t>.</a:t>
            </a:r>
          </a:p>
        </p:txBody>
      </p:sp>
      <p:sp>
        <p:nvSpPr>
          <p:cNvPr id="4" name="Slide Number Placeholder 3">
            <a:extLst>
              <a:ext uri="{FF2B5EF4-FFF2-40B4-BE49-F238E27FC236}">
                <a16:creationId xmlns:a16="http://schemas.microsoft.com/office/drawing/2014/main" id="{E5C014AB-5D07-4849-B61B-96F7994987C1}"/>
              </a:ext>
            </a:extLst>
          </p:cNvPr>
          <p:cNvSpPr>
            <a:spLocks noGrp="1"/>
          </p:cNvSpPr>
          <p:nvPr>
            <p:ph type="sldNum" sz="quarter" idx="12"/>
          </p:nvPr>
        </p:nvSpPr>
        <p:spPr/>
        <p:txBody>
          <a:bodyPr/>
          <a:lstStyle/>
          <a:p>
            <a:fld id="{7AE184E0-0BD4-4705-A12B-9B71DDE63301}" type="slidenum">
              <a:rPr lang="en-GB" noProof="0" smtClean="0"/>
              <a:t>38</a:t>
            </a:fld>
            <a:endParaRPr lang="en-GB" noProof="0"/>
          </a:p>
        </p:txBody>
      </p:sp>
      <p:sp>
        <p:nvSpPr>
          <p:cNvPr id="6" name="Content Placeholder 2">
            <a:extLst>
              <a:ext uri="{FF2B5EF4-FFF2-40B4-BE49-F238E27FC236}">
                <a16:creationId xmlns:a16="http://schemas.microsoft.com/office/drawing/2014/main" id="{707FBAAB-0D14-4338-8C60-E4286A6A34B5}"/>
              </a:ext>
            </a:extLst>
          </p:cNvPr>
          <p:cNvSpPr txBox="1">
            <a:spLocks/>
          </p:cNvSpPr>
          <p:nvPr/>
        </p:nvSpPr>
        <p:spPr>
          <a:xfrm>
            <a:off x="764252" y="1451968"/>
            <a:ext cx="7786624" cy="950218"/>
          </a:xfrm>
          <a:prstGeom prst="rect">
            <a:avLst/>
          </a:prstGeom>
        </p:spPr>
        <p:txBody>
          <a:bodyPr vert="horz" lIns="91440" tIns="45720" rIns="91440" bIns="45720" rtlCol="0">
            <a:normAutofit fontScale="92500" lnSpcReduction="10000"/>
          </a:bodyPr>
          <a:lstStyle>
            <a:lvl1pPr marL="86400" indent="0" defTabSz="457200">
              <a:lnSpc>
                <a:spcPct val="120000"/>
              </a:lnSpc>
              <a:spcBef>
                <a:spcPts val="0"/>
              </a:spcBef>
              <a:buFont typeface="Arial" panose="020B0604020202020204" pitchFamily="34" charset="0"/>
              <a:buNone/>
              <a:defRPr sz="4800">
                <a:latin typeface="UGent Panno Text" panose="02000506040000040003" pitchFamily="50" charset="0"/>
              </a:defRPr>
            </a:lvl1pPr>
            <a:lvl2pPr marL="1170000" indent="-450000" defTabSz="457200">
              <a:lnSpc>
                <a:spcPct val="120000"/>
              </a:lnSpc>
              <a:spcBef>
                <a:spcPts val="0"/>
              </a:spcBef>
              <a:buFont typeface="Arial" panose="020B0604020202020204" pitchFamily="34" charset="0"/>
              <a:buChar char="̶"/>
              <a:tabLst/>
              <a:defRPr sz="4800">
                <a:latin typeface="UGent Panno Text" panose="02000506040000040003" pitchFamily="50" charset="0"/>
              </a:defRPr>
            </a:lvl2pPr>
            <a:lvl3pPr marL="1756800" indent="-450000" defTabSz="457200">
              <a:lnSpc>
                <a:spcPct val="120000"/>
              </a:lnSpc>
              <a:spcBef>
                <a:spcPts val="0"/>
              </a:spcBef>
              <a:buFont typeface="Arial" panose="020B0604020202020204" pitchFamily="34" charset="0"/>
              <a:buChar char="‒"/>
              <a:defRPr sz="4800">
                <a:latin typeface="UGent Panno Text" panose="02000506040000040003" pitchFamily="50" charset="0"/>
              </a:defRPr>
            </a:lvl3pPr>
            <a:lvl4pPr marL="2329200" indent="-550800" defTabSz="457200">
              <a:lnSpc>
                <a:spcPct val="120000"/>
              </a:lnSpc>
              <a:spcBef>
                <a:spcPts val="0"/>
              </a:spcBef>
              <a:buFont typeface="Arial" panose="020B0604020202020204" pitchFamily="34" charset="0"/>
              <a:buChar char="‒"/>
              <a:defRPr sz="4800">
                <a:latin typeface="UGent Panno Text" panose="02000506040000040003" pitchFamily="50" charset="0"/>
              </a:defRPr>
            </a:lvl4pPr>
            <a:lvl5pPr marL="2962800" indent="-442800" defTabSz="457200">
              <a:lnSpc>
                <a:spcPct val="120000"/>
              </a:lnSpc>
              <a:spcBef>
                <a:spcPts val="0"/>
              </a:spcBef>
              <a:buFont typeface="Arial" panose="020B0604020202020204" pitchFamily="34" charset="0"/>
              <a:buChar char="̶"/>
              <a:defRPr sz="4800">
                <a:latin typeface="UGent Panno Text" panose="02000506040000040003" pitchFamily="50" charset="0"/>
              </a:defRPr>
            </a:lvl5pPr>
            <a:lvl6pPr marL="3576013" indent="-325092">
              <a:lnSpc>
                <a:spcPct val="90000"/>
              </a:lnSpc>
              <a:spcBef>
                <a:spcPts val="711"/>
              </a:spcBef>
              <a:buFont typeface="Arial" panose="020B0604020202020204" pitchFamily="34" charset="0"/>
              <a:buChar char="•"/>
            </a:lvl6pPr>
            <a:lvl7pPr marL="4226197" indent="-325092">
              <a:lnSpc>
                <a:spcPct val="90000"/>
              </a:lnSpc>
              <a:spcBef>
                <a:spcPts val="711"/>
              </a:spcBef>
              <a:buFont typeface="Arial" panose="020B0604020202020204" pitchFamily="34" charset="0"/>
              <a:buChar char="•"/>
            </a:lvl7pPr>
            <a:lvl8pPr marL="4876381" indent="-325092">
              <a:lnSpc>
                <a:spcPct val="90000"/>
              </a:lnSpc>
              <a:spcBef>
                <a:spcPts val="711"/>
              </a:spcBef>
              <a:buFont typeface="Arial" panose="020B0604020202020204" pitchFamily="34" charset="0"/>
              <a:buChar char="•"/>
            </a:lvl8pPr>
            <a:lvl9pPr marL="5526565" indent="-325092">
              <a:lnSpc>
                <a:spcPct val="90000"/>
              </a:lnSpc>
              <a:spcBef>
                <a:spcPts val="711"/>
              </a:spcBef>
              <a:buFont typeface="Arial" panose="020B0604020202020204" pitchFamily="34" charset="0"/>
              <a:buChar char="•"/>
            </a:lvl9pPr>
          </a:lstStyle>
          <a:p>
            <a:pPr>
              <a:lnSpc>
                <a:spcPct val="100000"/>
              </a:lnSpc>
            </a:pPr>
            <a:r>
              <a:rPr lang="en-US" sz="3200" b="1">
                <a:solidFill>
                  <a:schemeClr val="tx2"/>
                </a:solidFill>
              </a:rPr>
              <a:t>DOCUMENTATION</a:t>
            </a:r>
            <a:r>
              <a:rPr lang="en-US" sz="3200"/>
              <a:t>: any contextual information that allows data to be understandable and reusable.</a:t>
            </a:r>
          </a:p>
        </p:txBody>
      </p:sp>
      <p:grpSp>
        <p:nvGrpSpPr>
          <p:cNvPr id="60" name="Group 59">
            <a:extLst>
              <a:ext uri="{FF2B5EF4-FFF2-40B4-BE49-F238E27FC236}">
                <a16:creationId xmlns:a16="http://schemas.microsoft.com/office/drawing/2014/main" id="{F300E56D-873D-4EEE-9B43-6F26898BFB60}"/>
              </a:ext>
            </a:extLst>
          </p:cNvPr>
          <p:cNvGrpSpPr/>
          <p:nvPr/>
        </p:nvGrpSpPr>
        <p:grpSpPr>
          <a:xfrm>
            <a:off x="2957442" y="2590455"/>
            <a:ext cx="3293112" cy="795197"/>
            <a:chOff x="3883559" y="2614963"/>
            <a:chExt cx="3293112" cy="795197"/>
          </a:xfrm>
        </p:grpSpPr>
        <p:sp>
          <p:nvSpPr>
            <p:cNvPr id="8" name="TextBox 7">
              <a:extLst>
                <a:ext uri="{FF2B5EF4-FFF2-40B4-BE49-F238E27FC236}">
                  <a16:creationId xmlns:a16="http://schemas.microsoft.com/office/drawing/2014/main" id="{D11D1CF4-5D35-4B8E-B4A9-E86FA040F21B}"/>
                </a:ext>
              </a:extLst>
            </p:cNvPr>
            <p:cNvSpPr txBox="1"/>
            <p:nvPr/>
          </p:nvSpPr>
          <p:spPr>
            <a:xfrm>
              <a:off x="5563031" y="3040827"/>
              <a:ext cx="1613640" cy="369332"/>
            </a:xfrm>
            <a:prstGeom prst="rect">
              <a:avLst/>
            </a:prstGeom>
            <a:noFill/>
          </p:spPr>
          <p:txBody>
            <a:bodyPr wrap="square" lIns="0" tIns="0" rIns="0" bIns="0" rtlCol="0">
              <a:spAutoFit/>
            </a:bodyPr>
            <a:lstStyle/>
            <a:p>
              <a:r>
                <a:rPr lang="en-US" sz="2400" spc="-260" err="1">
                  <a:solidFill>
                    <a:schemeClr val="accent2">
                      <a:lumMod val="90000"/>
                    </a:schemeClr>
                  </a:solidFill>
                  <a:latin typeface="Yu Gothic UI Semibold" panose="020B0700000000000000" pitchFamily="34" charset="-128"/>
                  <a:ea typeface="Yu Gothic UI Semibold" panose="020B0700000000000000" pitchFamily="34" charset="-128"/>
                </a:rPr>
                <a:t>llllllllll</a:t>
              </a:r>
              <a:r>
                <a:rPr lang="en-US" sz="2400" spc="-260">
                  <a:solidFill>
                    <a:schemeClr val="accent2">
                      <a:lumMod val="90000"/>
                    </a:schemeClr>
                  </a:solidFill>
                  <a:latin typeface="Yu Gothic UI Semibold" panose="020B0700000000000000" pitchFamily="34" charset="-128"/>
                  <a:ea typeface="Yu Gothic UI Semibold" panose="020B0700000000000000" pitchFamily="34" charset="-128"/>
                </a:rPr>
                <a:t> </a:t>
              </a:r>
              <a:r>
                <a:rPr lang="en-US" sz="2400" spc="-260" err="1">
                  <a:solidFill>
                    <a:schemeClr val="accent2">
                      <a:lumMod val="90000"/>
                    </a:schemeClr>
                  </a:solidFill>
                  <a:latin typeface="Yu Gothic UI Semibold" panose="020B0700000000000000" pitchFamily="34" charset="-128"/>
                  <a:ea typeface="Yu Gothic UI Semibold" panose="020B0700000000000000" pitchFamily="34" charset="-128"/>
                </a:rPr>
                <a:t>llllllllllllllllll</a:t>
              </a:r>
              <a:endParaRPr lang="en-US" sz="2400" spc="-260">
                <a:solidFill>
                  <a:schemeClr val="accent2">
                    <a:lumMod val="90000"/>
                  </a:schemeClr>
                </a:solidFill>
                <a:latin typeface="Yu Gothic UI Semibold" panose="020B0700000000000000" pitchFamily="34" charset="-128"/>
                <a:ea typeface="Yu Gothic UI Semibold" panose="020B0700000000000000" pitchFamily="34" charset="-128"/>
              </a:endParaRPr>
            </a:p>
          </p:txBody>
        </p:sp>
        <p:sp>
          <p:nvSpPr>
            <p:cNvPr id="9" name="TextBox 8">
              <a:extLst>
                <a:ext uri="{FF2B5EF4-FFF2-40B4-BE49-F238E27FC236}">
                  <a16:creationId xmlns:a16="http://schemas.microsoft.com/office/drawing/2014/main" id="{5DA36FE3-8615-48DA-9E3C-7E9C7C566834}"/>
                </a:ext>
              </a:extLst>
            </p:cNvPr>
            <p:cNvSpPr txBox="1"/>
            <p:nvPr/>
          </p:nvSpPr>
          <p:spPr>
            <a:xfrm>
              <a:off x="3883559" y="3040828"/>
              <a:ext cx="1846448" cy="369332"/>
            </a:xfrm>
            <a:prstGeom prst="rect">
              <a:avLst/>
            </a:prstGeom>
            <a:noFill/>
          </p:spPr>
          <p:txBody>
            <a:bodyPr wrap="square" lIns="0" tIns="0" rIns="0" bIns="0" rtlCol="0">
              <a:spAutoFit/>
            </a:bodyPr>
            <a:lstStyle/>
            <a:p>
              <a:r>
                <a:rPr lang="en-US" sz="2400" spc="-260" err="1">
                  <a:solidFill>
                    <a:schemeClr val="accent2">
                      <a:lumMod val="90000"/>
                    </a:schemeClr>
                  </a:solidFill>
                  <a:latin typeface="Yu Gothic UI Semibold" panose="020B0700000000000000" pitchFamily="34" charset="-128"/>
                  <a:ea typeface="Yu Gothic UI Semibold" panose="020B0700000000000000" pitchFamily="34" charset="-128"/>
                </a:rPr>
                <a:t>lllllllllllllllllllllllllllllllllll</a:t>
              </a:r>
              <a:endParaRPr lang="en-US" sz="2400" spc="-260">
                <a:solidFill>
                  <a:schemeClr val="accent2">
                    <a:lumMod val="90000"/>
                  </a:schemeClr>
                </a:solidFill>
                <a:latin typeface="Yu Gothic UI Semibold" panose="020B0700000000000000" pitchFamily="34" charset="-128"/>
                <a:ea typeface="Yu Gothic UI Semibold" panose="020B0700000000000000" pitchFamily="34" charset="-128"/>
              </a:endParaRPr>
            </a:p>
          </p:txBody>
        </p:sp>
        <p:sp>
          <p:nvSpPr>
            <p:cNvPr id="10" name="TextBox 9">
              <a:extLst>
                <a:ext uri="{FF2B5EF4-FFF2-40B4-BE49-F238E27FC236}">
                  <a16:creationId xmlns:a16="http://schemas.microsoft.com/office/drawing/2014/main" id="{B29EA7D2-DF1E-458B-B471-2E8A758D1985}"/>
                </a:ext>
              </a:extLst>
            </p:cNvPr>
            <p:cNvSpPr txBox="1"/>
            <p:nvPr/>
          </p:nvSpPr>
          <p:spPr>
            <a:xfrm>
              <a:off x="5559090" y="2614963"/>
              <a:ext cx="1613640" cy="369332"/>
            </a:xfrm>
            <a:prstGeom prst="rect">
              <a:avLst/>
            </a:prstGeom>
            <a:noFill/>
          </p:spPr>
          <p:txBody>
            <a:bodyPr wrap="square" lIns="0" tIns="0" rIns="0" bIns="0" rtlCol="0">
              <a:spAutoFit/>
            </a:bodyPr>
            <a:lstStyle/>
            <a:p>
              <a:r>
                <a:rPr lang="en-US" sz="2400" spc="-260" err="1">
                  <a:solidFill>
                    <a:schemeClr val="accent2">
                      <a:lumMod val="90000"/>
                    </a:schemeClr>
                  </a:solidFill>
                  <a:latin typeface="Yu Gothic UI Semibold" panose="020B0700000000000000" pitchFamily="34" charset="-128"/>
                  <a:ea typeface="Yu Gothic UI Semibold" panose="020B0700000000000000" pitchFamily="34" charset="-128"/>
                </a:rPr>
                <a:t>llllllllllllllll</a:t>
              </a:r>
              <a:r>
                <a:rPr lang="en-US" sz="2400" spc="-260">
                  <a:solidFill>
                    <a:schemeClr val="accent2">
                      <a:lumMod val="90000"/>
                    </a:schemeClr>
                  </a:solidFill>
                  <a:latin typeface="Yu Gothic UI Semibold" panose="020B0700000000000000" pitchFamily="34" charset="-128"/>
                  <a:ea typeface="Yu Gothic UI Semibold" panose="020B0700000000000000" pitchFamily="34" charset="-128"/>
                </a:rPr>
                <a:t> </a:t>
              </a:r>
              <a:r>
                <a:rPr lang="en-US" sz="2400" spc="-260" err="1">
                  <a:solidFill>
                    <a:schemeClr val="accent2">
                      <a:lumMod val="90000"/>
                    </a:schemeClr>
                  </a:solidFill>
                  <a:latin typeface="Yu Gothic UI Semibold" panose="020B0700000000000000" pitchFamily="34" charset="-128"/>
                  <a:ea typeface="Yu Gothic UI Semibold" panose="020B0700000000000000" pitchFamily="34" charset="-128"/>
                </a:rPr>
                <a:t>lllllllllllll</a:t>
              </a:r>
              <a:endParaRPr lang="en-US" sz="2400" spc="-260">
                <a:solidFill>
                  <a:schemeClr val="accent2">
                    <a:lumMod val="90000"/>
                  </a:schemeClr>
                </a:solidFill>
                <a:latin typeface="Yu Gothic UI Semibold" panose="020B0700000000000000" pitchFamily="34" charset="-128"/>
                <a:ea typeface="Yu Gothic UI Semibold" panose="020B0700000000000000" pitchFamily="34" charset="-128"/>
              </a:endParaRPr>
            </a:p>
          </p:txBody>
        </p:sp>
        <p:sp>
          <p:nvSpPr>
            <p:cNvPr id="24" name="TextBox 23">
              <a:extLst>
                <a:ext uri="{FF2B5EF4-FFF2-40B4-BE49-F238E27FC236}">
                  <a16:creationId xmlns:a16="http://schemas.microsoft.com/office/drawing/2014/main" id="{F45D7694-139E-4BC3-858A-552BBDF1782E}"/>
                </a:ext>
              </a:extLst>
            </p:cNvPr>
            <p:cNvSpPr txBox="1"/>
            <p:nvPr/>
          </p:nvSpPr>
          <p:spPr>
            <a:xfrm>
              <a:off x="3883559" y="2664794"/>
              <a:ext cx="1971463" cy="307777"/>
            </a:xfrm>
            <a:prstGeom prst="rect">
              <a:avLst/>
            </a:prstGeom>
            <a:noFill/>
          </p:spPr>
          <p:txBody>
            <a:bodyPr wrap="square" lIns="0" tIns="0" rIns="0" bIns="0" rtlCol="0">
              <a:spAutoFit/>
            </a:bodyPr>
            <a:lstStyle/>
            <a:p>
              <a:r>
                <a:rPr lang="en-US" sz="2000">
                  <a:solidFill>
                    <a:schemeClr val="accent2">
                      <a:lumMod val="90000"/>
                    </a:schemeClr>
                  </a:solidFill>
                  <a:latin typeface="Yu Gothic UI Semibold" panose="020B0700000000000000" pitchFamily="34" charset="-128"/>
                  <a:ea typeface="Yu Gothic UI Semibold" panose="020B0700000000000000" pitchFamily="34" charset="-128"/>
                </a:rPr>
                <a:t>The dataset…</a:t>
              </a:r>
            </a:p>
          </p:txBody>
        </p:sp>
      </p:grpSp>
      <p:grpSp>
        <p:nvGrpSpPr>
          <p:cNvPr id="59" name="Group 58">
            <a:extLst>
              <a:ext uri="{FF2B5EF4-FFF2-40B4-BE49-F238E27FC236}">
                <a16:creationId xmlns:a16="http://schemas.microsoft.com/office/drawing/2014/main" id="{EAD72986-20E5-4E6D-AC34-ECD4C52ED1DD}"/>
              </a:ext>
            </a:extLst>
          </p:cNvPr>
          <p:cNvGrpSpPr/>
          <p:nvPr/>
        </p:nvGrpSpPr>
        <p:grpSpPr>
          <a:xfrm>
            <a:off x="2330996" y="5500771"/>
            <a:ext cx="4603953" cy="3707569"/>
            <a:chOff x="9519820" y="5510572"/>
            <a:chExt cx="5321540" cy="4145906"/>
          </a:xfrm>
        </p:grpSpPr>
        <p:grpSp>
          <p:nvGrpSpPr>
            <p:cNvPr id="25" name="Group 24">
              <a:extLst>
                <a:ext uri="{FF2B5EF4-FFF2-40B4-BE49-F238E27FC236}">
                  <a16:creationId xmlns:a16="http://schemas.microsoft.com/office/drawing/2014/main" id="{7EBAF9FF-6821-4166-A074-049EF27F31AE}"/>
                </a:ext>
              </a:extLst>
            </p:cNvPr>
            <p:cNvGrpSpPr/>
            <p:nvPr/>
          </p:nvGrpSpPr>
          <p:grpSpPr>
            <a:xfrm>
              <a:off x="9519820" y="5510572"/>
              <a:ext cx="5321540" cy="4145906"/>
              <a:chOff x="427404" y="1730829"/>
              <a:chExt cx="6016939" cy="4687678"/>
            </a:xfrm>
          </p:grpSpPr>
          <p:sp>
            <p:nvSpPr>
              <p:cNvPr id="26" name="Rectangle: Rounded Corners 25">
                <a:extLst>
                  <a:ext uri="{FF2B5EF4-FFF2-40B4-BE49-F238E27FC236}">
                    <a16:creationId xmlns:a16="http://schemas.microsoft.com/office/drawing/2014/main" id="{0A9D5E4D-FE25-40D3-9B4C-729BF61E7779}"/>
                  </a:ext>
                </a:extLst>
              </p:cNvPr>
              <p:cNvSpPr>
                <a:spLocks/>
              </p:cNvSpPr>
              <p:nvPr/>
            </p:nvSpPr>
            <p:spPr>
              <a:xfrm>
                <a:off x="537873" y="1817375"/>
                <a:ext cx="5796000" cy="3852000"/>
              </a:xfrm>
              <a:prstGeom prst="roundRect">
                <a:avLst>
                  <a:gd name="adj" fmla="val 3485"/>
                </a:avLst>
              </a:prstGeom>
              <a:solidFill>
                <a:schemeClr val="bg1"/>
              </a:solidFill>
              <a:ln w="762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p>
            </p:txBody>
          </p:sp>
          <p:sp>
            <p:nvSpPr>
              <p:cNvPr id="27" name="Rectangle: Rounded Corners 26">
                <a:extLst>
                  <a:ext uri="{FF2B5EF4-FFF2-40B4-BE49-F238E27FC236}">
                    <a16:creationId xmlns:a16="http://schemas.microsoft.com/office/drawing/2014/main" id="{78814463-ED70-4F9E-A510-4DD6113348B2}"/>
                  </a:ext>
                </a:extLst>
              </p:cNvPr>
              <p:cNvSpPr/>
              <p:nvPr/>
            </p:nvSpPr>
            <p:spPr>
              <a:xfrm>
                <a:off x="427404" y="1730829"/>
                <a:ext cx="6016939" cy="4065546"/>
              </a:xfrm>
              <a:prstGeom prst="roundRect">
                <a:avLst>
                  <a:gd name="adj" fmla="val 6311"/>
                </a:avLst>
              </a:prstGeom>
              <a:noFill/>
              <a:ln w="762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p>
            </p:txBody>
          </p:sp>
          <p:sp>
            <p:nvSpPr>
              <p:cNvPr id="28" name="Rectangle 27">
                <a:extLst>
                  <a:ext uri="{FF2B5EF4-FFF2-40B4-BE49-F238E27FC236}">
                    <a16:creationId xmlns:a16="http://schemas.microsoft.com/office/drawing/2014/main" id="{F17035A1-5B48-4A9C-BBD6-465BF05B6AB1}"/>
                  </a:ext>
                </a:extLst>
              </p:cNvPr>
              <p:cNvSpPr/>
              <p:nvPr/>
            </p:nvSpPr>
            <p:spPr>
              <a:xfrm>
                <a:off x="3036305" y="5796375"/>
                <a:ext cx="941519" cy="622132"/>
              </a:xfrm>
              <a:prstGeom prst="rect">
                <a:avLst/>
              </a:prstGeom>
              <a:solidFill>
                <a:schemeClr val="accent3"/>
              </a:solidFill>
              <a:ln w="762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000"/>
              </a:p>
            </p:txBody>
          </p:sp>
          <p:cxnSp>
            <p:nvCxnSpPr>
              <p:cNvPr id="29" name="Straight Connector 28">
                <a:extLst>
                  <a:ext uri="{FF2B5EF4-FFF2-40B4-BE49-F238E27FC236}">
                    <a16:creationId xmlns:a16="http://schemas.microsoft.com/office/drawing/2014/main" id="{1B3D3495-A192-485E-94C3-ABBE410540A5}"/>
                  </a:ext>
                </a:extLst>
              </p:cNvPr>
              <p:cNvCxnSpPr/>
              <p:nvPr/>
            </p:nvCxnSpPr>
            <p:spPr>
              <a:xfrm>
                <a:off x="1670437" y="6418507"/>
                <a:ext cx="3699777" cy="0"/>
              </a:xfrm>
              <a:prstGeom prst="line">
                <a:avLst/>
              </a:prstGeom>
              <a:ln w="76200">
                <a:solidFill>
                  <a:schemeClr val="accent3"/>
                </a:solidFill>
              </a:ln>
            </p:spPr>
            <p:style>
              <a:lnRef idx="2">
                <a:schemeClr val="accent1">
                  <a:shade val="50000"/>
                </a:schemeClr>
              </a:lnRef>
              <a:fillRef idx="1">
                <a:schemeClr val="accent1"/>
              </a:fillRef>
              <a:effectRef idx="0">
                <a:schemeClr val="accent1"/>
              </a:effectRef>
              <a:fontRef idx="minor">
                <a:schemeClr val="lt1"/>
              </a:fontRef>
            </p:style>
          </p:cxnSp>
        </p:grpSp>
        <p:sp>
          <p:nvSpPr>
            <p:cNvPr id="30" name="TextBox 29">
              <a:extLst>
                <a:ext uri="{FF2B5EF4-FFF2-40B4-BE49-F238E27FC236}">
                  <a16:creationId xmlns:a16="http://schemas.microsoft.com/office/drawing/2014/main" id="{E30A3A71-3562-440E-AD7F-B3104BDD9A8F}"/>
                </a:ext>
              </a:extLst>
            </p:cNvPr>
            <p:cNvSpPr txBox="1"/>
            <p:nvPr/>
          </p:nvSpPr>
          <p:spPr>
            <a:xfrm>
              <a:off x="13042537" y="8472315"/>
              <a:ext cx="1296088" cy="276999"/>
            </a:xfrm>
            <a:prstGeom prst="rect">
              <a:avLst/>
            </a:prstGeom>
            <a:noFill/>
          </p:spPr>
          <p:txBody>
            <a:bodyPr wrap="square" lIns="0" tIns="0" rIns="0" bIns="0" rtlCol="0" anchor="ctr" anchorCtr="0">
              <a:spAutoFit/>
            </a:bodyPr>
            <a:lstStyle/>
            <a:p>
              <a:r>
                <a:rPr lang="en-US" sz="1800" spc="-260" err="1">
                  <a:solidFill>
                    <a:schemeClr val="accent2">
                      <a:lumMod val="90000"/>
                    </a:schemeClr>
                  </a:solidFill>
                  <a:latin typeface="Yu Gothic UI Semibold" panose="020B0700000000000000" pitchFamily="34" charset="-128"/>
                  <a:ea typeface="Yu Gothic UI Semibold" panose="020B0700000000000000" pitchFamily="34" charset="-128"/>
                </a:rPr>
                <a:t>llllllllllllllll</a:t>
              </a:r>
              <a:r>
                <a:rPr lang="en-US" sz="1800" spc="-260">
                  <a:solidFill>
                    <a:schemeClr val="accent2">
                      <a:lumMod val="90000"/>
                    </a:schemeClr>
                  </a:solidFill>
                  <a:latin typeface="Yu Gothic UI Semibold" panose="020B0700000000000000" pitchFamily="34" charset="-128"/>
                  <a:ea typeface="Yu Gothic UI Semibold" panose="020B0700000000000000" pitchFamily="34" charset="-128"/>
                </a:rPr>
                <a:t> </a:t>
              </a:r>
              <a:r>
                <a:rPr lang="en-US" sz="1800" spc="-260" err="1">
                  <a:solidFill>
                    <a:schemeClr val="accent2">
                      <a:lumMod val="90000"/>
                    </a:schemeClr>
                  </a:solidFill>
                  <a:latin typeface="Yu Gothic UI Semibold" panose="020B0700000000000000" pitchFamily="34" charset="-128"/>
                  <a:ea typeface="Yu Gothic UI Semibold" panose="020B0700000000000000" pitchFamily="34" charset="-128"/>
                </a:rPr>
                <a:t>llllllllllllll</a:t>
              </a:r>
              <a:endParaRPr lang="en-US" sz="1800" spc="-260">
                <a:solidFill>
                  <a:schemeClr val="accent2">
                    <a:lumMod val="90000"/>
                  </a:schemeClr>
                </a:solidFill>
                <a:latin typeface="Yu Gothic UI Semibold" panose="020B0700000000000000" pitchFamily="34" charset="-128"/>
                <a:ea typeface="Yu Gothic UI Semibold" panose="020B0700000000000000" pitchFamily="34" charset="-128"/>
              </a:endParaRPr>
            </a:p>
          </p:txBody>
        </p:sp>
        <p:sp>
          <p:nvSpPr>
            <p:cNvPr id="31" name="TextBox 30">
              <a:extLst>
                <a:ext uri="{FF2B5EF4-FFF2-40B4-BE49-F238E27FC236}">
                  <a16:creationId xmlns:a16="http://schemas.microsoft.com/office/drawing/2014/main" id="{39B52646-D26C-4ACF-B27D-5318F50C11D8}"/>
                </a:ext>
              </a:extLst>
            </p:cNvPr>
            <p:cNvSpPr txBox="1"/>
            <p:nvPr/>
          </p:nvSpPr>
          <p:spPr>
            <a:xfrm>
              <a:off x="13096529" y="6872719"/>
              <a:ext cx="1323418" cy="276999"/>
            </a:xfrm>
            <a:prstGeom prst="rect">
              <a:avLst/>
            </a:prstGeom>
            <a:noFill/>
          </p:spPr>
          <p:txBody>
            <a:bodyPr wrap="square" lIns="0" tIns="0" rIns="0" bIns="0" rtlCol="0" anchor="ctr" anchorCtr="0">
              <a:spAutoFit/>
            </a:bodyPr>
            <a:lstStyle/>
            <a:p>
              <a:r>
                <a:rPr lang="en-US" sz="1800" spc="-260" err="1">
                  <a:solidFill>
                    <a:schemeClr val="accent2">
                      <a:lumMod val="90000"/>
                    </a:schemeClr>
                  </a:solidFill>
                  <a:latin typeface="Yu Gothic UI Semibold" panose="020B0700000000000000" pitchFamily="34" charset="-128"/>
                  <a:ea typeface="Yu Gothic UI Semibold" panose="020B0700000000000000" pitchFamily="34" charset="-128"/>
                </a:rPr>
                <a:t>llllllllll</a:t>
              </a:r>
              <a:r>
                <a:rPr lang="en-US" sz="1800" spc="-260">
                  <a:solidFill>
                    <a:schemeClr val="accent2">
                      <a:lumMod val="90000"/>
                    </a:schemeClr>
                  </a:solidFill>
                  <a:latin typeface="Yu Gothic UI Semibold" panose="020B0700000000000000" pitchFamily="34" charset="-128"/>
                  <a:ea typeface="Yu Gothic UI Semibold" panose="020B0700000000000000" pitchFamily="34" charset="-128"/>
                </a:rPr>
                <a:t> </a:t>
              </a:r>
              <a:r>
                <a:rPr lang="en-US" sz="1800" spc="-260" err="1">
                  <a:solidFill>
                    <a:schemeClr val="accent2">
                      <a:lumMod val="90000"/>
                    </a:schemeClr>
                  </a:solidFill>
                  <a:latin typeface="Yu Gothic UI Semibold" panose="020B0700000000000000" pitchFamily="34" charset="-128"/>
                  <a:ea typeface="Yu Gothic UI Semibold" panose="020B0700000000000000" pitchFamily="34" charset="-128"/>
                </a:rPr>
                <a:t>llllllllllllllllll</a:t>
              </a:r>
              <a:endParaRPr lang="en-US" sz="1800" spc="-260">
                <a:solidFill>
                  <a:schemeClr val="accent2">
                    <a:lumMod val="90000"/>
                  </a:schemeClr>
                </a:solidFill>
                <a:latin typeface="Yu Gothic UI Semibold" panose="020B0700000000000000" pitchFamily="34" charset="-128"/>
                <a:ea typeface="Yu Gothic UI Semibold" panose="020B0700000000000000" pitchFamily="34" charset="-128"/>
              </a:endParaRPr>
            </a:p>
          </p:txBody>
        </p:sp>
        <p:sp>
          <p:nvSpPr>
            <p:cNvPr id="32" name="TextBox 31">
              <a:extLst>
                <a:ext uri="{FF2B5EF4-FFF2-40B4-BE49-F238E27FC236}">
                  <a16:creationId xmlns:a16="http://schemas.microsoft.com/office/drawing/2014/main" id="{2A2914D3-F3A7-4247-A74D-B8A3F2EFBFC2}"/>
                </a:ext>
              </a:extLst>
            </p:cNvPr>
            <p:cNvSpPr txBox="1"/>
            <p:nvPr/>
          </p:nvSpPr>
          <p:spPr>
            <a:xfrm>
              <a:off x="11719119" y="6872720"/>
              <a:ext cx="1514354" cy="276999"/>
            </a:xfrm>
            <a:prstGeom prst="rect">
              <a:avLst/>
            </a:prstGeom>
            <a:noFill/>
          </p:spPr>
          <p:txBody>
            <a:bodyPr wrap="square" lIns="0" tIns="0" rIns="0" bIns="0" rtlCol="0" anchor="ctr" anchorCtr="0">
              <a:spAutoFit/>
            </a:bodyPr>
            <a:lstStyle/>
            <a:p>
              <a:r>
                <a:rPr lang="en-US" sz="1800" spc="-260" err="1">
                  <a:solidFill>
                    <a:schemeClr val="accent2">
                      <a:lumMod val="90000"/>
                    </a:schemeClr>
                  </a:solidFill>
                  <a:latin typeface="Yu Gothic UI Semibold" panose="020B0700000000000000" pitchFamily="34" charset="-128"/>
                  <a:ea typeface="Yu Gothic UI Semibold" panose="020B0700000000000000" pitchFamily="34" charset="-128"/>
                </a:rPr>
                <a:t>lllllllllllllllllllllllllllllllllll</a:t>
              </a:r>
              <a:endParaRPr lang="en-US" sz="1800" spc="-260">
                <a:solidFill>
                  <a:schemeClr val="accent2">
                    <a:lumMod val="90000"/>
                  </a:schemeClr>
                </a:solidFill>
                <a:latin typeface="Yu Gothic UI Semibold" panose="020B0700000000000000" pitchFamily="34" charset="-128"/>
                <a:ea typeface="Yu Gothic UI Semibold" panose="020B0700000000000000" pitchFamily="34" charset="-128"/>
              </a:endParaRPr>
            </a:p>
          </p:txBody>
        </p:sp>
        <p:sp>
          <p:nvSpPr>
            <p:cNvPr id="33" name="TextBox 32">
              <a:extLst>
                <a:ext uri="{FF2B5EF4-FFF2-40B4-BE49-F238E27FC236}">
                  <a16:creationId xmlns:a16="http://schemas.microsoft.com/office/drawing/2014/main" id="{256AA4FC-E0F7-4FE5-8E94-BEA0E1CB79BE}"/>
                </a:ext>
              </a:extLst>
            </p:cNvPr>
            <p:cNvSpPr txBox="1"/>
            <p:nvPr/>
          </p:nvSpPr>
          <p:spPr>
            <a:xfrm>
              <a:off x="11719119" y="6212778"/>
              <a:ext cx="1323418" cy="276999"/>
            </a:xfrm>
            <a:prstGeom prst="rect">
              <a:avLst/>
            </a:prstGeom>
            <a:noFill/>
          </p:spPr>
          <p:txBody>
            <a:bodyPr wrap="square" lIns="0" tIns="0" rIns="0" bIns="0" rtlCol="0" anchor="ctr" anchorCtr="0">
              <a:spAutoFit/>
            </a:bodyPr>
            <a:lstStyle/>
            <a:p>
              <a:r>
                <a:rPr lang="en-US" sz="1800" spc="-260" err="1">
                  <a:solidFill>
                    <a:schemeClr val="accent2">
                      <a:lumMod val="90000"/>
                    </a:schemeClr>
                  </a:solidFill>
                  <a:latin typeface="Yu Gothic UI Semibold" panose="020B0700000000000000" pitchFamily="34" charset="-128"/>
                  <a:ea typeface="Yu Gothic UI Semibold" panose="020B0700000000000000" pitchFamily="34" charset="-128"/>
                </a:rPr>
                <a:t>llllllllllllllll</a:t>
              </a:r>
              <a:r>
                <a:rPr lang="en-US" sz="1800" spc="-260">
                  <a:solidFill>
                    <a:schemeClr val="accent2">
                      <a:lumMod val="90000"/>
                    </a:schemeClr>
                  </a:solidFill>
                  <a:latin typeface="Yu Gothic UI Semibold" panose="020B0700000000000000" pitchFamily="34" charset="-128"/>
                  <a:ea typeface="Yu Gothic UI Semibold" panose="020B0700000000000000" pitchFamily="34" charset="-128"/>
                </a:rPr>
                <a:t> </a:t>
              </a:r>
              <a:r>
                <a:rPr lang="en-US" sz="1800" spc="-260" err="1">
                  <a:solidFill>
                    <a:schemeClr val="accent2">
                      <a:lumMod val="90000"/>
                    </a:schemeClr>
                  </a:solidFill>
                  <a:latin typeface="Yu Gothic UI Semibold" panose="020B0700000000000000" pitchFamily="34" charset="-128"/>
                  <a:ea typeface="Yu Gothic UI Semibold" panose="020B0700000000000000" pitchFamily="34" charset="-128"/>
                </a:rPr>
                <a:t>lllllllllllll</a:t>
              </a:r>
              <a:endParaRPr lang="en-US" sz="1800" spc="-260">
                <a:solidFill>
                  <a:schemeClr val="accent2">
                    <a:lumMod val="90000"/>
                  </a:schemeClr>
                </a:solidFill>
                <a:latin typeface="Yu Gothic UI Semibold" panose="020B0700000000000000" pitchFamily="34" charset="-128"/>
                <a:ea typeface="Yu Gothic UI Semibold" panose="020B0700000000000000" pitchFamily="34" charset="-128"/>
              </a:endParaRPr>
            </a:p>
          </p:txBody>
        </p:sp>
        <p:sp>
          <p:nvSpPr>
            <p:cNvPr id="34" name="TextBox 33">
              <a:extLst>
                <a:ext uri="{FF2B5EF4-FFF2-40B4-BE49-F238E27FC236}">
                  <a16:creationId xmlns:a16="http://schemas.microsoft.com/office/drawing/2014/main" id="{7565798C-29FF-4F65-B85F-165E43589A8B}"/>
                </a:ext>
              </a:extLst>
            </p:cNvPr>
            <p:cNvSpPr txBox="1"/>
            <p:nvPr/>
          </p:nvSpPr>
          <p:spPr>
            <a:xfrm>
              <a:off x="11727351" y="6539466"/>
              <a:ext cx="1072226" cy="276999"/>
            </a:xfrm>
            <a:prstGeom prst="rect">
              <a:avLst/>
            </a:prstGeom>
            <a:noFill/>
          </p:spPr>
          <p:txBody>
            <a:bodyPr wrap="square" lIns="0" tIns="0" rIns="0" bIns="0" rtlCol="0" anchor="ctr" anchorCtr="0">
              <a:spAutoFit/>
            </a:bodyPr>
            <a:lstStyle/>
            <a:p>
              <a:r>
                <a:rPr lang="en-US" sz="1800" spc="-260" err="1">
                  <a:solidFill>
                    <a:schemeClr val="accent2">
                      <a:lumMod val="90000"/>
                    </a:schemeClr>
                  </a:solidFill>
                  <a:latin typeface="Yu Gothic UI Semibold" panose="020B0700000000000000" pitchFamily="34" charset="-128"/>
                  <a:ea typeface="Yu Gothic UI Semibold" panose="020B0700000000000000" pitchFamily="34" charset="-128"/>
                </a:rPr>
                <a:t>lllllllllll</a:t>
              </a:r>
              <a:r>
                <a:rPr lang="en-US" sz="1800" spc="-260">
                  <a:solidFill>
                    <a:schemeClr val="accent2">
                      <a:lumMod val="90000"/>
                    </a:schemeClr>
                  </a:solidFill>
                  <a:latin typeface="Yu Gothic UI Semibold" panose="020B0700000000000000" pitchFamily="34" charset="-128"/>
                  <a:ea typeface="Yu Gothic UI Semibold" panose="020B0700000000000000" pitchFamily="34" charset="-128"/>
                </a:rPr>
                <a:t> </a:t>
              </a:r>
              <a:r>
                <a:rPr lang="en-US" sz="1800" spc="-260" err="1">
                  <a:solidFill>
                    <a:schemeClr val="accent2">
                      <a:lumMod val="90000"/>
                    </a:schemeClr>
                  </a:solidFill>
                  <a:latin typeface="Yu Gothic UI Semibold" panose="020B0700000000000000" pitchFamily="34" charset="-128"/>
                  <a:ea typeface="Yu Gothic UI Semibold" panose="020B0700000000000000" pitchFamily="34" charset="-128"/>
                </a:rPr>
                <a:t>lllllllllll</a:t>
              </a:r>
              <a:endParaRPr lang="en-US" sz="1800" spc="-260">
                <a:solidFill>
                  <a:schemeClr val="accent2">
                    <a:lumMod val="90000"/>
                  </a:schemeClr>
                </a:solidFill>
                <a:latin typeface="Yu Gothic UI Semibold" panose="020B0700000000000000" pitchFamily="34" charset="-128"/>
                <a:ea typeface="Yu Gothic UI Semibold" panose="020B0700000000000000" pitchFamily="34" charset="-128"/>
              </a:endParaRPr>
            </a:p>
          </p:txBody>
        </p:sp>
        <p:sp>
          <p:nvSpPr>
            <p:cNvPr id="35" name="TextBox 34">
              <a:extLst>
                <a:ext uri="{FF2B5EF4-FFF2-40B4-BE49-F238E27FC236}">
                  <a16:creationId xmlns:a16="http://schemas.microsoft.com/office/drawing/2014/main" id="{71C80E8C-D628-41F7-9141-F3876DE585F1}"/>
                </a:ext>
              </a:extLst>
            </p:cNvPr>
            <p:cNvSpPr txBox="1"/>
            <p:nvPr/>
          </p:nvSpPr>
          <p:spPr>
            <a:xfrm>
              <a:off x="11726764" y="7181503"/>
              <a:ext cx="1583301" cy="276999"/>
            </a:xfrm>
            <a:prstGeom prst="rect">
              <a:avLst/>
            </a:prstGeom>
            <a:noFill/>
          </p:spPr>
          <p:txBody>
            <a:bodyPr wrap="square" lIns="0" tIns="0" rIns="0" bIns="0" rtlCol="0" anchor="ctr" anchorCtr="0">
              <a:spAutoFit/>
            </a:bodyPr>
            <a:lstStyle/>
            <a:p>
              <a:r>
                <a:rPr lang="en-US" sz="1800" spc="-260" err="1">
                  <a:solidFill>
                    <a:schemeClr val="accent2">
                      <a:lumMod val="90000"/>
                    </a:schemeClr>
                  </a:solidFill>
                  <a:latin typeface="Yu Gothic UI Semibold" panose="020B0700000000000000" pitchFamily="34" charset="-128"/>
                  <a:ea typeface="Yu Gothic UI Semibold" panose="020B0700000000000000" pitchFamily="34" charset="-128"/>
                </a:rPr>
                <a:t>llllllllllllllllllll</a:t>
              </a:r>
              <a:r>
                <a:rPr lang="en-US" sz="1800" spc="-260">
                  <a:solidFill>
                    <a:schemeClr val="accent2">
                      <a:lumMod val="90000"/>
                    </a:schemeClr>
                  </a:solidFill>
                  <a:latin typeface="Yu Gothic UI Semibold" panose="020B0700000000000000" pitchFamily="34" charset="-128"/>
                  <a:ea typeface="Yu Gothic UI Semibold" panose="020B0700000000000000" pitchFamily="34" charset="-128"/>
                </a:rPr>
                <a:t> </a:t>
              </a:r>
              <a:r>
                <a:rPr lang="en-US" sz="1800" spc="-260" err="1">
                  <a:solidFill>
                    <a:schemeClr val="accent2">
                      <a:lumMod val="90000"/>
                    </a:schemeClr>
                  </a:solidFill>
                  <a:latin typeface="Yu Gothic UI Semibold" panose="020B0700000000000000" pitchFamily="34" charset="-128"/>
                  <a:ea typeface="Yu Gothic UI Semibold" panose="020B0700000000000000" pitchFamily="34" charset="-128"/>
                </a:rPr>
                <a:t>lllllllllllllll</a:t>
              </a:r>
              <a:endParaRPr lang="en-US" sz="1800" spc="-260">
                <a:solidFill>
                  <a:schemeClr val="accent2">
                    <a:lumMod val="90000"/>
                  </a:schemeClr>
                </a:solidFill>
                <a:latin typeface="Yu Gothic UI Semibold" panose="020B0700000000000000" pitchFamily="34" charset="-128"/>
                <a:ea typeface="Yu Gothic UI Semibold" panose="020B0700000000000000" pitchFamily="34" charset="-128"/>
              </a:endParaRPr>
            </a:p>
          </p:txBody>
        </p:sp>
        <p:sp>
          <p:nvSpPr>
            <p:cNvPr id="36" name="TextBox 35">
              <a:extLst>
                <a:ext uri="{FF2B5EF4-FFF2-40B4-BE49-F238E27FC236}">
                  <a16:creationId xmlns:a16="http://schemas.microsoft.com/office/drawing/2014/main" id="{939F1124-9CA2-48EE-AE4F-759DDCF748FF}"/>
                </a:ext>
              </a:extLst>
            </p:cNvPr>
            <p:cNvSpPr txBox="1"/>
            <p:nvPr/>
          </p:nvSpPr>
          <p:spPr>
            <a:xfrm>
              <a:off x="11726764" y="7504821"/>
              <a:ext cx="1156095" cy="276999"/>
            </a:xfrm>
            <a:prstGeom prst="rect">
              <a:avLst/>
            </a:prstGeom>
            <a:noFill/>
          </p:spPr>
          <p:txBody>
            <a:bodyPr wrap="square" lIns="0" tIns="0" rIns="0" bIns="0" rtlCol="0" anchor="ctr" anchorCtr="0">
              <a:spAutoFit/>
            </a:bodyPr>
            <a:lstStyle/>
            <a:p>
              <a:r>
                <a:rPr lang="en-US" sz="1800" spc="-260" err="1">
                  <a:solidFill>
                    <a:schemeClr val="accent2">
                      <a:lumMod val="90000"/>
                    </a:schemeClr>
                  </a:solidFill>
                  <a:latin typeface="Yu Gothic UI Semibold" panose="020B0700000000000000" pitchFamily="34" charset="-128"/>
                  <a:ea typeface="Yu Gothic UI Semibold" panose="020B0700000000000000" pitchFamily="34" charset="-128"/>
                </a:rPr>
                <a:t>llllllllllllllllllll</a:t>
              </a:r>
              <a:endParaRPr lang="en-US" sz="1800" spc="-260">
                <a:solidFill>
                  <a:schemeClr val="accent2">
                    <a:lumMod val="90000"/>
                  </a:schemeClr>
                </a:solidFill>
                <a:latin typeface="Yu Gothic UI Semibold" panose="020B0700000000000000" pitchFamily="34" charset="-128"/>
                <a:ea typeface="Yu Gothic UI Semibold" panose="020B0700000000000000" pitchFamily="34" charset="-128"/>
              </a:endParaRPr>
            </a:p>
          </p:txBody>
        </p:sp>
        <p:sp>
          <p:nvSpPr>
            <p:cNvPr id="37" name="TextBox 36">
              <a:extLst>
                <a:ext uri="{FF2B5EF4-FFF2-40B4-BE49-F238E27FC236}">
                  <a16:creationId xmlns:a16="http://schemas.microsoft.com/office/drawing/2014/main" id="{EFF9A540-DB25-4C8C-A83E-E0AEFFB8A785}"/>
                </a:ext>
              </a:extLst>
            </p:cNvPr>
            <p:cNvSpPr txBox="1"/>
            <p:nvPr/>
          </p:nvSpPr>
          <p:spPr>
            <a:xfrm>
              <a:off x="11718559" y="8472315"/>
              <a:ext cx="1408543" cy="276999"/>
            </a:xfrm>
            <a:prstGeom prst="rect">
              <a:avLst/>
            </a:prstGeom>
            <a:noFill/>
          </p:spPr>
          <p:txBody>
            <a:bodyPr wrap="square" lIns="0" tIns="0" rIns="0" bIns="0" rtlCol="0" anchor="ctr" anchorCtr="0">
              <a:spAutoFit/>
            </a:bodyPr>
            <a:lstStyle/>
            <a:p>
              <a:r>
                <a:rPr lang="en-US" sz="1800" spc="-260" err="1">
                  <a:solidFill>
                    <a:schemeClr val="accent2">
                      <a:lumMod val="90000"/>
                    </a:schemeClr>
                  </a:solidFill>
                  <a:latin typeface="Yu Gothic UI Semibold" panose="020B0700000000000000" pitchFamily="34" charset="-128"/>
                  <a:ea typeface="Yu Gothic UI Semibold" panose="020B0700000000000000" pitchFamily="34" charset="-128"/>
                </a:rPr>
                <a:t>llllllllllllllllllllllllllllllllll</a:t>
              </a:r>
              <a:endParaRPr lang="en-US" sz="1800" spc="-260">
                <a:solidFill>
                  <a:schemeClr val="accent2">
                    <a:lumMod val="90000"/>
                  </a:schemeClr>
                </a:solidFill>
                <a:latin typeface="Yu Gothic UI Semibold" panose="020B0700000000000000" pitchFamily="34" charset="-128"/>
                <a:ea typeface="Yu Gothic UI Semibold" panose="020B0700000000000000" pitchFamily="34" charset="-128"/>
              </a:endParaRPr>
            </a:p>
          </p:txBody>
        </p:sp>
        <p:sp>
          <p:nvSpPr>
            <p:cNvPr id="38" name="TextBox 37">
              <a:extLst>
                <a:ext uri="{FF2B5EF4-FFF2-40B4-BE49-F238E27FC236}">
                  <a16:creationId xmlns:a16="http://schemas.microsoft.com/office/drawing/2014/main" id="{6FD7FF29-A967-4FBB-8546-7F83D7112075}"/>
                </a:ext>
              </a:extLst>
            </p:cNvPr>
            <p:cNvSpPr txBox="1"/>
            <p:nvPr/>
          </p:nvSpPr>
          <p:spPr>
            <a:xfrm>
              <a:off x="10214590" y="6222594"/>
              <a:ext cx="1406828" cy="257369"/>
            </a:xfrm>
            <a:prstGeom prst="rect">
              <a:avLst/>
            </a:prstGeom>
            <a:solidFill>
              <a:schemeClr val="accent2"/>
            </a:solidFill>
          </p:spPr>
          <p:txBody>
            <a:bodyPr wrap="square" tIns="36000" bIns="36000" rtlCol="0" anchor="ctr" anchorCtr="0">
              <a:spAutoFit/>
            </a:bodyPr>
            <a:lstStyle/>
            <a:p>
              <a:r>
                <a:rPr lang="en-US" sz="1200">
                  <a:latin typeface="UGent Panno Text" panose="02000506040000040003" pitchFamily="50" charset="0"/>
                </a:rPr>
                <a:t>Title</a:t>
              </a:r>
            </a:p>
          </p:txBody>
        </p:sp>
        <p:sp>
          <p:nvSpPr>
            <p:cNvPr id="39" name="TextBox 38">
              <a:extLst>
                <a:ext uri="{FF2B5EF4-FFF2-40B4-BE49-F238E27FC236}">
                  <a16:creationId xmlns:a16="http://schemas.microsoft.com/office/drawing/2014/main" id="{E3F0E487-8E88-48EA-84F3-D3267BAFEC78}"/>
                </a:ext>
              </a:extLst>
            </p:cNvPr>
            <p:cNvSpPr txBox="1"/>
            <p:nvPr/>
          </p:nvSpPr>
          <p:spPr>
            <a:xfrm>
              <a:off x="10214592" y="6545502"/>
              <a:ext cx="1406828" cy="257369"/>
            </a:xfrm>
            <a:prstGeom prst="rect">
              <a:avLst/>
            </a:prstGeom>
            <a:solidFill>
              <a:schemeClr val="accent2"/>
            </a:solidFill>
          </p:spPr>
          <p:txBody>
            <a:bodyPr wrap="square" tIns="36000" bIns="36000" rtlCol="0" anchor="ctr" anchorCtr="0">
              <a:spAutoFit/>
            </a:bodyPr>
            <a:lstStyle/>
            <a:p>
              <a:r>
                <a:rPr lang="en-US" sz="1200">
                  <a:latin typeface="UGent Panno Text" panose="02000506040000040003" pitchFamily="50" charset="0"/>
                </a:rPr>
                <a:t>Creator</a:t>
              </a:r>
            </a:p>
          </p:txBody>
        </p:sp>
        <p:sp>
          <p:nvSpPr>
            <p:cNvPr id="40" name="TextBox 39">
              <a:extLst>
                <a:ext uri="{FF2B5EF4-FFF2-40B4-BE49-F238E27FC236}">
                  <a16:creationId xmlns:a16="http://schemas.microsoft.com/office/drawing/2014/main" id="{4931078D-0D0E-4A48-8159-FFAEC1C721E9}"/>
                </a:ext>
              </a:extLst>
            </p:cNvPr>
            <p:cNvSpPr txBox="1"/>
            <p:nvPr/>
          </p:nvSpPr>
          <p:spPr>
            <a:xfrm>
              <a:off x="10214589" y="7191318"/>
              <a:ext cx="1406828" cy="257369"/>
            </a:xfrm>
            <a:prstGeom prst="rect">
              <a:avLst/>
            </a:prstGeom>
            <a:solidFill>
              <a:schemeClr val="accent2"/>
            </a:solidFill>
          </p:spPr>
          <p:txBody>
            <a:bodyPr wrap="square" tIns="36000" bIns="36000" rtlCol="0" anchor="ctr" anchorCtr="0">
              <a:spAutoFit/>
            </a:bodyPr>
            <a:lstStyle/>
            <a:p>
              <a:r>
                <a:rPr lang="en-US" sz="1200">
                  <a:latin typeface="UGent Panno Text" panose="02000506040000040003" pitchFamily="50" charset="0"/>
                </a:rPr>
                <a:t>Keywords</a:t>
              </a:r>
            </a:p>
          </p:txBody>
        </p:sp>
        <p:sp>
          <p:nvSpPr>
            <p:cNvPr id="41" name="TextBox 40">
              <a:extLst>
                <a:ext uri="{FF2B5EF4-FFF2-40B4-BE49-F238E27FC236}">
                  <a16:creationId xmlns:a16="http://schemas.microsoft.com/office/drawing/2014/main" id="{EF4E8A99-DA0C-4178-B53C-2FB72CC9036F}"/>
                </a:ext>
              </a:extLst>
            </p:cNvPr>
            <p:cNvSpPr txBox="1"/>
            <p:nvPr/>
          </p:nvSpPr>
          <p:spPr>
            <a:xfrm>
              <a:off x="10214588" y="7514226"/>
              <a:ext cx="1406828" cy="257369"/>
            </a:xfrm>
            <a:prstGeom prst="rect">
              <a:avLst/>
            </a:prstGeom>
            <a:solidFill>
              <a:schemeClr val="accent2"/>
            </a:solidFill>
          </p:spPr>
          <p:txBody>
            <a:bodyPr wrap="square" tIns="36000" bIns="36000" rtlCol="0" anchor="ctr" anchorCtr="0">
              <a:spAutoFit/>
            </a:bodyPr>
            <a:lstStyle/>
            <a:p>
              <a:r>
                <a:rPr lang="en-US" sz="1200">
                  <a:latin typeface="UGent Panno Text" panose="02000506040000040003" pitchFamily="50" charset="0"/>
                </a:rPr>
                <a:t>Temporal scope</a:t>
              </a:r>
            </a:p>
          </p:txBody>
        </p:sp>
        <p:sp>
          <p:nvSpPr>
            <p:cNvPr id="42" name="TextBox 41">
              <a:extLst>
                <a:ext uri="{FF2B5EF4-FFF2-40B4-BE49-F238E27FC236}">
                  <a16:creationId xmlns:a16="http://schemas.microsoft.com/office/drawing/2014/main" id="{625F0C42-9E62-4041-80C5-9D726EEC60FC}"/>
                </a:ext>
              </a:extLst>
            </p:cNvPr>
            <p:cNvSpPr txBox="1"/>
            <p:nvPr/>
          </p:nvSpPr>
          <p:spPr>
            <a:xfrm>
              <a:off x="10214591" y="6868410"/>
              <a:ext cx="1406828" cy="257369"/>
            </a:xfrm>
            <a:prstGeom prst="rect">
              <a:avLst/>
            </a:prstGeom>
            <a:solidFill>
              <a:schemeClr val="accent2"/>
            </a:solidFill>
          </p:spPr>
          <p:txBody>
            <a:bodyPr wrap="square" tIns="36000" bIns="36000" rtlCol="0" anchor="ctr" anchorCtr="0">
              <a:spAutoFit/>
            </a:bodyPr>
            <a:lstStyle/>
            <a:p>
              <a:r>
                <a:rPr lang="en-US" sz="1200">
                  <a:latin typeface="UGent Panno Text" panose="02000506040000040003" pitchFamily="50" charset="0"/>
                </a:rPr>
                <a:t>Abstract</a:t>
              </a:r>
            </a:p>
          </p:txBody>
        </p:sp>
        <p:sp>
          <p:nvSpPr>
            <p:cNvPr id="43" name="TextBox 42">
              <a:extLst>
                <a:ext uri="{FF2B5EF4-FFF2-40B4-BE49-F238E27FC236}">
                  <a16:creationId xmlns:a16="http://schemas.microsoft.com/office/drawing/2014/main" id="{847467F6-B06C-43BF-9479-41CB6E49355E}"/>
                </a:ext>
              </a:extLst>
            </p:cNvPr>
            <p:cNvSpPr txBox="1"/>
            <p:nvPr/>
          </p:nvSpPr>
          <p:spPr>
            <a:xfrm>
              <a:off x="10214588" y="7837134"/>
              <a:ext cx="1406828" cy="257369"/>
            </a:xfrm>
            <a:prstGeom prst="rect">
              <a:avLst/>
            </a:prstGeom>
            <a:solidFill>
              <a:schemeClr val="accent2"/>
            </a:solidFill>
          </p:spPr>
          <p:txBody>
            <a:bodyPr wrap="square" tIns="36000" bIns="36000" rtlCol="0" anchor="ctr" anchorCtr="0">
              <a:spAutoFit/>
            </a:bodyPr>
            <a:lstStyle/>
            <a:p>
              <a:r>
                <a:rPr lang="en-US" sz="1200">
                  <a:latin typeface="UGent Panno Text" panose="02000506040000040003" pitchFamily="50" charset="0"/>
                </a:rPr>
                <a:t>File type</a:t>
              </a:r>
            </a:p>
          </p:txBody>
        </p:sp>
        <p:sp>
          <p:nvSpPr>
            <p:cNvPr id="44" name="TextBox 43">
              <a:extLst>
                <a:ext uri="{FF2B5EF4-FFF2-40B4-BE49-F238E27FC236}">
                  <a16:creationId xmlns:a16="http://schemas.microsoft.com/office/drawing/2014/main" id="{71218C52-094B-49B8-89C1-CE69957ACCBF}"/>
                </a:ext>
              </a:extLst>
            </p:cNvPr>
            <p:cNvSpPr txBox="1"/>
            <p:nvPr/>
          </p:nvSpPr>
          <p:spPr>
            <a:xfrm>
              <a:off x="10214592" y="8160043"/>
              <a:ext cx="1406828" cy="257369"/>
            </a:xfrm>
            <a:prstGeom prst="rect">
              <a:avLst/>
            </a:prstGeom>
            <a:solidFill>
              <a:schemeClr val="accent2"/>
            </a:solidFill>
          </p:spPr>
          <p:txBody>
            <a:bodyPr wrap="square" tIns="36000" bIns="36000" rtlCol="0" anchor="ctr" anchorCtr="0">
              <a:spAutoFit/>
            </a:bodyPr>
            <a:lstStyle/>
            <a:p>
              <a:r>
                <a:rPr lang="en-US" sz="1200">
                  <a:latin typeface="UGent Panno Text" panose="02000506040000040003" pitchFamily="50" charset="0"/>
                </a:rPr>
                <a:t>License</a:t>
              </a:r>
            </a:p>
          </p:txBody>
        </p:sp>
        <p:sp>
          <p:nvSpPr>
            <p:cNvPr id="45" name="TextBox 44">
              <a:extLst>
                <a:ext uri="{FF2B5EF4-FFF2-40B4-BE49-F238E27FC236}">
                  <a16:creationId xmlns:a16="http://schemas.microsoft.com/office/drawing/2014/main" id="{DA88CD47-3294-43CA-AC7F-9CBD67033E5A}"/>
                </a:ext>
              </a:extLst>
            </p:cNvPr>
            <p:cNvSpPr txBox="1"/>
            <p:nvPr/>
          </p:nvSpPr>
          <p:spPr>
            <a:xfrm>
              <a:off x="10214589" y="8478926"/>
              <a:ext cx="1406835" cy="257369"/>
            </a:xfrm>
            <a:prstGeom prst="rect">
              <a:avLst/>
            </a:prstGeom>
            <a:solidFill>
              <a:schemeClr val="accent2"/>
            </a:solidFill>
          </p:spPr>
          <p:txBody>
            <a:bodyPr wrap="square" tIns="36000" bIns="36000" rtlCol="0" anchor="ctr" anchorCtr="0">
              <a:spAutoFit/>
            </a:bodyPr>
            <a:lstStyle/>
            <a:p>
              <a:r>
                <a:rPr lang="en-US" sz="1200">
                  <a:latin typeface="UGent Panno Text" panose="02000506040000040003" pitchFamily="50" charset="0"/>
                </a:rPr>
                <a:t>Related publication</a:t>
              </a:r>
            </a:p>
          </p:txBody>
        </p:sp>
        <p:grpSp>
          <p:nvGrpSpPr>
            <p:cNvPr id="46" name="Group 45">
              <a:extLst>
                <a:ext uri="{FF2B5EF4-FFF2-40B4-BE49-F238E27FC236}">
                  <a16:creationId xmlns:a16="http://schemas.microsoft.com/office/drawing/2014/main" id="{88292CFC-78A6-4D9F-843A-71DA8280399F}"/>
                </a:ext>
              </a:extLst>
            </p:cNvPr>
            <p:cNvGrpSpPr/>
            <p:nvPr/>
          </p:nvGrpSpPr>
          <p:grpSpPr>
            <a:xfrm>
              <a:off x="9994814" y="5710555"/>
              <a:ext cx="4353888" cy="265727"/>
              <a:chOff x="787316" y="2190011"/>
              <a:chExt cx="5308684" cy="324000"/>
            </a:xfrm>
          </p:grpSpPr>
          <p:sp>
            <p:nvSpPr>
              <p:cNvPr id="47" name="Rectangle: Rounded Corners 46">
                <a:extLst>
                  <a:ext uri="{FF2B5EF4-FFF2-40B4-BE49-F238E27FC236}">
                    <a16:creationId xmlns:a16="http://schemas.microsoft.com/office/drawing/2014/main" id="{41F6281D-FC66-4C76-996C-6DAAD5E9E06D}"/>
                  </a:ext>
                </a:extLst>
              </p:cNvPr>
              <p:cNvSpPr/>
              <p:nvPr/>
            </p:nvSpPr>
            <p:spPr>
              <a:xfrm>
                <a:off x="787316" y="2190011"/>
                <a:ext cx="5308684" cy="324000"/>
              </a:xfrm>
              <a:prstGeom prst="roundRect">
                <a:avLst/>
              </a:prstGeom>
              <a:solidFill>
                <a:schemeClr val="bg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p>
            </p:txBody>
          </p:sp>
          <p:sp>
            <p:nvSpPr>
              <p:cNvPr id="48" name="Freeform: Shape 47">
                <a:extLst>
                  <a:ext uri="{FF2B5EF4-FFF2-40B4-BE49-F238E27FC236}">
                    <a16:creationId xmlns:a16="http://schemas.microsoft.com/office/drawing/2014/main" id="{A41C4D8C-18CE-4245-8D86-E2F3BE725A8F}"/>
                  </a:ext>
                </a:extLst>
              </p:cNvPr>
              <p:cNvSpPr/>
              <p:nvPr/>
            </p:nvSpPr>
            <p:spPr>
              <a:xfrm>
                <a:off x="926668" y="2420196"/>
                <a:ext cx="4680000" cy="31226"/>
              </a:xfrm>
              <a:custGeom>
                <a:avLst/>
                <a:gdLst>
                  <a:gd name="connsiteX0" fmla="*/ 450308 w 450829"/>
                  <a:gd name="connsiteY0" fmla="*/ 16101 h 31226"/>
                  <a:gd name="connsiteX1" fmla="*/ 435671 w 450829"/>
                  <a:gd name="connsiteY1" fmla="*/ 1464 h 31226"/>
                  <a:gd name="connsiteX2" fmla="*/ 16101 w 450829"/>
                  <a:gd name="connsiteY2" fmla="*/ 1464 h 31226"/>
                  <a:gd name="connsiteX3" fmla="*/ 1464 w 450829"/>
                  <a:gd name="connsiteY3" fmla="*/ 16101 h 31226"/>
                  <a:gd name="connsiteX4" fmla="*/ 16101 w 450829"/>
                  <a:gd name="connsiteY4" fmla="*/ 30738 h 31226"/>
                  <a:gd name="connsiteX5" fmla="*/ 435671 w 450829"/>
                  <a:gd name="connsiteY5" fmla="*/ 30738 h 31226"/>
                  <a:gd name="connsiteX6" fmla="*/ 450308 w 450829"/>
                  <a:gd name="connsiteY6" fmla="*/ 16101 h 312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50829" h="31226">
                    <a:moveTo>
                      <a:pt x="450308" y="16101"/>
                    </a:moveTo>
                    <a:cubicBezTo>
                      <a:pt x="450308" y="8015"/>
                      <a:pt x="443757" y="1464"/>
                      <a:pt x="435671" y="1464"/>
                    </a:cubicBezTo>
                    <a:lnTo>
                      <a:pt x="16101" y="1464"/>
                    </a:lnTo>
                    <a:cubicBezTo>
                      <a:pt x="8015" y="1464"/>
                      <a:pt x="1464" y="8015"/>
                      <a:pt x="1464" y="16101"/>
                    </a:cubicBezTo>
                    <a:cubicBezTo>
                      <a:pt x="1464" y="24187"/>
                      <a:pt x="8015" y="30738"/>
                      <a:pt x="16101" y="30738"/>
                    </a:cubicBezTo>
                    <a:lnTo>
                      <a:pt x="435671" y="30738"/>
                    </a:lnTo>
                    <a:cubicBezTo>
                      <a:pt x="443757" y="30738"/>
                      <a:pt x="450308" y="24185"/>
                      <a:pt x="450308" y="16101"/>
                    </a:cubicBezTo>
                    <a:close/>
                  </a:path>
                </a:pathLst>
              </a:custGeom>
              <a:solidFill>
                <a:schemeClr val="accent2"/>
              </a:solidFill>
              <a:ln w="9525" cap="flat">
                <a:noFill/>
                <a:prstDash val="solid"/>
                <a:miter/>
              </a:ln>
            </p:spPr>
            <p:txBody>
              <a:bodyPr rtlCol="0" anchor="ctr"/>
              <a:lstStyle/>
              <a:p>
                <a:endParaRPr lang="en-US" sz="2000"/>
              </a:p>
            </p:txBody>
          </p:sp>
          <p:sp>
            <p:nvSpPr>
              <p:cNvPr id="49" name="Freeform: Shape 48">
                <a:extLst>
                  <a:ext uri="{FF2B5EF4-FFF2-40B4-BE49-F238E27FC236}">
                    <a16:creationId xmlns:a16="http://schemas.microsoft.com/office/drawing/2014/main" id="{2884CA37-D142-4295-8E81-7CB8D1200CBC}"/>
                  </a:ext>
                </a:extLst>
              </p:cNvPr>
              <p:cNvSpPr>
                <a:spLocks noChangeAspect="1"/>
              </p:cNvSpPr>
              <p:nvPr/>
            </p:nvSpPr>
            <p:spPr>
              <a:xfrm>
                <a:off x="5748111" y="2245181"/>
                <a:ext cx="216000" cy="216000"/>
              </a:xfrm>
              <a:custGeom>
                <a:avLst/>
                <a:gdLst>
                  <a:gd name="connsiteX0" fmla="*/ 22323 w 175647"/>
                  <a:gd name="connsiteY0" fmla="*/ 22324 h 175647"/>
                  <a:gd name="connsiteX1" fmla="*/ 22323 w 175647"/>
                  <a:gd name="connsiteY1" fmla="*/ 123212 h 175647"/>
                  <a:gd name="connsiteX2" fmla="*/ 72767 w 175647"/>
                  <a:gd name="connsiteY2" fmla="*/ 144071 h 175647"/>
                  <a:gd name="connsiteX3" fmla="*/ 111789 w 175647"/>
                  <a:gd name="connsiteY3" fmla="*/ 132490 h 175647"/>
                  <a:gd name="connsiteX4" fmla="*/ 149906 w 175647"/>
                  <a:gd name="connsiteY4" fmla="*/ 170608 h 175647"/>
                  <a:gd name="connsiteX5" fmla="*/ 160258 w 175647"/>
                  <a:gd name="connsiteY5" fmla="*/ 174894 h 175647"/>
                  <a:gd name="connsiteX6" fmla="*/ 170609 w 175647"/>
                  <a:gd name="connsiteY6" fmla="*/ 170608 h 175647"/>
                  <a:gd name="connsiteX7" fmla="*/ 170609 w 175647"/>
                  <a:gd name="connsiteY7" fmla="*/ 149907 h 175647"/>
                  <a:gd name="connsiteX8" fmla="*/ 132492 w 175647"/>
                  <a:gd name="connsiteY8" fmla="*/ 111789 h 175647"/>
                  <a:gd name="connsiteX9" fmla="*/ 123214 w 175647"/>
                  <a:gd name="connsiteY9" fmla="*/ 22326 h 175647"/>
                  <a:gd name="connsiteX10" fmla="*/ 22323 w 175647"/>
                  <a:gd name="connsiteY10" fmla="*/ 22324 h 175647"/>
                  <a:gd name="connsiteX11" fmla="*/ 102511 w 175647"/>
                  <a:gd name="connsiteY11" fmla="*/ 102511 h 175647"/>
                  <a:gd name="connsiteX12" fmla="*/ 43026 w 175647"/>
                  <a:gd name="connsiteY12" fmla="*/ 102511 h 175647"/>
                  <a:gd name="connsiteX13" fmla="*/ 43026 w 175647"/>
                  <a:gd name="connsiteY13" fmla="*/ 43025 h 175647"/>
                  <a:gd name="connsiteX14" fmla="*/ 102511 w 175647"/>
                  <a:gd name="connsiteY14" fmla="*/ 43025 h 175647"/>
                  <a:gd name="connsiteX15" fmla="*/ 102511 w 175647"/>
                  <a:gd name="connsiteY15" fmla="*/ 102511 h 1756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75647" h="175647">
                    <a:moveTo>
                      <a:pt x="22323" y="22324"/>
                    </a:moveTo>
                    <a:cubicBezTo>
                      <a:pt x="-5489" y="50139"/>
                      <a:pt x="-5489" y="95397"/>
                      <a:pt x="22323" y="123212"/>
                    </a:cubicBezTo>
                    <a:cubicBezTo>
                      <a:pt x="36231" y="137119"/>
                      <a:pt x="54498" y="144071"/>
                      <a:pt x="72767" y="144071"/>
                    </a:cubicBezTo>
                    <a:cubicBezTo>
                      <a:pt x="86378" y="144071"/>
                      <a:pt x="99983" y="140207"/>
                      <a:pt x="111789" y="132490"/>
                    </a:cubicBezTo>
                    <a:lnTo>
                      <a:pt x="149906" y="170608"/>
                    </a:lnTo>
                    <a:cubicBezTo>
                      <a:pt x="152765" y="173465"/>
                      <a:pt x="156512" y="174894"/>
                      <a:pt x="160258" y="174894"/>
                    </a:cubicBezTo>
                    <a:cubicBezTo>
                      <a:pt x="164003" y="174894"/>
                      <a:pt x="167750" y="173465"/>
                      <a:pt x="170609" y="170608"/>
                    </a:cubicBezTo>
                    <a:cubicBezTo>
                      <a:pt x="176326" y="164889"/>
                      <a:pt x="176326" y="155623"/>
                      <a:pt x="170609" y="149907"/>
                    </a:cubicBezTo>
                    <a:lnTo>
                      <a:pt x="132492" y="111789"/>
                    </a:lnTo>
                    <a:cubicBezTo>
                      <a:pt x="150568" y="84134"/>
                      <a:pt x="147478" y="46593"/>
                      <a:pt x="123214" y="22326"/>
                    </a:cubicBezTo>
                    <a:cubicBezTo>
                      <a:pt x="95399" y="-5491"/>
                      <a:pt x="50138" y="-5489"/>
                      <a:pt x="22323" y="22324"/>
                    </a:cubicBezTo>
                    <a:close/>
                    <a:moveTo>
                      <a:pt x="102511" y="102511"/>
                    </a:moveTo>
                    <a:cubicBezTo>
                      <a:pt x="86115" y="118913"/>
                      <a:pt x="59426" y="118915"/>
                      <a:pt x="43026" y="102511"/>
                    </a:cubicBezTo>
                    <a:cubicBezTo>
                      <a:pt x="26627" y="86111"/>
                      <a:pt x="26627" y="59427"/>
                      <a:pt x="43026" y="43025"/>
                    </a:cubicBezTo>
                    <a:cubicBezTo>
                      <a:pt x="59426" y="26623"/>
                      <a:pt x="86113" y="26623"/>
                      <a:pt x="102511" y="43025"/>
                    </a:cubicBezTo>
                    <a:cubicBezTo>
                      <a:pt x="118912" y="59427"/>
                      <a:pt x="118912" y="86111"/>
                      <a:pt x="102511" y="102511"/>
                    </a:cubicBezTo>
                    <a:close/>
                  </a:path>
                </a:pathLst>
              </a:custGeom>
              <a:solidFill>
                <a:schemeClr val="accent2"/>
              </a:solidFill>
              <a:ln w="9525" cap="flat">
                <a:noFill/>
                <a:prstDash val="solid"/>
                <a:miter/>
              </a:ln>
            </p:spPr>
            <p:txBody>
              <a:bodyPr rtlCol="0" anchor="ctr"/>
              <a:lstStyle/>
              <a:p>
                <a:endParaRPr lang="en-US" sz="2000"/>
              </a:p>
            </p:txBody>
          </p:sp>
        </p:grpSp>
        <p:sp>
          <p:nvSpPr>
            <p:cNvPr id="50" name="TextBox 49">
              <a:extLst>
                <a:ext uri="{FF2B5EF4-FFF2-40B4-BE49-F238E27FC236}">
                  <a16:creationId xmlns:a16="http://schemas.microsoft.com/office/drawing/2014/main" id="{75475D35-900C-412C-BF9E-F0AE2CF7B48B}"/>
                </a:ext>
              </a:extLst>
            </p:cNvPr>
            <p:cNvSpPr txBox="1"/>
            <p:nvPr/>
          </p:nvSpPr>
          <p:spPr>
            <a:xfrm>
              <a:off x="11718559" y="8149817"/>
              <a:ext cx="604980" cy="276999"/>
            </a:xfrm>
            <a:prstGeom prst="rect">
              <a:avLst/>
            </a:prstGeom>
            <a:noFill/>
          </p:spPr>
          <p:txBody>
            <a:bodyPr wrap="square" lIns="0" tIns="0" rIns="0" bIns="0" rtlCol="0" anchor="ctr" anchorCtr="0">
              <a:spAutoFit/>
            </a:bodyPr>
            <a:lstStyle/>
            <a:p>
              <a:r>
                <a:rPr lang="en-US" sz="1800" spc="-260" err="1">
                  <a:solidFill>
                    <a:schemeClr val="accent2">
                      <a:lumMod val="90000"/>
                    </a:schemeClr>
                  </a:solidFill>
                  <a:latin typeface="Yu Gothic UI Semibold" panose="020B0700000000000000" pitchFamily="34" charset="-128"/>
                  <a:ea typeface="Yu Gothic UI Semibold" panose="020B0700000000000000" pitchFamily="34" charset="-128"/>
                </a:rPr>
                <a:t>lllllllllllll</a:t>
              </a:r>
              <a:endParaRPr lang="en-US" sz="1800" spc="-260">
                <a:solidFill>
                  <a:schemeClr val="accent2">
                    <a:lumMod val="90000"/>
                  </a:schemeClr>
                </a:solidFill>
                <a:latin typeface="Yu Gothic UI Semibold" panose="020B0700000000000000" pitchFamily="34" charset="-128"/>
                <a:ea typeface="Yu Gothic UI Semibold" panose="020B0700000000000000" pitchFamily="34" charset="-128"/>
              </a:endParaRPr>
            </a:p>
          </p:txBody>
        </p:sp>
        <p:sp>
          <p:nvSpPr>
            <p:cNvPr id="51" name="TextBox 50">
              <a:extLst>
                <a:ext uri="{FF2B5EF4-FFF2-40B4-BE49-F238E27FC236}">
                  <a16:creationId xmlns:a16="http://schemas.microsoft.com/office/drawing/2014/main" id="{DF6B9E56-EFA8-4670-A4C9-932005487A36}"/>
                </a:ext>
              </a:extLst>
            </p:cNvPr>
            <p:cNvSpPr txBox="1"/>
            <p:nvPr/>
          </p:nvSpPr>
          <p:spPr>
            <a:xfrm>
              <a:off x="11719117" y="7827319"/>
              <a:ext cx="408760" cy="276999"/>
            </a:xfrm>
            <a:prstGeom prst="rect">
              <a:avLst/>
            </a:prstGeom>
            <a:noFill/>
          </p:spPr>
          <p:txBody>
            <a:bodyPr wrap="square" lIns="0" tIns="0" rIns="0" bIns="0" rtlCol="0" anchor="ctr" anchorCtr="0">
              <a:spAutoFit/>
            </a:bodyPr>
            <a:lstStyle/>
            <a:p>
              <a:r>
                <a:rPr lang="en-US" sz="1800" spc="-260" err="1">
                  <a:solidFill>
                    <a:schemeClr val="accent2">
                      <a:lumMod val="90000"/>
                    </a:schemeClr>
                  </a:solidFill>
                  <a:latin typeface="Yu Gothic UI Semibold" panose="020B0700000000000000" pitchFamily="34" charset="-128"/>
                  <a:ea typeface="Yu Gothic UI Semibold" panose="020B0700000000000000" pitchFamily="34" charset="-128"/>
                </a:rPr>
                <a:t>llllllll</a:t>
              </a:r>
              <a:endParaRPr lang="en-US" sz="1800" spc="-260">
                <a:solidFill>
                  <a:schemeClr val="accent2">
                    <a:lumMod val="90000"/>
                  </a:schemeClr>
                </a:solidFill>
                <a:latin typeface="Yu Gothic UI Semibold" panose="020B0700000000000000" pitchFamily="34" charset="-128"/>
                <a:ea typeface="Yu Gothic UI Semibold" panose="020B0700000000000000" pitchFamily="34" charset="-128"/>
              </a:endParaRPr>
            </a:p>
          </p:txBody>
        </p:sp>
      </p:grpSp>
      <p:sp>
        <p:nvSpPr>
          <p:cNvPr id="55" name="Title 54">
            <a:extLst>
              <a:ext uri="{FF2B5EF4-FFF2-40B4-BE49-F238E27FC236}">
                <a16:creationId xmlns:a16="http://schemas.microsoft.com/office/drawing/2014/main" id="{50249EE7-2C97-4561-B78B-B6C6888EB8A4}"/>
              </a:ext>
            </a:extLst>
          </p:cNvPr>
          <p:cNvSpPr>
            <a:spLocks noGrp="1"/>
          </p:cNvSpPr>
          <p:nvPr>
            <p:ph type="title"/>
          </p:nvPr>
        </p:nvSpPr>
        <p:spPr/>
        <p:txBody>
          <a:bodyPr/>
          <a:lstStyle/>
          <a:p>
            <a:r>
              <a:rPr lang="en-US">
                <a:latin typeface="UGent Panno Text" panose="02000506040000040003" pitchFamily="2" charset="0"/>
              </a:rPr>
              <a:t>DOCUMENTATION VS. METADATA</a:t>
            </a:r>
          </a:p>
        </p:txBody>
      </p:sp>
      <p:grpSp>
        <p:nvGrpSpPr>
          <p:cNvPr id="61" name="Group 60">
            <a:extLst>
              <a:ext uri="{FF2B5EF4-FFF2-40B4-BE49-F238E27FC236}">
                <a16:creationId xmlns:a16="http://schemas.microsoft.com/office/drawing/2014/main" id="{394E227C-2ED7-40A6-8002-8D5B437B4305}"/>
              </a:ext>
            </a:extLst>
          </p:cNvPr>
          <p:cNvGrpSpPr/>
          <p:nvPr/>
        </p:nvGrpSpPr>
        <p:grpSpPr>
          <a:xfrm>
            <a:off x="9439191" y="1022436"/>
            <a:ext cx="6798757" cy="1193598"/>
            <a:chOff x="3639535" y="2222891"/>
            <a:chExt cx="9163583" cy="1608769"/>
          </a:xfrm>
        </p:grpSpPr>
        <p:grpSp>
          <p:nvGrpSpPr>
            <p:cNvPr id="62" name="Group 61">
              <a:extLst>
                <a:ext uri="{FF2B5EF4-FFF2-40B4-BE49-F238E27FC236}">
                  <a16:creationId xmlns:a16="http://schemas.microsoft.com/office/drawing/2014/main" id="{394D9ABF-2D9B-4883-A3FF-DEEDCCA0DFD6}"/>
                </a:ext>
              </a:extLst>
            </p:cNvPr>
            <p:cNvGrpSpPr/>
            <p:nvPr/>
          </p:nvGrpSpPr>
          <p:grpSpPr>
            <a:xfrm>
              <a:off x="3639535" y="2222891"/>
              <a:ext cx="1397677" cy="1608769"/>
              <a:chOff x="811513" y="2817063"/>
              <a:chExt cx="1397677" cy="1608769"/>
            </a:xfrm>
          </p:grpSpPr>
          <p:sp>
            <p:nvSpPr>
              <p:cNvPr id="78" name="TextBox 77">
                <a:extLst>
                  <a:ext uri="{FF2B5EF4-FFF2-40B4-BE49-F238E27FC236}">
                    <a16:creationId xmlns:a16="http://schemas.microsoft.com/office/drawing/2014/main" id="{DD0EC54F-1D51-4454-AC8B-7B3839412465}"/>
                  </a:ext>
                </a:extLst>
              </p:cNvPr>
              <p:cNvSpPr txBox="1"/>
              <p:nvPr/>
            </p:nvSpPr>
            <p:spPr>
              <a:xfrm>
                <a:off x="811513" y="3803585"/>
                <a:ext cx="1397677" cy="622247"/>
              </a:xfrm>
              <a:prstGeom prst="rect">
                <a:avLst/>
              </a:prstGeom>
              <a:noFill/>
            </p:spPr>
            <p:txBody>
              <a:bodyPr wrap="square" rtlCol="0">
                <a:spAutoFit/>
              </a:bodyPr>
              <a:lstStyle/>
              <a:p>
                <a:pPr algn="ctr"/>
                <a:r>
                  <a:rPr lang="en-US" sz="2400">
                    <a:latin typeface="UGent Panno Text" panose="02000506040000040003" pitchFamily="50" charset="0"/>
                  </a:rPr>
                  <a:t>WHAT</a:t>
                </a:r>
                <a:endParaRPr lang="en-US" sz="1800">
                  <a:latin typeface="UGent Panno Text" panose="02000506040000040003" pitchFamily="50" charset="0"/>
                </a:endParaRPr>
              </a:p>
            </p:txBody>
          </p:sp>
          <p:pic>
            <p:nvPicPr>
              <p:cNvPr id="79" name="Graphic 78" descr="Question mark">
                <a:extLst>
                  <a:ext uri="{FF2B5EF4-FFF2-40B4-BE49-F238E27FC236}">
                    <a16:creationId xmlns:a16="http://schemas.microsoft.com/office/drawing/2014/main" id="{A66AD089-F529-48AB-B06C-26A0FD4FF115}"/>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053152" y="2817063"/>
                <a:ext cx="914400" cy="914400"/>
              </a:xfrm>
              <a:prstGeom prst="rect">
                <a:avLst/>
              </a:prstGeom>
            </p:spPr>
          </p:pic>
        </p:grpSp>
        <p:grpSp>
          <p:nvGrpSpPr>
            <p:cNvPr id="63" name="Group 62">
              <a:extLst>
                <a:ext uri="{FF2B5EF4-FFF2-40B4-BE49-F238E27FC236}">
                  <a16:creationId xmlns:a16="http://schemas.microsoft.com/office/drawing/2014/main" id="{37E1267A-E73C-471A-B285-DA3DFD712D5E}"/>
                </a:ext>
              </a:extLst>
            </p:cNvPr>
            <p:cNvGrpSpPr/>
            <p:nvPr/>
          </p:nvGrpSpPr>
          <p:grpSpPr>
            <a:xfrm>
              <a:off x="9852259" y="2222891"/>
              <a:ext cx="1397677" cy="1608769"/>
              <a:chOff x="2323506" y="2817063"/>
              <a:chExt cx="1397677" cy="1608769"/>
            </a:xfrm>
          </p:grpSpPr>
          <p:pic>
            <p:nvPicPr>
              <p:cNvPr id="76" name="Graphic 75" descr="User">
                <a:extLst>
                  <a:ext uri="{FF2B5EF4-FFF2-40B4-BE49-F238E27FC236}">
                    <a16:creationId xmlns:a16="http://schemas.microsoft.com/office/drawing/2014/main" id="{0BAD9FD6-5952-4051-8D1D-571D7EAEC180}"/>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2610770" y="2817063"/>
                <a:ext cx="914400" cy="914400"/>
              </a:xfrm>
              <a:prstGeom prst="rect">
                <a:avLst/>
              </a:prstGeom>
            </p:spPr>
          </p:pic>
          <p:sp>
            <p:nvSpPr>
              <p:cNvPr id="77" name="TextBox 76">
                <a:extLst>
                  <a:ext uri="{FF2B5EF4-FFF2-40B4-BE49-F238E27FC236}">
                    <a16:creationId xmlns:a16="http://schemas.microsoft.com/office/drawing/2014/main" id="{2172D47C-B70B-4224-A722-28C4A4956447}"/>
                  </a:ext>
                </a:extLst>
              </p:cNvPr>
              <p:cNvSpPr txBox="1"/>
              <p:nvPr/>
            </p:nvSpPr>
            <p:spPr>
              <a:xfrm>
                <a:off x="2323506" y="3803585"/>
                <a:ext cx="1397677" cy="622247"/>
              </a:xfrm>
              <a:prstGeom prst="rect">
                <a:avLst/>
              </a:prstGeom>
              <a:noFill/>
            </p:spPr>
            <p:txBody>
              <a:bodyPr wrap="square" rtlCol="0">
                <a:spAutoFit/>
              </a:bodyPr>
              <a:lstStyle/>
              <a:p>
                <a:pPr algn="ctr"/>
                <a:r>
                  <a:rPr lang="en-US" sz="2400">
                    <a:latin typeface="UGent Panno Text" panose="02000506040000040003" pitchFamily="50" charset="0"/>
                  </a:rPr>
                  <a:t>WHO</a:t>
                </a:r>
                <a:endParaRPr lang="en-US" sz="1800">
                  <a:latin typeface="UGent Panno Text" panose="02000506040000040003" pitchFamily="50" charset="0"/>
                </a:endParaRPr>
              </a:p>
            </p:txBody>
          </p:sp>
        </p:grpSp>
        <p:grpSp>
          <p:nvGrpSpPr>
            <p:cNvPr id="64" name="Group 63">
              <a:extLst>
                <a:ext uri="{FF2B5EF4-FFF2-40B4-BE49-F238E27FC236}">
                  <a16:creationId xmlns:a16="http://schemas.microsoft.com/office/drawing/2014/main" id="{156936B5-3BCF-48D3-A3A5-7563CDCDA1DD}"/>
                </a:ext>
              </a:extLst>
            </p:cNvPr>
            <p:cNvGrpSpPr/>
            <p:nvPr/>
          </p:nvGrpSpPr>
          <p:grpSpPr>
            <a:xfrm>
              <a:off x="11405441" y="2222891"/>
              <a:ext cx="1397677" cy="1608769"/>
              <a:chOff x="3916246" y="2817063"/>
              <a:chExt cx="1397677" cy="1608769"/>
            </a:xfrm>
          </p:grpSpPr>
          <p:pic>
            <p:nvPicPr>
              <p:cNvPr id="74" name="Graphic 73" descr="Lightbulb and gear">
                <a:extLst>
                  <a:ext uri="{FF2B5EF4-FFF2-40B4-BE49-F238E27FC236}">
                    <a16:creationId xmlns:a16="http://schemas.microsoft.com/office/drawing/2014/main" id="{A54C1D4A-06DE-4172-8117-E68E83B36172}"/>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4157885" y="2817063"/>
                <a:ext cx="914400" cy="914400"/>
              </a:xfrm>
              <a:prstGeom prst="rect">
                <a:avLst/>
              </a:prstGeom>
            </p:spPr>
          </p:pic>
          <p:sp>
            <p:nvSpPr>
              <p:cNvPr id="75" name="TextBox 74">
                <a:extLst>
                  <a:ext uri="{FF2B5EF4-FFF2-40B4-BE49-F238E27FC236}">
                    <a16:creationId xmlns:a16="http://schemas.microsoft.com/office/drawing/2014/main" id="{59CBC67F-1FA4-46A3-B9C1-3721441B4AE1}"/>
                  </a:ext>
                </a:extLst>
              </p:cNvPr>
              <p:cNvSpPr txBox="1"/>
              <p:nvPr/>
            </p:nvSpPr>
            <p:spPr>
              <a:xfrm>
                <a:off x="3916246" y="3803585"/>
                <a:ext cx="1397677" cy="622247"/>
              </a:xfrm>
              <a:prstGeom prst="rect">
                <a:avLst/>
              </a:prstGeom>
              <a:noFill/>
            </p:spPr>
            <p:txBody>
              <a:bodyPr wrap="square" rtlCol="0">
                <a:spAutoFit/>
              </a:bodyPr>
              <a:lstStyle/>
              <a:p>
                <a:pPr algn="ctr"/>
                <a:r>
                  <a:rPr lang="en-US" sz="2400">
                    <a:latin typeface="UGent Panno Text" panose="02000506040000040003" pitchFamily="50" charset="0"/>
                  </a:rPr>
                  <a:t>WHY</a:t>
                </a:r>
                <a:endParaRPr lang="en-US" sz="1800">
                  <a:latin typeface="UGent Panno Text" panose="02000506040000040003" pitchFamily="50" charset="0"/>
                </a:endParaRPr>
              </a:p>
            </p:txBody>
          </p:sp>
        </p:grpSp>
        <p:grpSp>
          <p:nvGrpSpPr>
            <p:cNvPr id="65" name="Group 64">
              <a:extLst>
                <a:ext uri="{FF2B5EF4-FFF2-40B4-BE49-F238E27FC236}">
                  <a16:creationId xmlns:a16="http://schemas.microsoft.com/office/drawing/2014/main" id="{25105FF8-E61A-443D-AA33-A6FF1450A6AB}"/>
                </a:ext>
              </a:extLst>
            </p:cNvPr>
            <p:cNvGrpSpPr/>
            <p:nvPr/>
          </p:nvGrpSpPr>
          <p:grpSpPr>
            <a:xfrm>
              <a:off x="6745896" y="2222891"/>
              <a:ext cx="1553180" cy="1608769"/>
              <a:chOff x="5625535" y="2817063"/>
              <a:chExt cx="1553180" cy="1608769"/>
            </a:xfrm>
          </p:grpSpPr>
          <p:pic>
            <p:nvPicPr>
              <p:cNvPr id="72" name="Graphic 71" descr="Map with pin">
                <a:extLst>
                  <a:ext uri="{FF2B5EF4-FFF2-40B4-BE49-F238E27FC236}">
                    <a16:creationId xmlns:a16="http://schemas.microsoft.com/office/drawing/2014/main" id="{DBAE56F2-AC3F-4CBD-88D8-C3E312FA7C4D}"/>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5867175" y="2817063"/>
                <a:ext cx="914400" cy="914400"/>
              </a:xfrm>
              <a:prstGeom prst="rect">
                <a:avLst/>
              </a:prstGeom>
            </p:spPr>
          </p:pic>
          <p:sp>
            <p:nvSpPr>
              <p:cNvPr id="73" name="TextBox 72">
                <a:extLst>
                  <a:ext uri="{FF2B5EF4-FFF2-40B4-BE49-F238E27FC236}">
                    <a16:creationId xmlns:a16="http://schemas.microsoft.com/office/drawing/2014/main" id="{69DF0FC3-12E4-4742-A378-D9470D42FD20}"/>
                  </a:ext>
                </a:extLst>
              </p:cNvPr>
              <p:cNvSpPr txBox="1"/>
              <p:nvPr/>
            </p:nvSpPr>
            <p:spPr>
              <a:xfrm>
                <a:off x="5625535" y="3803585"/>
                <a:ext cx="1553180" cy="622247"/>
              </a:xfrm>
              <a:prstGeom prst="rect">
                <a:avLst/>
              </a:prstGeom>
              <a:noFill/>
            </p:spPr>
            <p:txBody>
              <a:bodyPr wrap="square" rtlCol="0">
                <a:spAutoFit/>
              </a:bodyPr>
              <a:lstStyle/>
              <a:p>
                <a:pPr algn="ctr"/>
                <a:r>
                  <a:rPr lang="en-US" sz="2400">
                    <a:latin typeface="UGent Panno Text" panose="02000506040000040003" pitchFamily="50" charset="0"/>
                  </a:rPr>
                  <a:t>WHERE</a:t>
                </a:r>
                <a:endParaRPr lang="en-US" sz="1800">
                  <a:latin typeface="UGent Panno Text" panose="02000506040000040003" pitchFamily="50" charset="0"/>
                </a:endParaRPr>
              </a:p>
            </p:txBody>
          </p:sp>
        </p:grpSp>
        <p:grpSp>
          <p:nvGrpSpPr>
            <p:cNvPr id="66" name="Group 65">
              <a:extLst>
                <a:ext uri="{FF2B5EF4-FFF2-40B4-BE49-F238E27FC236}">
                  <a16:creationId xmlns:a16="http://schemas.microsoft.com/office/drawing/2014/main" id="{4AAEE63D-2B6A-4C94-BAE9-03428C45AE7B}"/>
                </a:ext>
              </a:extLst>
            </p:cNvPr>
            <p:cNvGrpSpPr/>
            <p:nvPr/>
          </p:nvGrpSpPr>
          <p:grpSpPr>
            <a:xfrm>
              <a:off x="5192716" y="2222891"/>
              <a:ext cx="1397677" cy="1608769"/>
              <a:chOff x="7607848" y="2817063"/>
              <a:chExt cx="1397677" cy="1608769"/>
            </a:xfrm>
          </p:grpSpPr>
          <p:pic>
            <p:nvPicPr>
              <p:cNvPr id="70" name="Graphic 69" descr="Monthly calendar">
                <a:extLst>
                  <a:ext uri="{FF2B5EF4-FFF2-40B4-BE49-F238E27FC236}">
                    <a16:creationId xmlns:a16="http://schemas.microsoft.com/office/drawing/2014/main" id="{7E359CFC-BB86-4B8E-8D43-AE8937163EDC}"/>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7849487" y="2817063"/>
                <a:ext cx="914400" cy="914400"/>
              </a:xfrm>
              <a:prstGeom prst="rect">
                <a:avLst/>
              </a:prstGeom>
            </p:spPr>
          </p:pic>
          <p:sp>
            <p:nvSpPr>
              <p:cNvPr id="71" name="TextBox 70">
                <a:extLst>
                  <a:ext uri="{FF2B5EF4-FFF2-40B4-BE49-F238E27FC236}">
                    <a16:creationId xmlns:a16="http://schemas.microsoft.com/office/drawing/2014/main" id="{9CE30786-1656-4C94-97A7-CE385D6CD763}"/>
                  </a:ext>
                </a:extLst>
              </p:cNvPr>
              <p:cNvSpPr txBox="1"/>
              <p:nvPr/>
            </p:nvSpPr>
            <p:spPr>
              <a:xfrm>
                <a:off x="7607848" y="3803585"/>
                <a:ext cx="1397677" cy="622247"/>
              </a:xfrm>
              <a:prstGeom prst="rect">
                <a:avLst/>
              </a:prstGeom>
              <a:noFill/>
            </p:spPr>
            <p:txBody>
              <a:bodyPr wrap="square" rtlCol="0">
                <a:spAutoFit/>
              </a:bodyPr>
              <a:lstStyle/>
              <a:p>
                <a:pPr algn="ctr"/>
                <a:r>
                  <a:rPr lang="en-US" sz="2400">
                    <a:latin typeface="UGent Panno Text" panose="02000506040000040003" pitchFamily="50" charset="0"/>
                  </a:rPr>
                  <a:t>WHEN</a:t>
                </a:r>
                <a:endParaRPr lang="en-US" sz="1800">
                  <a:latin typeface="UGent Panno Text" panose="02000506040000040003" pitchFamily="50" charset="0"/>
                </a:endParaRPr>
              </a:p>
            </p:txBody>
          </p:sp>
        </p:grpSp>
        <p:grpSp>
          <p:nvGrpSpPr>
            <p:cNvPr id="67" name="Group 66">
              <a:extLst>
                <a:ext uri="{FF2B5EF4-FFF2-40B4-BE49-F238E27FC236}">
                  <a16:creationId xmlns:a16="http://schemas.microsoft.com/office/drawing/2014/main" id="{3163B3BC-922C-4FD3-82D9-445513B6F02A}"/>
                </a:ext>
              </a:extLst>
            </p:cNvPr>
            <p:cNvGrpSpPr/>
            <p:nvPr/>
          </p:nvGrpSpPr>
          <p:grpSpPr>
            <a:xfrm>
              <a:off x="8299078" y="2222891"/>
              <a:ext cx="1397677" cy="1608769"/>
              <a:chOff x="9590160" y="2817063"/>
              <a:chExt cx="1397677" cy="1608769"/>
            </a:xfrm>
          </p:grpSpPr>
          <p:pic>
            <p:nvPicPr>
              <p:cNvPr id="68" name="Graphic 67" descr="Microscope">
                <a:extLst>
                  <a:ext uri="{FF2B5EF4-FFF2-40B4-BE49-F238E27FC236}">
                    <a16:creationId xmlns:a16="http://schemas.microsoft.com/office/drawing/2014/main" id="{1F3DF0D4-8719-4002-A521-1C248201AAED}"/>
                  </a:ext>
                </a:extLst>
              </p:cNvPr>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a:off x="9831799" y="2817063"/>
                <a:ext cx="914400" cy="914400"/>
              </a:xfrm>
              <a:prstGeom prst="rect">
                <a:avLst/>
              </a:prstGeom>
            </p:spPr>
          </p:pic>
          <p:sp>
            <p:nvSpPr>
              <p:cNvPr id="69" name="TextBox 68">
                <a:extLst>
                  <a:ext uri="{FF2B5EF4-FFF2-40B4-BE49-F238E27FC236}">
                    <a16:creationId xmlns:a16="http://schemas.microsoft.com/office/drawing/2014/main" id="{71904A1F-3063-44BC-B7D9-FFC62B72EA00}"/>
                  </a:ext>
                </a:extLst>
              </p:cNvPr>
              <p:cNvSpPr txBox="1"/>
              <p:nvPr/>
            </p:nvSpPr>
            <p:spPr>
              <a:xfrm>
                <a:off x="9590160" y="3803585"/>
                <a:ext cx="1397677" cy="622247"/>
              </a:xfrm>
              <a:prstGeom prst="rect">
                <a:avLst/>
              </a:prstGeom>
              <a:noFill/>
            </p:spPr>
            <p:txBody>
              <a:bodyPr wrap="square" rtlCol="0">
                <a:spAutoFit/>
              </a:bodyPr>
              <a:lstStyle/>
              <a:p>
                <a:pPr algn="ctr"/>
                <a:r>
                  <a:rPr lang="en-US" sz="2400">
                    <a:latin typeface="UGent Panno Text" panose="02000506040000040003" pitchFamily="50" charset="0"/>
                  </a:rPr>
                  <a:t>HOW</a:t>
                </a:r>
                <a:endParaRPr lang="en-US" sz="1800">
                  <a:latin typeface="UGent Panno Text" panose="02000506040000040003" pitchFamily="50" charset="0"/>
                </a:endParaRPr>
              </a:p>
            </p:txBody>
          </p:sp>
        </p:grpSp>
      </p:grpSp>
      <p:sp>
        <p:nvSpPr>
          <p:cNvPr id="81" name="TextBox 80">
            <a:extLst>
              <a:ext uri="{FF2B5EF4-FFF2-40B4-BE49-F238E27FC236}">
                <a16:creationId xmlns:a16="http://schemas.microsoft.com/office/drawing/2014/main" id="{072B4B0E-A57E-46CE-9EFD-FC5D1787FC21}"/>
              </a:ext>
            </a:extLst>
          </p:cNvPr>
          <p:cNvSpPr txBox="1"/>
          <p:nvPr/>
        </p:nvSpPr>
        <p:spPr>
          <a:xfrm>
            <a:off x="9439191" y="2867350"/>
            <a:ext cx="7317265" cy="4678204"/>
          </a:xfrm>
          <a:prstGeom prst="rect">
            <a:avLst/>
          </a:prstGeom>
          <a:noFill/>
        </p:spPr>
        <p:txBody>
          <a:bodyPr wrap="square">
            <a:spAutoFit/>
          </a:bodyPr>
          <a:lstStyle/>
          <a:p>
            <a:pPr marL="457200" indent="-457200">
              <a:buFont typeface="Arial" panose="020B0604020202020204" pitchFamily="34" charset="0"/>
              <a:buChar char="•"/>
            </a:pPr>
            <a:r>
              <a:rPr lang="en-US" sz="3200">
                <a:solidFill>
                  <a:schemeClr val="tx2"/>
                </a:solidFill>
                <a:latin typeface="UGent Panno Text" panose="02000506040000040003" pitchFamily="2" charset="0"/>
              </a:rPr>
              <a:t>Metadata</a:t>
            </a:r>
            <a:r>
              <a:rPr lang="en-US" sz="3200">
                <a:latin typeface="UGent Panno Text" panose="02000506040000040003" pitchFamily="2" charset="0"/>
              </a:rPr>
              <a:t> allows others:</a:t>
            </a:r>
          </a:p>
          <a:p>
            <a:pPr marL="1107384" lvl="1" indent="-457200">
              <a:buFont typeface="Arial" panose="020B0604020202020204" pitchFamily="34" charset="0"/>
              <a:buChar char="•"/>
            </a:pPr>
            <a:r>
              <a:rPr lang="en-US" sz="3200">
                <a:latin typeface="UGent Panno Text" panose="02000506040000040003" pitchFamily="2" charset="0"/>
              </a:rPr>
              <a:t>To </a:t>
            </a:r>
            <a:r>
              <a:rPr lang="en-US" sz="3200" u="sng">
                <a:latin typeface="UGent Panno Text" panose="02000506040000040003" pitchFamily="2" charset="0"/>
              </a:rPr>
              <a:t>find</a:t>
            </a:r>
            <a:r>
              <a:rPr lang="en-US" sz="3200">
                <a:latin typeface="UGent Panno Text" panose="02000506040000040003" pitchFamily="2" charset="0"/>
              </a:rPr>
              <a:t> data</a:t>
            </a:r>
          </a:p>
          <a:p>
            <a:pPr marL="1107384" lvl="1" indent="-457200">
              <a:buFont typeface="Arial" panose="020B0604020202020204" pitchFamily="34" charset="0"/>
              <a:buChar char="•"/>
            </a:pPr>
            <a:r>
              <a:rPr lang="en-US" sz="3200">
                <a:latin typeface="UGent Panno Text" panose="02000506040000040003" pitchFamily="2" charset="0"/>
              </a:rPr>
              <a:t>To assess whether it is useful</a:t>
            </a:r>
          </a:p>
          <a:p>
            <a:pPr marL="1107384" lvl="1" indent="-457200">
              <a:spcAft>
                <a:spcPts val="1200"/>
              </a:spcAft>
              <a:buFont typeface="Arial" panose="020B0604020202020204" pitchFamily="34" charset="0"/>
              <a:buChar char="•"/>
            </a:pPr>
            <a:r>
              <a:rPr lang="en-US" sz="3200">
                <a:latin typeface="UGent Panno Text" panose="02000506040000040003" pitchFamily="2" charset="0"/>
              </a:rPr>
              <a:t>To know whether they can </a:t>
            </a:r>
            <a:r>
              <a:rPr lang="en-US" sz="3200" u="sng">
                <a:latin typeface="UGent Panno Text" panose="02000506040000040003" pitchFamily="2" charset="0"/>
              </a:rPr>
              <a:t>reuse</a:t>
            </a:r>
            <a:r>
              <a:rPr lang="en-US" sz="3200">
                <a:latin typeface="UGent Panno Text" panose="02000506040000040003" pitchFamily="2" charset="0"/>
              </a:rPr>
              <a:t> it, and under which conditions (license), and how it can be </a:t>
            </a:r>
            <a:r>
              <a:rPr lang="en-US" sz="3200" u="sng">
                <a:latin typeface="UGent Panno Text" panose="02000506040000040003" pitchFamily="2" charset="0"/>
              </a:rPr>
              <a:t>accessed</a:t>
            </a:r>
          </a:p>
          <a:p>
            <a:pPr marL="457200" indent="-457200">
              <a:buFont typeface="Arial" panose="020B0604020202020204" pitchFamily="34" charset="0"/>
              <a:buChar char="•"/>
            </a:pPr>
            <a:r>
              <a:rPr lang="en-US" sz="3200">
                <a:solidFill>
                  <a:schemeClr val="tx2"/>
                </a:solidFill>
                <a:latin typeface="UGent Panno Text" panose="02000506040000040003" pitchFamily="2" charset="0"/>
              </a:rPr>
              <a:t>Documentation</a:t>
            </a:r>
            <a:r>
              <a:rPr lang="en-US" sz="3200">
                <a:latin typeface="UGent Panno Text" panose="02000506040000040003" pitchFamily="2" charset="0"/>
              </a:rPr>
              <a:t> allows others:</a:t>
            </a:r>
          </a:p>
          <a:p>
            <a:pPr marL="1107384" lvl="1" indent="-457200">
              <a:buFont typeface="Arial" panose="020B0604020202020204" pitchFamily="34" charset="0"/>
              <a:buChar char="•"/>
            </a:pPr>
            <a:r>
              <a:rPr lang="en-US" sz="3200">
                <a:latin typeface="UGent Panno Text" panose="02000506040000040003" pitchFamily="2" charset="0"/>
              </a:rPr>
              <a:t>To understand where the data came from and how to </a:t>
            </a:r>
            <a:r>
              <a:rPr lang="en-US" sz="3200" u="sng">
                <a:latin typeface="UGent Panno Text" panose="02000506040000040003" pitchFamily="2" charset="0"/>
              </a:rPr>
              <a:t>(re)use </a:t>
            </a:r>
            <a:r>
              <a:rPr lang="en-US" sz="3200">
                <a:latin typeface="UGent Panno Text" panose="02000506040000040003" pitchFamily="2" charset="0"/>
              </a:rPr>
              <a:t>it</a:t>
            </a:r>
          </a:p>
        </p:txBody>
      </p:sp>
      <p:pic>
        <p:nvPicPr>
          <p:cNvPr id="82" name="Picture 4" descr="FAIR data - Wikipedia">
            <a:extLst>
              <a:ext uri="{FF2B5EF4-FFF2-40B4-BE49-F238E27FC236}">
                <a16:creationId xmlns:a16="http://schemas.microsoft.com/office/drawing/2014/main" id="{7B81CEAE-1D0A-42D1-90C1-6C4FF38863B4}"/>
              </a:ext>
            </a:extLst>
          </p:cNvPr>
          <p:cNvPicPr>
            <a:picLocks noChangeAspect="1" noChangeArrowheads="1"/>
          </p:cNvPicPr>
          <p:nvPr/>
        </p:nvPicPr>
        <p:blipFill>
          <a:blip r:embed="rId14" cstate="print">
            <a:duotone>
              <a:schemeClr val="accent3">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11449249" y="8041399"/>
            <a:ext cx="3465901" cy="117551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843722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2"/>
                                        </p:tgtEl>
                                        <p:attrNameLst>
                                          <p:attrName>style.visibility</p:attrName>
                                        </p:attrNameLst>
                                      </p:cBhvr>
                                      <p:to>
                                        <p:strVal val="visible"/>
                                      </p:to>
                                    </p:set>
                                    <p:animEffect transition="in" filter="fade">
                                      <p:cBhvr>
                                        <p:cTn id="7" dur="500"/>
                                        <p:tgtEl>
                                          <p:spTgt spid="82"/>
                                        </p:tgtEl>
                                      </p:cBhvr>
                                    </p:animEffect>
                                  </p:childTnLst>
                                </p:cTn>
                              </p:par>
                              <p:par>
                                <p:cTn id="8" presetID="10" presetClass="entr" presetSubtype="0" fill="hold" nodeType="withEffect">
                                  <p:stCondLst>
                                    <p:cond delay="0"/>
                                  </p:stCondLst>
                                  <p:childTnLst>
                                    <p:set>
                                      <p:cBhvr>
                                        <p:cTn id="9" dur="1" fill="hold">
                                          <p:stCondLst>
                                            <p:cond delay="0"/>
                                          </p:stCondLst>
                                        </p:cTn>
                                        <p:tgtEl>
                                          <p:spTgt spid="61"/>
                                        </p:tgtEl>
                                        <p:attrNameLst>
                                          <p:attrName>style.visibility</p:attrName>
                                        </p:attrNameLst>
                                      </p:cBhvr>
                                      <p:to>
                                        <p:strVal val="visible"/>
                                      </p:to>
                                    </p:set>
                                    <p:animEffect transition="in" filter="fade">
                                      <p:cBhvr>
                                        <p:cTn id="10" dur="500"/>
                                        <p:tgtEl>
                                          <p:spTgt spid="61"/>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81"/>
                                        </p:tgtEl>
                                        <p:attrNameLst>
                                          <p:attrName>style.visibility</p:attrName>
                                        </p:attrNameLst>
                                      </p:cBhvr>
                                      <p:to>
                                        <p:strVal val="visible"/>
                                      </p:to>
                                    </p:set>
                                    <p:animEffect transition="in" filter="fade">
                                      <p:cBhvr>
                                        <p:cTn id="13" dur="500"/>
                                        <p:tgtEl>
                                          <p:spTgt spid="8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 grpId="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6ED7B2-FA67-5ADC-0E37-5378EDD514C7}"/>
              </a:ext>
            </a:extLst>
          </p:cNvPr>
          <p:cNvSpPr>
            <a:spLocks noGrp="1"/>
          </p:cNvSpPr>
          <p:nvPr>
            <p:ph type="title"/>
          </p:nvPr>
        </p:nvSpPr>
        <p:spPr/>
        <p:txBody>
          <a:bodyPr/>
          <a:lstStyle/>
          <a:p>
            <a:r>
              <a:rPr lang="en-US">
                <a:cs typeface="Arial"/>
              </a:rPr>
              <a:t>AN </a:t>
            </a:r>
            <a:r>
              <a:rPr lang="en-US" err="1">
                <a:cs typeface="Arial"/>
              </a:rPr>
              <a:t>eXAMPLE</a:t>
            </a:r>
            <a:r>
              <a:rPr lang="en-US">
                <a:cs typeface="Arial"/>
              </a:rPr>
              <a:t> OF </a:t>
            </a:r>
            <a:r>
              <a:rPr lang="en-US" err="1">
                <a:cs typeface="Arial"/>
              </a:rPr>
              <a:t>mETAData</a:t>
            </a:r>
            <a:r>
              <a:rPr lang="en-US">
                <a:cs typeface="Arial"/>
              </a:rPr>
              <a:t> Standard</a:t>
            </a:r>
            <a:endParaRPr lang="en-US"/>
          </a:p>
        </p:txBody>
      </p:sp>
      <p:sp>
        <p:nvSpPr>
          <p:cNvPr id="3" name="Content Placeholder 2">
            <a:extLst>
              <a:ext uri="{FF2B5EF4-FFF2-40B4-BE49-F238E27FC236}">
                <a16:creationId xmlns:a16="http://schemas.microsoft.com/office/drawing/2014/main" id="{80A5E552-6F14-1B4D-511E-BF2886AF28C3}"/>
              </a:ext>
            </a:extLst>
          </p:cNvPr>
          <p:cNvSpPr>
            <a:spLocks noGrp="1"/>
          </p:cNvSpPr>
          <p:nvPr>
            <p:ph idx="1"/>
          </p:nvPr>
        </p:nvSpPr>
        <p:spPr/>
        <p:txBody>
          <a:bodyPr vert="horz" lIns="91440" tIns="45720" rIns="91440" bIns="45720" rtlCol="0" anchor="t">
            <a:normAutofit/>
          </a:bodyPr>
          <a:lstStyle/>
          <a:p>
            <a:pPr marL="535940" indent="-449580"/>
            <a:r>
              <a:rPr lang="en-US">
                <a:cs typeface="Arial"/>
              </a:rPr>
              <a:t>The </a:t>
            </a:r>
            <a:r>
              <a:rPr lang="en-US" err="1">
                <a:ea typeface="+mn-lt"/>
                <a:cs typeface="+mn-lt"/>
              </a:rPr>
              <a:t>DataCite</a:t>
            </a:r>
            <a:r>
              <a:rPr lang="en-US">
                <a:ea typeface="+mn-lt"/>
                <a:cs typeface="+mn-lt"/>
              </a:rPr>
              <a:t> Metadata Schema</a:t>
            </a:r>
          </a:p>
          <a:p>
            <a:pPr marL="535940" indent="-449580"/>
            <a:endParaRPr lang="en-US">
              <a:cs typeface="Arial"/>
            </a:endParaRPr>
          </a:p>
          <a:p>
            <a:pPr marL="535940" indent="-449580"/>
            <a:endParaRPr lang="en-US">
              <a:cs typeface="Arial"/>
            </a:endParaRPr>
          </a:p>
          <a:p>
            <a:pPr marL="535940" indent="-449580"/>
            <a:endParaRPr lang="en-US">
              <a:cs typeface="Arial"/>
            </a:endParaRPr>
          </a:p>
          <a:p>
            <a:pPr marL="535940" indent="-449580"/>
            <a:endParaRPr lang="en-US">
              <a:cs typeface="Arial"/>
            </a:endParaRPr>
          </a:p>
          <a:p>
            <a:pPr marL="535940" indent="-449580"/>
            <a:endParaRPr lang="en-US">
              <a:cs typeface="Arial"/>
            </a:endParaRPr>
          </a:p>
          <a:p>
            <a:pPr marL="535940" indent="-449580"/>
            <a:endParaRPr lang="en-US">
              <a:cs typeface="Arial"/>
            </a:endParaRPr>
          </a:p>
        </p:txBody>
      </p:sp>
      <p:sp>
        <p:nvSpPr>
          <p:cNvPr id="4" name="Slide Number Placeholder 3">
            <a:extLst>
              <a:ext uri="{FF2B5EF4-FFF2-40B4-BE49-F238E27FC236}">
                <a16:creationId xmlns:a16="http://schemas.microsoft.com/office/drawing/2014/main" id="{1BEFADBD-71BC-5B70-D830-D97ACC5FFDC8}"/>
              </a:ext>
            </a:extLst>
          </p:cNvPr>
          <p:cNvSpPr>
            <a:spLocks noGrp="1"/>
          </p:cNvSpPr>
          <p:nvPr>
            <p:ph type="sldNum" sz="quarter" idx="12"/>
          </p:nvPr>
        </p:nvSpPr>
        <p:spPr/>
        <p:txBody>
          <a:bodyPr/>
          <a:lstStyle/>
          <a:p>
            <a:fld id="{7AE184E0-0BD4-4705-A12B-9B71DDE63301}" type="slidenum">
              <a:rPr lang="en-GB" noProof="0" smtClean="0"/>
              <a:t>39</a:t>
            </a:fld>
            <a:endParaRPr lang="en-GB" noProof="0"/>
          </a:p>
        </p:txBody>
      </p:sp>
      <p:pic>
        <p:nvPicPr>
          <p:cNvPr id="5" name="Picture 5" descr="Graphical user interface, text, application, email&#10;&#10;Description automatically generated">
            <a:extLst>
              <a:ext uri="{FF2B5EF4-FFF2-40B4-BE49-F238E27FC236}">
                <a16:creationId xmlns:a16="http://schemas.microsoft.com/office/drawing/2014/main" id="{6CA14176-EE4C-99F3-8036-61B0B7CB549A}"/>
              </a:ext>
            </a:extLst>
          </p:cNvPr>
          <p:cNvPicPr>
            <a:picLocks noChangeAspect="1"/>
          </p:cNvPicPr>
          <p:nvPr/>
        </p:nvPicPr>
        <p:blipFill>
          <a:blip r:embed="rId3"/>
          <a:stretch>
            <a:fillRect/>
          </a:stretch>
        </p:blipFill>
        <p:spPr>
          <a:xfrm>
            <a:off x="9703604" y="1991222"/>
            <a:ext cx="6202639" cy="7032283"/>
          </a:xfrm>
          <a:prstGeom prst="rect">
            <a:avLst/>
          </a:prstGeom>
        </p:spPr>
      </p:pic>
      <p:pic>
        <p:nvPicPr>
          <p:cNvPr id="6" name="Picture 6">
            <a:extLst>
              <a:ext uri="{FF2B5EF4-FFF2-40B4-BE49-F238E27FC236}">
                <a16:creationId xmlns:a16="http://schemas.microsoft.com/office/drawing/2014/main" id="{871A63B7-D28A-831E-9A7E-A3BCEA7392BF}"/>
              </a:ext>
            </a:extLst>
          </p:cNvPr>
          <p:cNvPicPr>
            <a:picLocks noChangeAspect="1"/>
          </p:cNvPicPr>
          <p:nvPr/>
        </p:nvPicPr>
        <p:blipFill>
          <a:blip r:embed="rId4"/>
          <a:stretch>
            <a:fillRect/>
          </a:stretch>
        </p:blipFill>
        <p:spPr>
          <a:xfrm>
            <a:off x="942745" y="2376929"/>
            <a:ext cx="7775416" cy="4535884"/>
          </a:xfrm>
          <a:prstGeom prst="rect">
            <a:avLst/>
          </a:prstGeom>
        </p:spPr>
      </p:pic>
    </p:spTree>
    <p:extLst>
      <p:ext uri="{BB962C8B-B14F-4D97-AF65-F5344CB8AC3E}">
        <p14:creationId xmlns:p14="http://schemas.microsoft.com/office/powerpoint/2010/main" val="270618450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160BE2-B8D4-9C4A-AE36-D38ACCB9315E}"/>
              </a:ext>
            </a:extLst>
          </p:cNvPr>
          <p:cNvSpPr>
            <a:spLocks noGrp="1"/>
          </p:cNvSpPr>
          <p:nvPr>
            <p:ph type="title"/>
          </p:nvPr>
        </p:nvSpPr>
        <p:spPr>
          <a:xfrm>
            <a:off x="830118" y="136025"/>
            <a:ext cx="15705282" cy="863693"/>
          </a:xfrm>
        </p:spPr>
        <p:txBody>
          <a:bodyPr/>
          <a:lstStyle/>
          <a:p>
            <a:pPr algn="ctr"/>
            <a:r>
              <a:rPr lang="en-US" dirty="0">
                <a:latin typeface="UGent Panno Text" panose="02000506040000040003" pitchFamily="2" charset="0"/>
              </a:rPr>
              <a:t>Why is RDM an issue now?</a:t>
            </a:r>
          </a:p>
        </p:txBody>
      </p:sp>
      <p:sp>
        <p:nvSpPr>
          <p:cNvPr id="3" name="Content Placeholder 2">
            <a:extLst>
              <a:ext uri="{FF2B5EF4-FFF2-40B4-BE49-F238E27FC236}">
                <a16:creationId xmlns:a16="http://schemas.microsoft.com/office/drawing/2014/main" id="{D61F3B8C-90DD-4540-B66A-F0D25B127E62}"/>
              </a:ext>
            </a:extLst>
          </p:cNvPr>
          <p:cNvSpPr>
            <a:spLocks noGrp="1"/>
          </p:cNvSpPr>
          <p:nvPr>
            <p:ph idx="1"/>
          </p:nvPr>
        </p:nvSpPr>
        <p:spPr/>
        <p:txBody>
          <a:bodyPr/>
          <a:lstStyle/>
          <a:p>
            <a:pPr marL="86400" indent="0">
              <a:buNone/>
            </a:pPr>
            <a:r>
              <a:rPr lang="en-US" sz="4000">
                <a:latin typeface="UGent Panno Text Normal" panose="02000506040000040003" pitchFamily="2" charset="0"/>
              </a:rPr>
              <a:t>Research data have been neglected &amp; undervalued</a:t>
            </a:r>
          </a:p>
          <a:p>
            <a:pPr lvl="1">
              <a:buFont typeface="System Font Regular"/>
              <a:buChar char="→"/>
            </a:pPr>
            <a:r>
              <a:rPr lang="en-US" sz="4000">
                <a:solidFill>
                  <a:schemeClr val="tx1">
                    <a:lumMod val="50000"/>
                    <a:lumOff val="50000"/>
                  </a:schemeClr>
                </a:solidFill>
                <a:latin typeface="UGent Panno Text Normal" panose="02000506040000040003" pitchFamily="2" charset="0"/>
              </a:rPr>
              <a:t> poor </a:t>
            </a:r>
            <a:r>
              <a:rPr lang="en-US" sz="4000">
                <a:solidFill>
                  <a:srgbClr val="1E64C8"/>
                </a:solidFill>
                <a:latin typeface="UGent Panno Text Normal" panose="02000506040000040003" pitchFamily="2" charset="0"/>
              </a:rPr>
              <a:t>verifiability</a:t>
            </a:r>
            <a:r>
              <a:rPr lang="en-US" sz="4000">
                <a:solidFill>
                  <a:schemeClr val="tx1">
                    <a:lumMod val="50000"/>
                    <a:lumOff val="50000"/>
                  </a:schemeClr>
                </a:solidFill>
                <a:latin typeface="UGent Panno Text Normal" panose="02000506040000040003" pitchFamily="2" charset="0"/>
              </a:rPr>
              <a:t> of science</a:t>
            </a:r>
          </a:p>
          <a:p>
            <a:pPr lvl="1">
              <a:buFont typeface="System Font Regular"/>
              <a:buChar char="→"/>
            </a:pPr>
            <a:r>
              <a:rPr lang="en-US" sz="4000">
                <a:solidFill>
                  <a:schemeClr val="tx1">
                    <a:lumMod val="50000"/>
                    <a:lumOff val="50000"/>
                  </a:schemeClr>
                </a:solidFill>
                <a:latin typeface="UGent Panno Text Normal" panose="02000506040000040003" pitchFamily="2" charset="0"/>
              </a:rPr>
              <a:t> missed opportunities for </a:t>
            </a:r>
            <a:r>
              <a:rPr lang="en-US" sz="4000">
                <a:solidFill>
                  <a:srgbClr val="1E64C8"/>
                </a:solidFill>
                <a:latin typeface="UGent Panno Text Normal" panose="02000506040000040003" pitchFamily="2" charset="0"/>
              </a:rPr>
              <a:t>data re-use</a:t>
            </a:r>
          </a:p>
          <a:p>
            <a:pPr marL="720000" lvl="1" indent="0">
              <a:buNone/>
            </a:pPr>
            <a:endParaRPr lang="en-US">
              <a:latin typeface="UGent Panno Text Normal" panose="02000506040000040003" pitchFamily="2" charset="0"/>
            </a:endParaRPr>
          </a:p>
        </p:txBody>
      </p:sp>
      <p:sp>
        <p:nvSpPr>
          <p:cNvPr id="4" name="Slide Number Placeholder 3">
            <a:extLst>
              <a:ext uri="{FF2B5EF4-FFF2-40B4-BE49-F238E27FC236}">
                <a16:creationId xmlns:a16="http://schemas.microsoft.com/office/drawing/2014/main" id="{615DFC2B-558B-4D48-AF16-06738C52284D}"/>
              </a:ext>
            </a:extLst>
          </p:cNvPr>
          <p:cNvSpPr>
            <a:spLocks noGrp="1"/>
          </p:cNvSpPr>
          <p:nvPr>
            <p:ph type="sldNum" sz="quarter" idx="12"/>
          </p:nvPr>
        </p:nvSpPr>
        <p:spPr/>
        <p:txBody>
          <a:bodyPr/>
          <a:lstStyle/>
          <a:p>
            <a:fld id="{7AE184E0-0BD4-4705-A12B-9B71DDE63301}" type="slidenum">
              <a:rPr lang="en-GB" noProof="0" smtClean="0"/>
              <a:t>4</a:t>
            </a:fld>
            <a:endParaRPr lang="en-GB" noProof="0"/>
          </a:p>
        </p:txBody>
      </p:sp>
      <p:pic>
        <p:nvPicPr>
          <p:cNvPr id="5" name="Content Placeholder 3">
            <a:extLst>
              <a:ext uri="{FF2B5EF4-FFF2-40B4-BE49-F238E27FC236}">
                <a16:creationId xmlns:a16="http://schemas.microsoft.com/office/drawing/2014/main" id="{D86DAE0F-D730-0949-8A32-9870C9EE605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671960" y="2716049"/>
            <a:ext cx="5379500" cy="6232654"/>
          </a:xfrm>
          <a:prstGeom prst="rect">
            <a:avLst/>
          </a:prstGeom>
          <a:effectLst>
            <a:outerShdw blurRad="50800" dist="38100" dir="2700000" algn="tl" rotWithShape="0">
              <a:prstClr val="black">
                <a:alpha val="40000"/>
              </a:prstClr>
            </a:outerShdw>
          </a:effectLst>
        </p:spPr>
      </p:pic>
      <p:sp>
        <p:nvSpPr>
          <p:cNvPr id="6" name="Rectangle 5">
            <a:extLst>
              <a:ext uri="{FF2B5EF4-FFF2-40B4-BE49-F238E27FC236}">
                <a16:creationId xmlns:a16="http://schemas.microsoft.com/office/drawing/2014/main" id="{E4CD3BCC-0F1B-314E-9B3B-F9BDE25BBDE2}"/>
              </a:ext>
            </a:extLst>
          </p:cNvPr>
          <p:cNvSpPr/>
          <p:nvPr/>
        </p:nvSpPr>
        <p:spPr>
          <a:xfrm>
            <a:off x="11590000" y="9141798"/>
            <a:ext cx="3650358" cy="276999"/>
          </a:xfrm>
          <a:prstGeom prst="rect">
            <a:avLst/>
          </a:prstGeom>
        </p:spPr>
        <p:txBody>
          <a:bodyPr wrap="none">
            <a:spAutoFit/>
          </a:bodyPr>
          <a:lstStyle/>
          <a:p>
            <a:r>
              <a:rPr lang="nl-BE" sz="1200">
                <a:latin typeface="UGent Panno Text Normal" panose="02000506040000040003" pitchFamily="2" charset="0"/>
                <a:cs typeface="Gill Sans"/>
              </a:rPr>
              <a:t>‘</a:t>
            </a:r>
            <a:r>
              <a:rPr lang="en-US" sz="1200">
                <a:latin typeface="UGent Panno Text Normal" panose="02000506040000040003" pitchFamily="2" charset="0"/>
                <a:cs typeface="Gill Sans"/>
                <a:hlinkClick r:id="rId4"/>
              </a:rPr>
              <a:t>Publications and Data</a:t>
            </a:r>
            <a:r>
              <a:rPr lang="en-US" sz="1200">
                <a:latin typeface="UGent Panno Text Normal" panose="02000506040000040003" pitchFamily="2" charset="0"/>
                <a:cs typeface="Gill Sans"/>
              </a:rPr>
              <a:t>’ by Auke </a:t>
            </a:r>
            <a:r>
              <a:rPr lang="en-US" sz="1200" err="1">
                <a:latin typeface="UGent Panno Text Normal" panose="02000506040000040003" pitchFamily="2" charset="0"/>
                <a:cs typeface="Gill Sans"/>
              </a:rPr>
              <a:t>Herrema</a:t>
            </a:r>
            <a:r>
              <a:rPr lang="en-US" sz="1200">
                <a:latin typeface="UGent Panno Text Normal" panose="02000506040000040003" pitchFamily="2" charset="0"/>
                <a:cs typeface="Gill Sans"/>
              </a:rPr>
              <a:t>, licensed under </a:t>
            </a:r>
            <a:r>
              <a:rPr lang="en-US" sz="1200">
                <a:latin typeface="UGent Panno Text Normal" panose="02000506040000040003" pitchFamily="2" charset="0"/>
                <a:cs typeface="Gill Sans"/>
                <a:hlinkClick r:id="rId5"/>
              </a:rPr>
              <a:t>CC-BY 4.0</a:t>
            </a:r>
            <a:endParaRPr lang="nl-BE" sz="1200">
              <a:latin typeface="UGent Panno Text Normal" panose="02000506040000040003" pitchFamily="2" charset="0"/>
            </a:endParaRPr>
          </a:p>
        </p:txBody>
      </p:sp>
      <p:pic>
        <p:nvPicPr>
          <p:cNvPr id="8" name="Picture 7">
            <a:extLst>
              <a:ext uri="{FF2B5EF4-FFF2-40B4-BE49-F238E27FC236}">
                <a16:creationId xmlns:a16="http://schemas.microsoft.com/office/drawing/2014/main" id="{555A31D4-B97D-724E-82D6-C708BC31F79A}"/>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149121" y="4240995"/>
            <a:ext cx="5074143" cy="4900803"/>
          </a:xfrm>
          <a:prstGeom prst="rect">
            <a:avLst/>
          </a:prstGeom>
          <a:effectLst>
            <a:outerShdw blurRad="50800" dist="38100" dir="2700000" algn="tl" rotWithShape="0">
              <a:prstClr val="black">
                <a:alpha val="40000"/>
              </a:prstClr>
            </a:outerShdw>
          </a:effectLst>
        </p:spPr>
      </p:pic>
      <p:sp>
        <p:nvSpPr>
          <p:cNvPr id="12" name="Rectangle 11">
            <a:extLst>
              <a:ext uri="{FF2B5EF4-FFF2-40B4-BE49-F238E27FC236}">
                <a16:creationId xmlns:a16="http://schemas.microsoft.com/office/drawing/2014/main" id="{4C4E2E00-8402-844E-97DE-1B5900D36F8C}"/>
              </a:ext>
            </a:extLst>
          </p:cNvPr>
          <p:cNvSpPr/>
          <p:nvPr/>
        </p:nvSpPr>
        <p:spPr>
          <a:xfrm>
            <a:off x="4461543" y="9280297"/>
            <a:ext cx="1797287" cy="276999"/>
          </a:xfrm>
          <a:prstGeom prst="rect">
            <a:avLst/>
          </a:prstGeom>
        </p:spPr>
        <p:txBody>
          <a:bodyPr wrap="none">
            <a:spAutoFit/>
          </a:bodyPr>
          <a:lstStyle/>
          <a:p>
            <a:r>
              <a:rPr lang="en-US" sz="1200" dirty="0">
                <a:solidFill>
                  <a:srgbClr val="006699"/>
                </a:solidFill>
                <a:latin typeface="UGent Panno Text Normal" panose="02000506040000040003" pitchFamily="2" charset="0"/>
                <a:hlinkClick r:id="rId7"/>
              </a:rPr>
              <a:t>https://doi.org/10.1038/461145a</a:t>
            </a:r>
            <a:endParaRPr lang="en-US" sz="1200" dirty="0">
              <a:latin typeface="UGent Panno Text Normal" panose="02000506040000040003" pitchFamily="2" charset="0"/>
            </a:endParaRPr>
          </a:p>
        </p:txBody>
      </p:sp>
    </p:spTree>
    <p:extLst>
      <p:ext uri="{BB962C8B-B14F-4D97-AF65-F5344CB8AC3E}">
        <p14:creationId xmlns:p14="http://schemas.microsoft.com/office/powerpoint/2010/main" val="316021921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AFB3E7-977A-44AE-9EF7-821C0FE34869}"/>
              </a:ext>
            </a:extLst>
          </p:cNvPr>
          <p:cNvSpPr>
            <a:spLocks noGrp="1"/>
          </p:cNvSpPr>
          <p:nvPr>
            <p:ph type="title"/>
          </p:nvPr>
        </p:nvSpPr>
        <p:spPr/>
        <p:txBody>
          <a:bodyPr/>
          <a:lstStyle/>
          <a:p>
            <a:r>
              <a:rPr lang="en-US">
                <a:latin typeface="UGent Panno Text" panose="02000506040000040003" pitchFamily="2" charset="0"/>
              </a:rPr>
              <a:t>Why documenting data?</a:t>
            </a:r>
          </a:p>
        </p:txBody>
      </p:sp>
      <p:sp>
        <p:nvSpPr>
          <p:cNvPr id="3" name="Content Placeholder 2">
            <a:extLst>
              <a:ext uri="{FF2B5EF4-FFF2-40B4-BE49-F238E27FC236}">
                <a16:creationId xmlns:a16="http://schemas.microsoft.com/office/drawing/2014/main" id="{DC1690A9-568B-4C32-AB20-B11F7825143B}"/>
              </a:ext>
            </a:extLst>
          </p:cNvPr>
          <p:cNvSpPr>
            <a:spLocks noGrp="1"/>
          </p:cNvSpPr>
          <p:nvPr>
            <p:ph idx="1"/>
          </p:nvPr>
        </p:nvSpPr>
        <p:spPr>
          <a:xfrm>
            <a:off x="835826" y="1194364"/>
            <a:ext cx="10000126" cy="6696000"/>
          </a:xfrm>
        </p:spPr>
        <p:txBody>
          <a:bodyPr>
            <a:normAutofit fontScale="92500"/>
          </a:bodyPr>
          <a:lstStyle/>
          <a:p>
            <a:r>
              <a:rPr lang="en-US" sz="3600">
                <a:latin typeface="UGent Panno Text" panose="02000506040000040003" pitchFamily="2" charset="0"/>
              </a:rPr>
              <a:t>Help yourself &amp; others:</a:t>
            </a:r>
          </a:p>
          <a:p>
            <a:pPr lvl="1"/>
            <a:r>
              <a:rPr lang="en-US" sz="3600">
                <a:latin typeface="UGent Panno Text" panose="02000506040000040003" pitchFamily="2" charset="0"/>
              </a:rPr>
              <a:t>“Your future self will be your first collaborator”</a:t>
            </a:r>
          </a:p>
          <a:p>
            <a:pPr lvl="1"/>
            <a:r>
              <a:rPr lang="en-US" sz="3600">
                <a:latin typeface="UGent Panno Text" panose="02000506040000040003" pitchFamily="2" charset="0"/>
              </a:rPr>
              <a:t>Will you remember or will others understand…</a:t>
            </a:r>
          </a:p>
          <a:p>
            <a:pPr lvl="2"/>
            <a:r>
              <a:rPr lang="en-US" sz="3600">
                <a:latin typeface="UGent Panno Text" panose="02000506040000040003" pitchFamily="2" charset="0"/>
              </a:rPr>
              <a:t>what your variables mean? </a:t>
            </a:r>
          </a:p>
          <a:p>
            <a:pPr lvl="3"/>
            <a:r>
              <a:rPr lang="en-US" sz="3000">
                <a:latin typeface="UGent Panno Text" panose="02000506040000040003" pitchFamily="2" charset="0"/>
              </a:rPr>
              <a:t>E.g. "</a:t>
            </a:r>
            <a:r>
              <a:rPr lang="en-US" sz="3000" err="1">
                <a:latin typeface="UGent Panno Text" panose="02000506040000040003" pitchFamily="2" charset="0"/>
              </a:rPr>
              <a:t>sglmemgp</a:t>
            </a:r>
            <a:r>
              <a:rPr lang="en-US" sz="3000">
                <a:latin typeface="UGent Panno Text" panose="02000506040000040003" pitchFamily="2" charset="0"/>
              </a:rPr>
              <a:t>" = single member of group</a:t>
            </a:r>
          </a:p>
          <a:p>
            <a:pPr lvl="2"/>
            <a:r>
              <a:rPr lang="en-US" sz="3600">
                <a:latin typeface="UGent Panno Text" panose="02000506040000040003" pitchFamily="2" charset="0"/>
              </a:rPr>
              <a:t>the procedures used to transform or derive variables?</a:t>
            </a:r>
          </a:p>
          <a:p>
            <a:pPr lvl="1">
              <a:spcAft>
                <a:spcPts val="1200"/>
              </a:spcAft>
            </a:pPr>
            <a:r>
              <a:rPr lang="en-US" sz="3600">
                <a:latin typeface="UGent Panno Text" panose="02000506040000040003" pitchFamily="2" charset="0"/>
              </a:rPr>
              <a:t>Keep data understandable &amp; reusable</a:t>
            </a:r>
          </a:p>
          <a:p>
            <a:r>
              <a:rPr lang="en-US" sz="3600">
                <a:latin typeface="UGent Panno Text" panose="02000506040000040003" pitchFamily="2" charset="0"/>
              </a:rPr>
              <a:t>Help science:</a:t>
            </a:r>
          </a:p>
          <a:p>
            <a:pPr lvl="1"/>
            <a:r>
              <a:rPr lang="en-US" sz="3600">
                <a:latin typeface="UGent Panno Text" panose="02000506040000040003" pitchFamily="2" charset="0"/>
              </a:rPr>
              <a:t>Research review &amp; verification</a:t>
            </a:r>
          </a:p>
          <a:p>
            <a:pPr lvl="1"/>
            <a:r>
              <a:rPr lang="en-US" sz="3600">
                <a:latin typeface="UGent Panno Text" panose="02000506040000040003" pitchFamily="2" charset="0"/>
              </a:rPr>
              <a:t>The reproducibility crisis</a:t>
            </a:r>
          </a:p>
        </p:txBody>
      </p:sp>
      <p:sp>
        <p:nvSpPr>
          <p:cNvPr id="4" name="Slide Number Placeholder 3">
            <a:extLst>
              <a:ext uri="{FF2B5EF4-FFF2-40B4-BE49-F238E27FC236}">
                <a16:creationId xmlns:a16="http://schemas.microsoft.com/office/drawing/2014/main" id="{31B89B43-FD05-4365-8DDB-1754D3D5A399}"/>
              </a:ext>
            </a:extLst>
          </p:cNvPr>
          <p:cNvSpPr>
            <a:spLocks noGrp="1"/>
          </p:cNvSpPr>
          <p:nvPr>
            <p:ph type="sldNum" sz="quarter" idx="12"/>
          </p:nvPr>
        </p:nvSpPr>
        <p:spPr/>
        <p:txBody>
          <a:bodyPr/>
          <a:lstStyle/>
          <a:p>
            <a:fld id="{7AE184E0-0BD4-4705-A12B-9B71DDE63301}" type="slidenum">
              <a:rPr lang="en-GB" noProof="0" smtClean="0"/>
              <a:t>40</a:t>
            </a:fld>
            <a:endParaRPr lang="en-GB" noProof="0"/>
          </a:p>
        </p:txBody>
      </p:sp>
      <p:pic>
        <p:nvPicPr>
          <p:cNvPr id="5" name="Picture 2" descr="J. Colomb, @pen, on Twitter: &quot;Hello #rdmengage people, I took 15 min to  derive a cartoon this morning and present the number one argument for #rdm,  please comment, re-use, or polish (and">
            <a:extLst>
              <a:ext uri="{FF2B5EF4-FFF2-40B4-BE49-F238E27FC236}">
                <a16:creationId xmlns:a16="http://schemas.microsoft.com/office/drawing/2014/main" id="{C17E69DD-5EB7-463B-827E-00D070267DE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288335" y="578701"/>
            <a:ext cx="5220222" cy="815767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884880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E19ACC-64B7-4989-8496-5A9E9885C837}"/>
              </a:ext>
            </a:extLst>
          </p:cNvPr>
          <p:cNvSpPr>
            <a:spLocks noGrp="1"/>
          </p:cNvSpPr>
          <p:nvPr>
            <p:ph type="title"/>
          </p:nvPr>
        </p:nvSpPr>
        <p:spPr>
          <a:xfrm>
            <a:off x="830118" y="136025"/>
            <a:ext cx="15705282" cy="863693"/>
          </a:xfrm>
        </p:spPr>
        <p:txBody>
          <a:bodyPr/>
          <a:lstStyle/>
          <a:p>
            <a:r>
              <a:rPr lang="en-US">
                <a:latin typeface="UGent Panno Text" panose="02000506040000040003" pitchFamily="2" charset="0"/>
              </a:rPr>
              <a:t>Levels of data documentation</a:t>
            </a:r>
            <a:endParaRPr lang="nl-BE">
              <a:latin typeface="UGent Panno Text" panose="02000506040000040003" pitchFamily="2" charset="0"/>
            </a:endParaRPr>
          </a:p>
        </p:txBody>
      </p:sp>
      <p:sp>
        <p:nvSpPr>
          <p:cNvPr id="8" name="TextBox 7">
            <a:extLst>
              <a:ext uri="{FF2B5EF4-FFF2-40B4-BE49-F238E27FC236}">
                <a16:creationId xmlns:a16="http://schemas.microsoft.com/office/drawing/2014/main" id="{3A9CD7AF-2E3E-493E-A18A-3257F0140EFC}"/>
              </a:ext>
            </a:extLst>
          </p:cNvPr>
          <p:cNvSpPr txBox="1"/>
          <p:nvPr/>
        </p:nvSpPr>
        <p:spPr>
          <a:xfrm>
            <a:off x="4145167" y="2127038"/>
            <a:ext cx="1186542" cy="954107"/>
          </a:xfrm>
          <a:prstGeom prst="rect">
            <a:avLst/>
          </a:prstGeom>
          <a:noFill/>
        </p:spPr>
        <p:txBody>
          <a:bodyPr wrap="none" rtlCol="0">
            <a:spAutoFit/>
          </a:bodyPr>
          <a:lstStyle/>
          <a:p>
            <a:pPr algn="ctr"/>
            <a:r>
              <a:rPr lang="en-US" sz="2800">
                <a:latin typeface="UGent Panno Text" panose="02000506040000040003" pitchFamily="2" charset="0"/>
              </a:rPr>
              <a:t>Item</a:t>
            </a:r>
          </a:p>
          <a:p>
            <a:pPr algn="ctr"/>
            <a:r>
              <a:rPr lang="en-US" sz="2800">
                <a:latin typeface="UGent Panno Text" panose="02000506040000040003" pitchFamily="2" charset="0"/>
              </a:rPr>
              <a:t>Variable</a:t>
            </a:r>
          </a:p>
        </p:txBody>
      </p:sp>
      <p:sp>
        <p:nvSpPr>
          <p:cNvPr id="19" name="TextBox 18">
            <a:extLst>
              <a:ext uri="{FF2B5EF4-FFF2-40B4-BE49-F238E27FC236}">
                <a16:creationId xmlns:a16="http://schemas.microsoft.com/office/drawing/2014/main" id="{8B55CA72-1F0A-4430-AF2E-4BB4B900C636}"/>
              </a:ext>
            </a:extLst>
          </p:cNvPr>
          <p:cNvSpPr txBox="1"/>
          <p:nvPr/>
        </p:nvSpPr>
        <p:spPr>
          <a:xfrm>
            <a:off x="3898304" y="3912066"/>
            <a:ext cx="1680268" cy="954107"/>
          </a:xfrm>
          <a:prstGeom prst="rect">
            <a:avLst/>
          </a:prstGeom>
          <a:noFill/>
        </p:spPr>
        <p:txBody>
          <a:bodyPr wrap="none" rtlCol="0">
            <a:spAutoFit/>
          </a:bodyPr>
          <a:lstStyle/>
          <a:p>
            <a:pPr algn="ctr"/>
            <a:r>
              <a:rPr lang="en-US" sz="2800">
                <a:latin typeface="UGent Panno Text" panose="02000506040000040003" pitchFamily="2" charset="0"/>
              </a:rPr>
              <a:t>Sample</a:t>
            </a:r>
          </a:p>
          <a:p>
            <a:pPr algn="ctr"/>
            <a:r>
              <a:rPr lang="en-US" sz="2800">
                <a:latin typeface="UGent Panno Text" panose="02000506040000040003" pitchFamily="2" charset="0"/>
              </a:rPr>
              <a:t>Study object</a:t>
            </a:r>
            <a:endParaRPr lang="nl-BE" sz="2800">
              <a:latin typeface="UGent Panno Text" panose="02000506040000040003" pitchFamily="2" charset="0"/>
            </a:endParaRPr>
          </a:p>
        </p:txBody>
      </p:sp>
      <p:sp>
        <p:nvSpPr>
          <p:cNvPr id="20" name="TextBox 19">
            <a:extLst>
              <a:ext uri="{FF2B5EF4-FFF2-40B4-BE49-F238E27FC236}">
                <a16:creationId xmlns:a16="http://schemas.microsoft.com/office/drawing/2014/main" id="{01A542FE-9D3B-4BAF-99FD-B0DAC2D25A91}"/>
              </a:ext>
            </a:extLst>
          </p:cNvPr>
          <p:cNvSpPr txBox="1"/>
          <p:nvPr/>
        </p:nvSpPr>
        <p:spPr>
          <a:xfrm>
            <a:off x="4016808" y="5744814"/>
            <a:ext cx="1557643" cy="954107"/>
          </a:xfrm>
          <a:prstGeom prst="rect">
            <a:avLst/>
          </a:prstGeom>
          <a:noFill/>
        </p:spPr>
        <p:txBody>
          <a:bodyPr wrap="square" rtlCol="0">
            <a:spAutoFit/>
          </a:bodyPr>
          <a:lstStyle/>
          <a:p>
            <a:pPr algn="ctr"/>
            <a:r>
              <a:rPr lang="nl-BE" sz="2800">
                <a:latin typeface="UGent Panno Text" panose="02000506040000040003" pitchFamily="2" charset="0"/>
              </a:rPr>
              <a:t>File or database</a:t>
            </a:r>
          </a:p>
        </p:txBody>
      </p:sp>
      <p:sp>
        <p:nvSpPr>
          <p:cNvPr id="21" name="TextBox 20">
            <a:extLst>
              <a:ext uri="{FF2B5EF4-FFF2-40B4-BE49-F238E27FC236}">
                <a16:creationId xmlns:a16="http://schemas.microsoft.com/office/drawing/2014/main" id="{7E1E5AB1-D494-419C-8B0D-3AD4D9F8FACB}"/>
              </a:ext>
            </a:extLst>
          </p:cNvPr>
          <p:cNvSpPr txBox="1"/>
          <p:nvPr/>
        </p:nvSpPr>
        <p:spPr>
          <a:xfrm>
            <a:off x="4088237" y="7476932"/>
            <a:ext cx="1300402" cy="954107"/>
          </a:xfrm>
          <a:prstGeom prst="rect">
            <a:avLst/>
          </a:prstGeom>
          <a:noFill/>
        </p:spPr>
        <p:txBody>
          <a:bodyPr wrap="square" rtlCol="0">
            <a:spAutoFit/>
          </a:bodyPr>
          <a:lstStyle/>
          <a:p>
            <a:pPr algn="ctr"/>
            <a:r>
              <a:rPr lang="en-US" sz="2800">
                <a:latin typeface="UGent Panno Text" panose="02000506040000040003" pitchFamily="2" charset="0"/>
              </a:rPr>
              <a:t>Project or study</a:t>
            </a:r>
            <a:endParaRPr lang="nl-BE" sz="2800">
              <a:latin typeface="UGent Panno Text" panose="02000506040000040003" pitchFamily="2" charset="0"/>
            </a:endParaRPr>
          </a:p>
        </p:txBody>
      </p:sp>
      <p:pic>
        <p:nvPicPr>
          <p:cNvPr id="30" name="Graphic 29" descr="Workflow">
            <a:extLst>
              <a:ext uri="{FF2B5EF4-FFF2-40B4-BE49-F238E27FC236}">
                <a16:creationId xmlns:a16="http://schemas.microsoft.com/office/drawing/2014/main" id="{7F6CAA81-C5D4-4C2A-84FF-369D4F1B4B86}"/>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169631" y="7413986"/>
            <a:ext cx="1080000" cy="1079998"/>
          </a:xfrm>
          <a:prstGeom prst="rect">
            <a:avLst/>
          </a:prstGeom>
        </p:spPr>
      </p:pic>
      <p:grpSp>
        <p:nvGrpSpPr>
          <p:cNvPr id="32" name="Group 31">
            <a:extLst>
              <a:ext uri="{FF2B5EF4-FFF2-40B4-BE49-F238E27FC236}">
                <a16:creationId xmlns:a16="http://schemas.microsoft.com/office/drawing/2014/main" id="{B97F7E2D-9857-47B3-AB42-08AD001CB6D1}"/>
              </a:ext>
            </a:extLst>
          </p:cNvPr>
          <p:cNvGrpSpPr/>
          <p:nvPr/>
        </p:nvGrpSpPr>
        <p:grpSpPr>
          <a:xfrm>
            <a:off x="2169631" y="5672333"/>
            <a:ext cx="1080000" cy="1080000"/>
            <a:chOff x="8170623" y="3180995"/>
            <a:chExt cx="813913" cy="817394"/>
          </a:xfrm>
          <a:solidFill>
            <a:schemeClr val="tx2"/>
          </a:solidFill>
        </p:grpSpPr>
        <p:pic>
          <p:nvPicPr>
            <p:cNvPr id="34" name="Graphic 33" descr="Folder">
              <a:extLst>
                <a:ext uri="{FF2B5EF4-FFF2-40B4-BE49-F238E27FC236}">
                  <a16:creationId xmlns:a16="http://schemas.microsoft.com/office/drawing/2014/main" id="{723512CC-4B36-4E1C-AE6B-2EB26E24DFD9}"/>
                </a:ext>
              </a:extLst>
            </p:cNvPr>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8422624" y="3180995"/>
              <a:ext cx="288000" cy="287999"/>
            </a:xfrm>
            <a:prstGeom prst="rect">
              <a:avLst/>
            </a:prstGeom>
          </p:spPr>
        </p:pic>
        <p:sp>
          <p:nvSpPr>
            <p:cNvPr id="35" name="Freeform: Shape 34">
              <a:extLst>
                <a:ext uri="{FF2B5EF4-FFF2-40B4-BE49-F238E27FC236}">
                  <a16:creationId xmlns:a16="http://schemas.microsoft.com/office/drawing/2014/main" id="{C93DB6D9-176B-4050-9A9D-8E1A7A6650E9}"/>
                </a:ext>
              </a:extLst>
            </p:cNvPr>
            <p:cNvSpPr/>
            <p:nvPr/>
          </p:nvSpPr>
          <p:spPr>
            <a:xfrm>
              <a:off x="8249432" y="3438506"/>
              <a:ext cx="619125" cy="314325"/>
            </a:xfrm>
            <a:custGeom>
              <a:avLst/>
              <a:gdLst>
                <a:gd name="connsiteX0" fmla="*/ 373856 w 619125"/>
                <a:gd name="connsiteY0" fmla="*/ 140494 h 314325"/>
                <a:gd name="connsiteX1" fmla="*/ 330994 w 619125"/>
                <a:gd name="connsiteY1" fmla="*/ 97631 h 314325"/>
                <a:gd name="connsiteX2" fmla="*/ 330994 w 619125"/>
                <a:gd name="connsiteY2" fmla="*/ 7144 h 314325"/>
                <a:gd name="connsiteX3" fmla="*/ 292894 w 619125"/>
                <a:gd name="connsiteY3" fmla="*/ 7144 h 314325"/>
                <a:gd name="connsiteX4" fmla="*/ 292894 w 619125"/>
                <a:gd name="connsiteY4" fmla="*/ 97631 h 314325"/>
                <a:gd name="connsiteX5" fmla="*/ 250031 w 619125"/>
                <a:gd name="connsiteY5" fmla="*/ 140494 h 314325"/>
                <a:gd name="connsiteX6" fmla="*/ 7144 w 619125"/>
                <a:gd name="connsiteY6" fmla="*/ 140494 h 314325"/>
                <a:gd name="connsiteX7" fmla="*/ 7144 w 619125"/>
                <a:gd name="connsiteY7" fmla="*/ 311944 h 314325"/>
                <a:gd name="connsiteX8" fmla="*/ 45244 w 619125"/>
                <a:gd name="connsiteY8" fmla="*/ 311944 h 314325"/>
                <a:gd name="connsiteX9" fmla="*/ 45244 w 619125"/>
                <a:gd name="connsiteY9" fmla="*/ 178594 h 314325"/>
                <a:gd name="connsiteX10" fmla="*/ 250031 w 619125"/>
                <a:gd name="connsiteY10" fmla="*/ 178594 h 314325"/>
                <a:gd name="connsiteX11" fmla="*/ 292894 w 619125"/>
                <a:gd name="connsiteY11" fmla="*/ 221456 h 314325"/>
                <a:gd name="connsiteX12" fmla="*/ 292894 w 619125"/>
                <a:gd name="connsiteY12" fmla="*/ 311944 h 314325"/>
                <a:gd name="connsiteX13" fmla="*/ 330994 w 619125"/>
                <a:gd name="connsiteY13" fmla="*/ 311944 h 314325"/>
                <a:gd name="connsiteX14" fmla="*/ 330994 w 619125"/>
                <a:gd name="connsiteY14" fmla="*/ 221456 h 314325"/>
                <a:gd name="connsiteX15" fmla="*/ 373856 w 619125"/>
                <a:gd name="connsiteY15" fmla="*/ 178594 h 314325"/>
                <a:gd name="connsiteX16" fmla="*/ 578644 w 619125"/>
                <a:gd name="connsiteY16" fmla="*/ 178594 h 314325"/>
                <a:gd name="connsiteX17" fmla="*/ 578644 w 619125"/>
                <a:gd name="connsiteY17" fmla="*/ 311944 h 314325"/>
                <a:gd name="connsiteX18" fmla="*/ 616744 w 619125"/>
                <a:gd name="connsiteY18" fmla="*/ 311944 h 314325"/>
                <a:gd name="connsiteX19" fmla="*/ 616744 w 619125"/>
                <a:gd name="connsiteY19" fmla="*/ 140494 h 314325"/>
                <a:gd name="connsiteX20" fmla="*/ 311944 w 619125"/>
                <a:gd name="connsiteY20" fmla="*/ 207169 h 314325"/>
                <a:gd name="connsiteX21" fmla="*/ 264319 w 619125"/>
                <a:gd name="connsiteY21" fmla="*/ 159544 h 314325"/>
                <a:gd name="connsiteX22" fmla="*/ 311944 w 619125"/>
                <a:gd name="connsiteY22" fmla="*/ 111919 h 314325"/>
                <a:gd name="connsiteX23" fmla="*/ 359569 w 619125"/>
                <a:gd name="connsiteY23" fmla="*/ 159544 h 3143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619125" h="314325">
                  <a:moveTo>
                    <a:pt x="373856" y="140494"/>
                  </a:moveTo>
                  <a:lnTo>
                    <a:pt x="330994" y="97631"/>
                  </a:lnTo>
                  <a:lnTo>
                    <a:pt x="330994" y="7144"/>
                  </a:lnTo>
                  <a:lnTo>
                    <a:pt x="292894" y="7144"/>
                  </a:lnTo>
                  <a:lnTo>
                    <a:pt x="292894" y="97631"/>
                  </a:lnTo>
                  <a:lnTo>
                    <a:pt x="250031" y="140494"/>
                  </a:lnTo>
                  <a:lnTo>
                    <a:pt x="7144" y="140494"/>
                  </a:lnTo>
                  <a:lnTo>
                    <a:pt x="7144" y="311944"/>
                  </a:lnTo>
                  <a:lnTo>
                    <a:pt x="45244" y="311944"/>
                  </a:lnTo>
                  <a:lnTo>
                    <a:pt x="45244" y="178594"/>
                  </a:lnTo>
                  <a:lnTo>
                    <a:pt x="250031" y="178594"/>
                  </a:lnTo>
                  <a:lnTo>
                    <a:pt x="292894" y="221456"/>
                  </a:lnTo>
                  <a:lnTo>
                    <a:pt x="292894" y="311944"/>
                  </a:lnTo>
                  <a:lnTo>
                    <a:pt x="330994" y="311944"/>
                  </a:lnTo>
                  <a:lnTo>
                    <a:pt x="330994" y="221456"/>
                  </a:lnTo>
                  <a:lnTo>
                    <a:pt x="373856" y="178594"/>
                  </a:lnTo>
                  <a:lnTo>
                    <a:pt x="578644" y="178594"/>
                  </a:lnTo>
                  <a:lnTo>
                    <a:pt x="578644" y="311944"/>
                  </a:lnTo>
                  <a:lnTo>
                    <a:pt x="616744" y="311944"/>
                  </a:lnTo>
                  <a:lnTo>
                    <a:pt x="616744" y="140494"/>
                  </a:lnTo>
                  <a:close/>
                  <a:moveTo>
                    <a:pt x="311944" y="207169"/>
                  </a:moveTo>
                  <a:lnTo>
                    <a:pt x="264319" y="159544"/>
                  </a:lnTo>
                  <a:lnTo>
                    <a:pt x="311944" y="111919"/>
                  </a:lnTo>
                  <a:lnTo>
                    <a:pt x="359569" y="159544"/>
                  </a:lnTo>
                  <a:close/>
                </a:path>
              </a:pathLst>
            </a:custGeom>
            <a:grpFill/>
            <a:ln w="9525" cap="flat">
              <a:noFill/>
              <a:prstDash val="solid"/>
              <a:miter/>
            </a:ln>
          </p:spPr>
          <p:txBody>
            <a:bodyPr rtlCol="0" anchor="ctr"/>
            <a:lstStyle/>
            <a:p>
              <a:endParaRPr lang="en-US" sz="3641"/>
            </a:p>
          </p:txBody>
        </p:sp>
        <p:pic>
          <p:nvPicPr>
            <p:cNvPr id="36" name="Graphic 35" descr="Folder">
              <a:extLst>
                <a:ext uri="{FF2B5EF4-FFF2-40B4-BE49-F238E27FC236}">
                  <a16:creationId xmlns:a16="http://schemas.microsoft.com/office/drawing/2014/main" id="{ACC050D2-95DE-4C00-AFF0-C2617D9971D2}"/>
                </a:ext>
              </a:extLst>
            </p:cNvPr>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8452486" y="3739946"/>
              <a:ext cx="252001" cy="252000"/>
            </a:xfrm>
            <a:prstGeom prst="rect">
              <a:avLst/>
            </a:prstGeom>
          </p:spPr>
        </p:pic>
        <p:pic>
          <p:nvPicPr>
            <p:cNvPr id="37" name="Graphic 36" descr="Folder">
              <a:extLst>
                <a:ext uri="{FF2B5EF4-FFF2-40B4-BE49-F238E27FC236}">
                  <a16:creationId xmlns:a16="http://schemas.microsoft.com/office/drawing/2014/main" id="{957940E2-E26B-4C1E-978F-F275C6B67C18}"/>
                </a:ext>
              </a:extLst>
            </p:cNvPr>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8170623" y="3739946"/>
              <a:ext cx="252001" cy="252000"/>
            </a:xfrm>
            <a:prstGeom prst="rect">
              <a:avLst/>
            </a:prstGeom>
          </p:spPr>
        </p:pic>
        <p:pic>
          <p:nvPicPr>
            <p:cNvPr id="38" name="Graphic 37" descr="Folder">
              <a:extLst>
                <a:ext uri="{FF2B5EF4-FFF2-40B4-BE49-F238E27FC236}">
                  <a16:creationId xmlns:a16="http://schemas.microsoft.com/office/drawing/2014/main" id="{BDF43C98-D05E-46E4-A69D-0FB48F0AC15B}"/>
                </a:ext>
              </a:extLst>
            </p:cNvPr>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8732535" y="3746389"/>
              <a:ext cx="252001" cy="252000"/>
            </a:xfrm>
            <a:prstGeom prst="rect">
              <a:avLst/>
            </a:prstGeom>
          </p:spPr>
        </p:pic>
      </p:grpSp>
      <p:pic>
        <p:nvPicPr>
          <p:cNvPr id="39" name="Graphic 38" descr="Table">
            <a:extLst>
              <a:ext uri="{FF2B5EF4-FFF2-40B4-BE49-F238E27FC236}">
                <a16:creationId xmlns:a16="http://schemas.microsoft.com/office/drawing/2014/main" id="{6693705D-E328-4A31-8F58-49F8E2E9570D}"/>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2169631" y="2064091"/>
            <a:ext cx="1080000" cy="1080000"/>
          </a:xfrm>
          <a:prstGeom prst="rect">
            <a:avLst/>
          </a:prstGeom>
        </p:spPr>
      </p:pic>
      <p:pic>
        <p:nvPicPr>
          <p:cNvPr id="4" name="Graphic 3" descr="Test tubes with solid fill">
            <a:extLst>
              <a:ext uri="{FF2B5EF4-FFF2-40B4-BE49-F238E27FC236}">
                <a16:creationId xmlns:a16="http://schemas.microsoft.com/office/drawing/2014/main" id="{853300E8-D3A6-4C46-81A4-3F6FFE699A82}"/>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rcRect/>
          <a:stretch/>
        </p:blipFill>
        <p:spPr>
          <a:xfrm>
            <a:off x="2169631" y="3849119"/>
            <a:ext cx="1080000" cy="1080000"/>
          </a:xfrm>
          <a:prstGeom prst="rect">
            <a:avLst/>
          </a:prstGeom>
        </p:spPr>
      </p:pic>
      <p:sp>
        <p:nvSpPr>
          <p:cNvPr id="56" name="TextBox 55">
            <a:extLst>
              <a:ext uri="{FF2B5EF4-FFF2-40B4-BE49-F238E27FC236}">
                <a16:creationId xmlns:a16="http://schemas.microsoft.com/office/drawing/2014/main" id="{0F68A1ED-28AD-4B89-AFF0-099032F63A28}"/>
              </a:ext>
            </a:extLst>
          </p:cNvPr>
          <p:cNvSpPr txBox="1"/>
          <p:nvPr/>
        </p:nvSpPr>
        <p:spPr>
          <a:xfrm>
            <a:off x="11926317" y="1168430"/>
            <a:ext cx="3484150" cy="567784"/>
          </a:xfrm>
          <a:prstGeom prst="rect">
            <a:avLst/>
          </a:prstGeom>
          <a:noFill/>
        </p:spPr>
        <p:txBody>
          <a:bodyPr wrap="square" rtlCol="0">
            <a:spAutoFit/>
          </a:bodyPr>
          <a:lstStyle/>
          <a:p>
            <a:pPr>
              <a:lnSpc>
                <a:spcPct val="120000"/>
              </a:lnSpc>
            </a:pPr>
            <a:r>
              <a:rPr lang="en-US" sz="2800" b="1">
                <a:solidFill>
                  <a:schemeClr val="tx2"/>
                </a:solidFill>
                <a:latin typeface="UGent Panno Text" panose="02000506040000040003" pitchFamily="2" charset="0"/>
              </a:rPr>
              <a:t>WHERE TO DOCUMENT</a:t>
            </a:r>
            <a:endParaRPr lang="nl-BE" sz="2800" b="1">
              <a:solidFill>
                <a:schemeClr val="tx2"/>
              </a:solidFill>
              <a:latin typeface="UGent Panno Text" panose="02000506040000040003" pitchFamily="2" charset="0"/>
            </a:endParaRPr>
          </a:p>
        </p:txBody>
      </p:sp>
      <p:sp>
        <p:nvSpPr>
          <p:cNvPr id="57" name="TextBox 56">
            <a:extLst>
              <a:ext uri="{FF2B5EF4-FFF2-40B4-BE49-F238E27FC236}">
                <a16:creationId xmlns:a16="http://schemas.microsoft.com/office/drawing/2014/main" id="{4967CC75-91F6-4156-A323-FC6BFB53C513}"/>
              </a:ext>
            </a:extLst>
          </p:cNvPr>
          <p:cNvSpPr txBox="1"/>
          <p:nvPr/>
        </p:nvSpPr>
        <p:spPr>
          <a:xfrm>
            <a:off x="11917493" y="2127038"/>
            <a:ext cx="4320000" cy="523220"/>
          </a:xfrm>
          <a:prstGeom prst="rect">
            <a:avLst/>
          </a:prstGeom>
          <a:noFill/>
        </p:spPr>
        <p:txBody>
          <a:bodyPr wrap="none" rtlCol="0">
            <a:spAutoFit/>
          </a:bodyPr>
          <a:lstStyle/>
          <a:p>
            <a:r>
              <a:rPr lang="en-US" sz="2800">
                <a:latin typeface="UGent Panno Text" panose="02000506040000040003" pitchFamily="2" charset="0"/>
              </a:rPr>
              <a:t>Codebook, data dictionary</a:t>
            </a:r>
            <a:endParaRPr lang="en-US" sz="3641">
              <a:latin typeface="UGent Panno Text" panose="02000506040000040003" pitchFamily="2" charset="0"/>
            </a:endParaRPr>
          </a:p>
        </p:txBody>
      </p:sp>
      <p:sp>
        <p:nvSpPr>
          <p:cNvPr id="58" name="TextBox 57">
            <a:extLst>
              <a:ext uri="{FF2B5EF4-FFF2-40B4-BE49-F238E27FC236}">
                <a16:creationId xmlns:a16="http://schemas.microsoft.com/office/drawing/2014/main" id="{2720CC3C-D9CC-4AB8-97FB-8A0AB809294C}"/>
              </a:ext>
            </a:extLst>
          </p:cNvPr>
          <p:cNvSpPr txBox="1"/>
          <p:nvPr/>
        </p:nvSpPr>
        <p:spPr>
          <a:xfrm>
            <a:off x="11921056" y="3912066"/>
            <a:ext cx="4523995" cy="523220"/>
          </a:xfrm>
          <a:prstGeom prst="rect">
            <a:avLst/>
          </a:prstGeom>
          <a:noFill/>
        </p:spPr>
        <p:txBody>
          <a:bodyPr wrap="none" rtlCol="0">
            <a:spAutoFit/>
          </a:bodyPr>
          <a:lstStyle/>
          <a:p>
            <a:r>
              <a:rPr lang="en-US" sz="2800">
                <a:latin typeface="UGent Panno Text" panose="02000506040000040003" pitchFamily="2" charset="0"/>
              </a:rPr>
              <a:t>(Register) table, protocol, notebook</a:t>
            </a:r>
            <a:endParaRPr lang="nl-BE" sz="2800">
              <a:latin typeface="UGent Panno Text" panose="02000506040000040003" pitchFamily="2" charset="0"/>
            </a:endParaRPr>
          </a:p>
        </p:txBody>
      </p:sp>
      <p:sp>
        <p:nvSpPr>
          <p:cNvPr id="59" name="TextBox 58">
            <a:extLst>
              <a:ext uri="{FF2B5EF4-FFF2-40B4-BE49-F238E27FC236}">
                <a16:creationId xmlns:a16="http://schemas.microsoft.com/office/drawing/2014/main" id="{F255D933-9A4A-4C47-BB28-27CA6F8F9EAB}"/>
              </a:ext>
            </a:extLst>
          </p:cNvPr>
          <p:cNvSpPr txBox="1"/>
          <p:nvPr/>
        </p:nvSpPr>
        <p:spPr>
          <a:xfrm>
            <a:off x="11917493" y="5743175"/>
            <a:ext cx="3911512" cy="954107"/>
          </a:xfrm>
          <a:prstGeom prst="rect">
            <a:avLst/>
          </a:prstGeom>
          <a:noFill/>
        </p:spPr>
        <p:txBody>
          <a:bodyPr wrap="square" rtlCol="0">
            <a:spAutoFit/>
          </a:bodyPr>
          <a:lstStyle/>
          <a:p>
            <a:r>
              <a:rPr lang="en-US" sz="2800">
                <a:latin typeface="UGent Panno Text" panose="02000506040000040003" pitchFamily="2" charset="0"/>
              </a:rPr>
              <a:t>Readme, database schema, </a:t>
            </a:r>
          </a:p>
          <a:p>
            <a:r>
              <a:rPr lang="en-US" sz="2800">
                <a:latin typeface="UGent Panno Text" panose="02000506040000040003" pitchFamily="2" charset="0"/>
              </a:rPr>
              <a:t>data listings (qualitative data)</a:t>
            </a:r>
          </a:p>
        </p:txBody>
      </p:sp>
      <p:sp>
        <p:nvSpPr>
          <p:cNvPr id="60" name="TextBox 59">
            <a:extLst>
              <a:ext uri="{FF2B5EF4-FFF2-40B4-BE49-F238E27FC236}">
                <a16:creationId xmlns:a16="http://schemas.microsoft.com/office/drawing/2014/main" id="{BC588DE1-ECFC-4E25-AEB7-30CF1A890458}"/>
              </a:ext>
            </a:extLst>
          </p:cNvPr>
          <p:cNvSpPr txBox="1"/>
          <p:nvPr/>
        </p:nvSpPr>
        <p:spPr>
          <a:xfrm>
            <a:off x="11926315" y="7476932"/>
            <a:ext cx="4804733" cy="1384995"/>
          </a:xfrm>
          <a:prstGeom prst="rect">
            <a:avLst/>
          </a:prstGeom>
          <a:noFill/>
        </p:spPr>
        <p:txBody>
          <a:bodyPr wrap="square" numCol="1" rtlCol="0">
            <a:spAutoFit/>
          </a:bodyPr>
          <a:lstStyle/>
          <a:p>
            <a:r>
              <a:rPr lang="en-US" sz="2800">
                <a:latin typeface="UGent Panno Text" panose="02000506040000040003" pitchFamily="2" charset="0"/>
              </a:rPr>
              <a:t>Notebook (e-, code), document, protocol, readme, data inventory table</a:t>
            </a:r>
            <a:endParaRPr lang="nl-BE" sz="2800">
              <a:latin typeface="UGent Panno Text" panose="02000506040000040003" pitchFamily="2" charset="0"/>
            </a:endParaRPr>
          </a:p>
        </p:txBody>
      </p:sp>
      <p:sp>
        <p:nvSpPr>
          <p:cNvPr id="65" name="TextBox 64">
            <a:extLst>
              <a:ext uri="{FF2B5EF4-FFF2-40B4-BE49-F238E27FC236}">
                <a16:creationId xmlns:a16="http://schemas.microsoft.com/office/drawing/2014/main" id="{40A88F84-68D6-46F6-9498-E241C702EE21}"/>
              </a:ext>
            </a:extLst>
          </p:cNvPr>
          <p:cNvSpPr txBox="1"/>
          <p:nvPr/>
        </p:nvSpPr>
        <p:spPr>
          <a:xfrm>
            <a:off x="1769394" y="1136003"/>
            <a:ext cx="4257820" cy="567784"/>
          </a:xfrm>
          <a:prstGeom prst="rect">
            <a:avLst/>
          </a:prstGeom>
          <a:noFill/>
        </p:spPr>
        <p:txBody>
          <a:bodyPr wrap="square" rtlCol="0">
            <a:spAutoFit/>
          </a:bodyPr>
          <a:lstStyle/>
          <a:p>
            <a:pPr algn="ctr">
              <a:lnSpc>
                <a:spcPct val="120000"/>
              </a:lnSpc>
            </a:pPr>
            <a:r>
              <a:rPr lang="en-US" sz="2800" b="1">
                <a:solidFill>
                  <a:schemeClr val="tx2"/>
                </a:solidFill>
                <a:latin typeface="UGent Panno Text" panose="02000506040000040003" pitchFamily="2" charset="0"/>
              </a:rPr>
              <a:t>DOCUMENTATION LEVEL</a:t>
            </a:r>
            <a:endParaRPr lang="nl-BE" sz="2800" b="1">
              <a:solidFill>
                <a:schemeClr val="tx2"/>
              </a:solidFill>
              <a:latin typeface="UGent Panno Text" panose="02000506040000040003" pitchFamily="2" charset="0"/>
            </a:endParaRPr>
          </a:p>
        </p:txBody>
      </p:sp>
      <p:sp>
        <p:nvSpPr>
          <p:cNvPr id="66" name="TextBox 65">
            <a:extLst>
              <a:ext uri="{FF2B5EF4-FFF2-40B4-BE49-F238E27FC236}">
                <a16:creationId xmlns:a16="http://schemas.microsoft.com/office/drawing/2014/main" id="{63B79952-5F82-442C-8CC0-A7B97F2DB7D7}"/>
              </a:ext>
            </a:extLst>
          </p:cNvPr>
          <p:cNvSpPr txBox="1"/>
          <p:nvPr/>
        </p:nvSpPr>
        <p:spPr>
          <a:xfrm>
            <a:off x="7013894" y="2127038"/>
            <a:ext cx="4320000" cy="954107"/>
          </a:xfrm>
          <a:prstGeom prst="rect">
            <a:avLst/>
          </a:prstGeom>
          <a:noFill/>
        </p:spPr>
        <p:txBody>
          <a:bodyPr wrap="none" rtlCol="0">
            <a:spAutoFit/>
          </a:bodyPr>
          <a:lstStyle/>
          <a:p>
            <a:r>
              <a:rPr lang="en-US" sz="2800">
                <a:latin typeface="UGent Panno Text" panose="02000506040000040003" pitchFamily="2" charset="0"/>
              </a:rPr>
              <a:t>Methods, units, possible values,</a:t>
            </a:r>
          </a:p>
          <a:p>
            <a:r>
              <a:rPr lang="en-US" sz="2800">
                <a:latin typeface="UGent Panno Text" panose="02000506040000040003" pitchFamily="2" charset="0"/>
              </a:rPr>
              <a:t>synonyms, abbreviations</a:t>
            </a:r>
            <a:endParaRPr lang="en-US" sz="3641">
              <a:latin typeface="UGent Panno Text" panose="02000506040000040003" pitchFamily="2" charset="0"/>
            </a:endParaRPr>
          </a:p>
        </p:txBody>
      </p:sp>
      <p:sp>
        <p:nvSpPr>
          <p:cNvPr id="67" name="TextBox 66">
            <a:extLst>
              <a:ext uri="{FF2B5EF4-FFF2-40B4-BE49-F238E27FC236}">
                <a16:creationId xmlns:a16="http://schemas.microsoft.com/office/drawing/2014/main" id="{8D7D8EF2-329C-48DA-BCB1-8ED545C7565D}"/>
              </a:ext>
            </a:extLst>
          </p:cNvPr>
          <p:cNvSpPr txBox="1"/>
          <p:nvPr/>
        </p:nvSpPr>
        <p:spPr>
          <a:xfrm>
            <a:off x="7046577" y="3912066"/>
            <a:ext cx="4224233" cy="954107"/>
          </a:xfrm>
          <a:prstGeom prst="rect">
            <a:avLst/>
          </a:prstGeom>
          <a:noFill/>
        </p:spPr>
        <p:txBody>
          <a:bodyPr wrap="none" rtlCol="0">
            <a:spAutoFit/>
          </a:bodyPr>
          <a:lstStyle/>
          <a:p>
            <a:r>
              <a:rPr lang="en-US" sz="2800">
                <a:latin typeface="UGent Panno Text" panose="02000506040000040003" pitchFamily="2" charset="0"/>
              </a:rPr>
              <a:t>Study object, method, instrument</a:t>
            </a:r>
          </a:p>
          <a:p>
            <a:r>
              <a:rPr lang="en-US" sz="2800">
                <a:latin typeface="UGent Panno Text" panose="02000506040000040003" pitchFamily="2" charset="0"/>
              </a:rPr>
              <a:t>settings, time, place</a:t>
            </a:r>
            <a:endParaRPr lang="nl-BE" sz="2800">
              <a:latin typeface="UGent Panno Text" panose="02000506040000040003" pitchFamily="2" charset="0"/>
            </a:endParaRPr>
          </a:p>
        </p:txBody>
      </p:sp>
      <p:sp>
        <p:nvSpPr>
          <p:cNvPr id="68" name="TextBox 67">
            <a:extLst>
              <a:ext uri="{FF2B5EF4-FFF2-40B4-BE49-F238E27FC236}">
                <a16:creationId xmlns:a16="http://schemas.microsoft.com/office/drawing/2014/main" id="{572EBB57-9A3A-4C53-ACC9-C094AF6F4498}"/>
              </a:ext>
            </a:extLst>
          </p:cNvPr>
          <p:cNvSpPr txBox="1"/>
          <p:nvPr/>
        </p:nvSpPr>
        <p:spPr>
          <a:xfrm>
            <a:off x="7046578" y="5735280"/>
            <a:ext cx="4320000" cy="954107"/>
          </a:xfrm>
          <a:prstGeom prst="rect">
            <a:avLst/>
          </a:prstGeom>
          <a:noFill/>
        </p:spPr>
        <p:txBody>
          <a:bodyPr wrap="square" rtlCol="0">
            <a:spAutoFit/>
          </a:bodyPr>
          <a:lstStyle/>
          <a:p>
            <a:r>
              <a:rPr lang="en-US" sz="2800">
                <a:latin typeface="UGent Panno Text" panose="02000506040000040003" pitchFamily="2" charset="0"/>
              </a:rPr>
              <a:t>File inventory and relations, database structure</a:t>
            </a:r>
          </a:p>
        </p:txBody>
      </p:sp>
      <p:sp>
        <p:nvSpPr>
          <p:cNvPr id="69" name="TextBox 68">
            <a:extLst>
              <a:ext uri="{FF2B5EF4-FFF2-40B4-BE49-F238E27FC236}">
                <a16:creationId xmlns:a16="http://schemas.microsoft.com/office/drawing/2014/main" id="{9BFBCCA5-6BC6-48FA-9042-E61EE0ED003E}"/>
              </a:ext>
            </a:extLst>
          </p:cNvPr>
          <p:cNvSpPr txBox="1"/>
          <p:nvPr/>
        </p:nvSpPr>
        <p:spPr>
          <a:xfrm>
            <a:off x="7051837" y="7476932"/>
            <a:ext cx="4320000" cy="954107"/>
          </a:xfrm>
          <a:prstGeom prst="rect">
            <a:avLst/>
          </a:prstGeom>
          <a:noFill/>
        </p:spPr>
        <p:txBody>
          <a:bodyPr wrap="square" numCol="1" rtlCol="0">
            <a:spAutoFit/>
          </a:bodyPr>
          <a:lstStyle/>
          <a:p>
            <a:r>
              <a:rPr lang="en-US" sz="2800">
                <a:latin typeface="UGent Panno Text" panose="02000506040000040003" pitchFamily="2" charset="0"/>
              </a:rPr>
              <a:t>Subject, grant, contributors, methods, process, workflow </a:t>
            </a:r>
            <a:endParaRPr lang="nl-BE" sz="2800">
              <a:latin typeface="UGent Panno Text" panose="02000506040000040003" pitchFamily="2" charset="0"/>
            </a:endParaRPr>
          </a:p>
        </p:txBody>
      </p:sp>
      <p:sp>
        <p:nvSpPr>
          <p:cNvPr id="74" name="TextBox 73">
            <a:extLst>
              <a:ext uri="{FF2B5EF4-FFF2-40B4-BE49-F238E27FC236}">
                <a16:creationId xmlns:a16="http://schemas.microsoft.com/office/drawing/2014/main" id="{DD08B373-6897-424B-929F-1C5312A6F413}"/>
              </a:ext>
            </a:extLst>
          </p:cNvPr>
          <p:cNvSpPr txBox="1"/>
          <p:nvPr/>
        </p:nvSpPr>
        <p:spPr>
          <a:xfrm>
            <a:off x="7046578" y="1134556"/>
            <a:ext cx="3328608" cy="567784"/>
          </a:xfrm>
          <a:prstGeom prst="rect">
            <a:avLst/>
          </a:prstGeom>
          <a:noFill/>
        </p:spPr>
        <p:txBody>
          <a:bodyPr wrap="square" rtlCol="0">
            <a:spAutoFit/>
          </a:bodyPr>
          <a:lstStyle/>
          <a:p>
            <a:pPr>
              <a:lnSpc>
                <a:spcPct val="120000"/>
              </a:lnSpc>
            </a:pPr>
            <a:r>
              <a:rPr lang="en-US" sz="2800" b="1">
                <a:solidFill>
                  <a:schemeClr val="tx2"/>
                </a:solidFill>
                <a:latin typeface="UGent Panno Text" panose="02000506040000040003" pitchFamily="2" charset="0"/>
              </a:rPr>
              <a:t>WHAT TO DOCUMENT</a:t>
            </a:r>
            <a:endParaRPr lang="nl-BE" sz="2800" b="1">
              <a:solidFill>
                <a:schemeClr val="tx2"/>
              </a:solidFill>
              <a:latin typeface="UGent Panno Text" panose="02000506040000040003" pitchFamily="2" charset="0"/>
            </a:endParaRPr>
          </a:p>
        </p:txBody>
      </p:sp>
    </p:spTree>
    <p:extLst>
      <p:ext uri="{BB962C8B-B14F-4D97-AF65-F5344CB8AC3E}">
        <p14:creationId xmlns:p14="http://schemas.microsoft.com/office/powerpoint/2010/main" val="197901079"/>
      </p:ext>
    </p:extLst>
  </p:cSld>
  <p:clrMapOvr>
    <a:overrideClrMapping bg1="lt1" tx1="dk1" bg2="lt2" tx2="dk2" accent1="accent1" accent2="accent2" accent3="accent3" accent4="accent4" accent5="accent5" accent6="accent6" hlink="hlink" folHlink="folHlink"/>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E2420C-4AEC-478B-9A2C-D25A2D092E9E}"/>
              </a:ext>
            </a:extLst>
          </p:cNvPr>
          <p:cNvSpPr>
            <a:spLocks noGrp="1"/>
          </p:cNvSpPr>
          <p:nvPr>
            <p:ph type="title"/>
          </p:nvPr>
        </p:nvSpPr>
        <p:spPr/>
        <p:txBody>
          <a:bodyPr/>
          <a:lstStyle/>
          <a:p>
            <a:r>
              <a:rPr lang="en-US"/>
              <a:t>VARIABLE OR ITEM LEVEL</a:t>
            </a:r>
          </a:p>
        </p:txBody>
      </p:sp>
      <p:sp>
        <p:nvSpPr>
          <p:cNvPr id="4" name="Slide Number Placeholder 3">
            <a:extLst>
              <a:ext uri="{FF2B5EF4-FFF2-40B4-BE49-F238E27FC236}">
                <a16:creationId xmlns:a16="http://schemas.microsoft.com/office/drawing/2014/main" id="{DF3AF0E2-D0D1-4351-9808-C5C5E53676E5}"/>
              </a:ext>
            </a:extLst>
          </p:cNvPr>
          <p:cNvSpPr>
            <a:spLocks noGrp="1"/>
          </p:cNvSpPr>
          <p:nvPr>
            <p:ph type="sldNum" sz="quarter" idx="12"/>
          </p:nvPr>
        </p:nvSpPr>
        <p:spPr/>
        <p:txBody>
          <a:bodyPr/>
          <a:lstStyle/>
          <a:p>
            <a:fld id="{7AE184E0-0BD4-4705-A12B-9B71DDE63301}" type="slidenum">
              <a:rPr lang="en-GB" noProof="0" smtClean="0"/>
              <a:t>42</a:t>
            </a:fld>
            <a:endParaRPr lang="en-GB" noProof="0"/>
          </a:p>
        </p:txBody>
      </p:sp>
      <p:sp>
        <p:nvSpPr>
          <p:cNvPr id="5" name="Rectangle 4">
            <a:extLst>
              <a:ext uri="{FF2B5EF4-FFF2-40B4-BE49-F238E27FC236}">
                <a16:creationId xmlns:a16="http://schemas.microsoft.com/office/drawing/2014/main" id="{E7D86277-FA71-44BE-86ED-0F117A43A96B}"/>
              </a:ext>
            </a:extLst>
          </p:cNvPr>
          <p:cNvSpPr/>
          <p:nvPr/>
        </p:nvSpPr>
        <p:spPr>
          <a:xfrm>
            <a:off x="830118" y="1392602"/>
            <a:ext cx="8478982" cy="2939266"/>
          </a:xfrm>
          <a:prstGeom prst="rect">
            <a:avLst/>
          </a:prstGeom>
        </p:spPr>
        <p:txBody>
          <a:bodyPr wrap="square">
            <a:spAutoFit/>
          </a:bodyPr>
          <a:lstStyle/>
          <a:p>
            <a:pPr>
              <a:spcAft>
                <a:spcPts val="600"/>
              </a:spcAft>
            </a:pPr>
            <a:r>
              <a:rPr lang="en-US" sz="3600" b="1">
                <a:latin typeface="UGent Panno Text" panose="02000506040000040003" pitchFamily="50" charset="0"/>
              </a:rPr>
              <a:t>WHAT?</a:t>
            </a:r>
            <a:endParaRPr lang="en-US" sz="3200">
              <a:latin typeface="UGent Panno Text" panose="02000506040000040003" pitchFamily="50" charset="0"/>
            </a:endParaRPr>
          </a:p>
          <a:p>
            <a:pPr marL="255108" indent="-255108">
              <a:buFontTx/>
              <a:buChar char="-"/>
            </a:pPr>
            <a:r>
              <a:rPr lang="en-US" sz="3200">
                <a:latin typeface="UGent Panno Text" panose="02000506040000040003" pitchFamily="50" charset="0"/>
              </a:rPr>
              <a:t>Code books or variable dictionaries</a:t>
            </a:r>
          </a:p>
          <a:p>
            <a:pPr marL="1056549" lvl="1" indent="-406365">
              <a:buFont typeface="Arial" panose="020B0604020202020204" pitchFamily="34" charset="0"/>
              <a:buChar char="•"/>
            </a:pPr>
            <a:r>
              <a:rPr lang="en-US" sz="2800">
                <a:latin typeface="UGent Panno Text" panose="02000506040000040003" pitchFamily="50" charset="0"/>
              </a:rPr>
              <a:t>Variable labels &amp; meaning</a:t>
            </a:r>
          </a:p>
          <a:p>
            <a:pPr marL="1056549" lvl="1" indent="-406365">
              <a:buFont typeface="Arial" panose="020B0604020202020204" pitchFamily="34" charset="0"/>
              <a:buChar char="•"/>
            </a:pPr>
            <a:r>
              <a:rPr lang="en-US" sz="2800">
                <a:latin typeface="UGent Panno Text" panose="02000506040000040003" pitchFamily="50" charset="0"/>
              </a:rPr>
              <a:t>Attributes, expected values, units</a:t>
            </a:r>
          </a:p>
          <a:p>
            <a:pPr marL="1056549" lvl="1" indent="-406365">
              <a:buFont typeface="Arial" panose="020B0604020202020204" pitchFamily="34" charset="0"/>
              <a:buChar char="•"/>
            </a:pPr>
            <a:r>
              <a:rPr lang="en-US" sz="2800">
                <a:latin typeface="UGent Panno Text" panose="02000506040000040003" pitchFamily="50" charset="0"/>
              </a:rPr>
              <a:t>Codes, abbreviations, classification schemes</a:t>
            </a:r>
          </a:p>
          <a:p>
            <a:pPr marL="1056549" lvl="1" indent="-406365">
              <a:buFont typeface="Arial" panose="020B0604020202020204" pitchFamily="34" charset="0"/>
              <a:buChar char="•"/>
            </a:pPr>
            <a:r>
              <a:rPr lang="en-US" sz="2800">
                <a:latin typeface="UGent Panno Text" panose="02000506040000040003" pitchFamily="50" charset="0"/>
              </a:rPr>
              <a:t>Variable derivation &amp; processing steps: what &amp; why</a:t>
            </a:r>
          </a:p>
        </p:txBody>
      </p:sp>
      <p:pic>
        <p:nvPicPr>
          <p:cNvPr id="2050" name="Picture 2" descr="https://media.screensteps.com/image_assets/assets/001/878/671/original/8fbcc565-602f-4ac6-b828-2eaaeb67578b.png">
            <a:extLst>
              <a:ext uri="{FF2B5EF4-FFF2-40B4-BE49-F238E27FC236}">
                <a16:creationId xmlns:a16="http://schemas.microsoft.com/office/drawing/2014/main" id="{0CB427E6-1413-4407-9A00-27C0F1AD054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05734" y="4876041"/>
            <a:ext cx="13354050" cy="3562350"/>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a:extLst>
              <a:ext uri="{FF2B5EF4-FFF2-40B4-BE49-F238E27FC236}">
                <a16:creationId xmlns:a16="http://schemas.microsoft.com/office/drawing/2014/main" id="{0790E338-0F3F-489A-BDBF-FAF8439E6C2E}"/>
              </a:ext>
            </a:extLst>
          </p:cNvPr>
          <p:cNvSpPr/>
          <p:nvPr/>
        </p:nvSpPr>
        <p:spPr>
          <a:xfrm>
            <a:off x="12439434" y="8476491"/>
            <a:ext cx="2920350" cy="400110"/>
          </a:xfrm>
          <a:prstGeom prst="rect">
            <a:avLst/>
          </a:prstGeom>
        </p:spPr>
        <p:txBody>
          <a:bodyPr wrap="none">
            <a:spAutoFit/>
          </a:bodyPr>
          <a:lstStyle/>
          <a:p>
            <a:pPr algn="r"/>
            <a:r>
              <a:rPr lang="en-US" sz="2000">
                <a:solidFill>
                  <a:srgbClr val="333333"/>
                </a:solidFill>
                <a:latin typeface="UGent Panno Text" panose="02000506040000040003" pitchFamily="50" charset="0"/>
                <a:hlinkClick r:id="rId3"/>
              </a:rPr>
              <a:t>How to Make a Data Dictionary</a:t>
            </a:r>
            <a:endParaRPr lang="en-US" sz="2000" b="0" i="0">
              <a:solidFill>
                <a:srgbClr val="333333"/>
              </a:solidFill>
              <a:effectLst/>
              <a:latin typeface="UGent Panno Text" panose="02000506040000040003" pitchFamily="50" charset="0"/>
            </a:endParaRPr>
          </a:p>
        </p:txBody>
      </p:sp>
      <p:sp>
        <p:nvSpPr>
          <p:cNvPr id="8" name="Rectangle 7">
            <a:extLst>
              <a:ext uri="{FF2B5EF4-FFF2-40B4-BE49-F238E27FC236}">
                <a16:creationId xmlns:a16="http://schemas.microsoft.com/office/drawing/2014/main" id="{D9A60A29-ACF5-4984-B78D-A7141E5ECE86}"/>
              </a:ext>
            </a:extLst>
          </p:cNvPr>
          <p:cNvSpPr/>
          <p:nvPr/>
        </p:nvSpPr>
        <p:spPr>
          <a:xfrm>
            <a:off x="9890733" y="1392602"/>
            <a:ext cx="6106187" cy="2200602"/>
          </a:xfrm>
          <a:prstGeom prst="rect">
            <a:avLst/>
          </a:prstGeom>
        </p:spPr>
        <p:txBody>
          <a:bodyPr wrap="square">
            <a:spAutoFit/>
          </a:bodyPr>
          <a:lstStyle/>
          <a:p>
            <a:pPr>
              <a:spcAft>
                <a:spcPts val="600"/>
              </a:spcAft>
            </a:pPr>
            <a:r>
              <a:rPr lang="en-US" sz="3600" b="1">
                <a:latin typeface="UGent Panno Text" panose="02000506040000040003" pitchFamily="50" charset="0"/>
              </a:rPr>
              <a:t>WHERE?</a:t>
            </a:r>
          </a:p>
          <a:p>
            <a:pPr marL="255108" indent="-255108">
              <a:buFontTx/>
              <a:buChar char="-"/>
            </a:pPr>
            <a:r>
              <a:rPr lang="en-US" sz="3200">
                <a:latin typeface="UGent Panno Text" panose="02000506040000040003" pitchFamily="50" charset="0"/>
              </a:rPr>
              <a:t>Embedded in file: content limitation and conversion risks</a:t>
            </a:r>
          </a:p>
          <a:p>
            <a:pPr marL="255108" indent="-255108">
              <a:buFontTx/>
              <a:buChar char="-"/>
            </a:pPr>
            <a:r>
              <a:rPr lang="en-US" sz="3200">
                <a:latin typeface="UGent Panno Text" panose="02000506040000040003" pitchFamily="50" charset="0"/>
              </a:rPr>
              <a:t>Separate file</a:t>
            </a:r>
          </a:p>
        </p:txBody>
      </p:sp>
    </p:spTree>
    <p:extLst>
      <p:ext uri="{BB962C8B-B14F-4D97-AF65-F5344CB8AC3E}">
        <p14:creationId xmlns:p14="http://schemas.microsoft.com/office/powerpoint/2010/main" val="1692882536"/>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A959F4-935E-4568-98C5-587D2FA15DCA}"/>
              </a:ext>
            </a:extLst>
          </p:cNvPr>
          <p:cNvSpPr>
            <a:spLocks noGrp="1"/>
          </p:cNvSpPr>
          <p:nvPr>
            <p:ph type="title"/>
          </p:nvPr>
        </p:nvSpPr>
        <p:spPr/>
        <p:txBody>
          <a:bodyPr/>
          <a:lstStyle/>
          <a:p>
            <a:r>
              <a:rPr lang="en-US"/>
              <a:t>Readme files</a:t>
            </a:r>
          </a:p>
        </p:txBody>
      </p:sp>
      <p:sp>
        <p:nvSpPr>
          <p:cNvPr id="4" name="Slide Number Placeholder 3">
            <a:extLst>
              <a:ext uri="{FF2B5EF4-FFF2-40B4-BE49-F238E27FC236}">
                <a16:creationId xmlns:a16="http://schemas.microsoft.com/office/drawing/2014/main" id="{FED108E6-73A8-4BA1-B52B-707E456541C1}"/>
              </a:ext>
            </a:extLst>
          </p:cNvPr>
          <p:cNvSpPr>
            <a:spLocks noGrp="1"/>
          </p:cNvSpPr>
          <p:nvPr>
            <p:ph type="sldNum" sz="quarter" idx="12"/>
          </p:nvPr>
        </p:nvSpPr>
        <p:spPr/>
        <p:txBody>
          <a:bodyPr/>
          <a:lstStyle/>
          <a:p>
            <a:fld id="{7AE184E0-0BD4-4705-A12B-9B71DDE63301}" type="slidenum">
              <a:rPr lang="en-GB" noProof="0" smtClean="0"/>
              <a:t>43</a:t>
            </a:fld>
            <a:endParaRPr lang="en-GB" noProof="0"/>
          </a:p>
        </p:txBody>
      </p:sp>
      <p:pic>
        <p:nvPicPr>
          <p:cNvPr id="7" name="Picture 6">
            <a:extLst>
              <a:ext uri="{FF2B5EF4-FFF2-40B4-BE49-F238E27FC236}">
                <a16:creationId xmlns:a16="http://schemas.microsoft.com/office/drawing/2014/main" id="{FE1911FE-8BCC-4038-B746-0F6516D10CAF}"/>
              </a:ext>
            </a:extLst>
          </p:cNvPr>
          <p:cNvPicPr>
            <a:picLocks noChangeAspect="1"/>
          </p:cNvPicPr>
          <p:nvPr/>
        </p:nvPicPr>
        <p:blipFill>
          <a:blip r:embed="rId2"/>
          <a:stretch>
            <a:fillRect/>
          </a:stretch>
        </p:blipFill>
        <p:spPr>
          <a:xfrm>
            <a:off x="671512" y="1409700"/>
            <a:ext cx="7105650" cy="6934200"/>
          </a:xfrm>
          <a:prstGeom prst="rect">
            <a:avLst/>
          </a:prstGeom>
          <a:effectLst>
            <a:outerShdw blurRad="50800" dist="38100" dir="2700000" algn="tl" rotWithShape="0">
              <a:prstClr val="black">
                <a:alpha val="40000"/>
              </a:prstClr>
            </a:outerShdw>
          </a:effectLst>
        </p:spPr>
      </p:pic>
      <p:pic>
        <p:nvPicPr>
          <p:cNvPr id="8" name="Picture 7">
            <a:extLst>
              <a:ext uri="{FF2B5EF4-FFF2-40B4-BE49-F238E27FC236}">
                <a16:creationId xmlns:a16="http://schemas.microsoft.com/office/drawing/2014/main" id="{F894674F-8D8D-49F6-BC96-3A16E2F5F4CB}"/>
              </a:ext>
            </a:extLst>
          </p:cNvPr>
          <p:cNvPicPr>
            <a:picLocks noChangeAspect="1"/>
          </p:cNvPicPr>
          <p:nvPr/>
        </p:nvPicPr>
        <p:blipFill>
          <a:blip r:embed="rId3"/>
          <a:stretch>
            <a:fillRect/>
          </a:stretch>
        </p:blipFill>
        <p:spPr>
          <a:xfrm>
            <a:off x="8194674" y="683846"/>
            <a:ext cx="8848725" cy="7324725"/>
          </a:xfrm>
          <a:prstGeom prst="rect">
            <a:avLst/>
          </a:prstGeom>
          <a:effectLst>
            <a:outerShdw blurRad="50800" dist="38100" dir="2700000" algn="tl" rotWithShape="0">
              <a:prstClr val="black">
                <a:alpha val="40000"/>
              </a:prstClr>
            </a:outerShdw>
          </a:effectLst>
        </p:spPr>
      </p:pic>
      <p:sp>
        <p:nvSpPr>
          <p:cNvPr id="9" name="TextBox 8">
            <a:extLst>
              <a:ext uri="{FF2B5EF4-FFF2-40B4-BE49-F238E27FC236}">
                <a16:creationId xmlns:a16="http://schemas.microsoft.com/office/drawing/2014/main" id="{A9C80262-069A-4F76-B513-66557D6E1A68}"/>
              </a:ext>
            </a:extLst>
          </p:cNvPr>
          <p:cNvSpPr txBox="1"/>
          <p:nvPr/>
        </p:nvSpPr>
        <p:spPr>
          <a:xfrm>
            <a:off x="14122399" y="8065862"/>
            <a:ext cx="2921000" cy="534762"/>
          </a:xfrm>
          <a:prstGeom prst="rect">
            <a:avLst/>
          </a:prstGeom>
          <a:noFill/>
        </p:spPr>
        <p:txBody>
          <a:bodyPr wrap="square" rtlCol="0">
            <a:spAutoFit/>
          </a:bodyPr>
          <a:lstStyle/>
          <a:p>
            <a:pPr algn="r">
              <a:lnSpc>
                <a:spcPct val="120000"/>
              </a:lnSpc>
            </a:pPr>
            <a:r>
              <a:rPr lang="en-US" sz="2400">
                <a:latin typeface="UGent Panno Text" panose="02000506040000040003" pitchFamily="50" charset="0"/>
                <a:hlinkClick r:id="rId4"/>
              </a:rPr>
              <a:t>Readme template</a:t>
            </a:r>
            <a:endParaRPr lang="en-US" sz="2400">
              <a:latin typeface="UGent Panno Text" panose="02000506040000040003" pitchFamily="50" charset="0"/>
            </a:endParaRPr>
          </a:p>
        </p:txBody>
      </p:sp>
    </p:spTree>
    <p:extLst>
      <p:ext uri="{BB962C8B-B14F-4D97-AF65-F5344CB8AC3E}">
        <p14:creationId xmlns:p14="http://schemas.microsoft.com/office/powerpoint/2010/main" val="1567245701"/>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4BFAED9-951E-244C-96D7-20C22A6A8A7F}"/>
              </a:ext>
            </a:extLst>
          </p:cNvPr>
          <p:cNvSpPr>
            <a:spLocks noGrp="1"/>
          </p:cNvSpPr>
          <p:nvPr>
            <p:ph type="body" sz="quarter" idx="13"/>
          </p:nvPr>
        </p:nvSpPr>
        <p:spPr>
          <a:xfrm>
            <a:off x="914876" y="638888"/>
            <a:ext cx="4023114" cy="7283705"/>
          </a:xfrm>
        </p:spPr>
        <p:txBody>
          <a:bodyPr anchor="t"/>
          <a:lstStyle/>
          <a:p>
            <a:r>
              <a:rPr lang="en-US" sz="4800" dirty="0">
                <a:latin typeface="UGent Panno Text" panose="02000506040000040003" pitchFamily="2" charset="0"/>
              </a:rPr>
              <a:t>Data PRESERVATION</a:t>
            </a:r>
          </a:p>
          <a:p>
            <a:r>
              <a:rPr lang="en-US" sz="4800" u="none" dirty="0">
                <a:latin typeface="UGent Panno Text" panose="02000506040000040003" pitchFamily="2" charset="0"/>
              </a:rPr>
              <a:t>Questions </a:t>
            </a:r>
            <a:endParaRPr lang="en-US" sz="4800" dirty="0">
              <a:latin typeface="UGent Panno Text" panose="02000506040000040003" pitchFamily="2" charset="0"/>
            </a:endParaRPr>
          </a:p>
        </p:txBody>
      </p:sp>
      <p:sp>
        <p:nvSpPr>
          <p:cNvPr id="4" name="Slide Number Placeholder 3">
            <a:extLst>
              <a:ext uri="{FF2B5EF4-FFF2-40B4-BE49-F238E27FC236}">
                <a16:creationId xmlns:a16="http://schemas.microsoft.com/office/drawing/2014/main" id="{19F4F812-95F3-3E44-8AC7-888EE14A9681}"/>
              </a:ext>
            </a:extLst>
          </p:cNvPr>
          <p:cNvSpPr>
            <a:spLocks noGrp="1"/>
          </p:cNvSpPr>
          <p:nvPr>
            <p:ph type="sldNum" sz="quarter" idx="4294967295"/>
          </p:nvPr>
        </p:nvSpPr>
        <p:spPr>
          <a:xfrm>
            <a:off x="16415867" y="8948490"/>
            <a:ext cx="922280" cy="519081"/>
          </a:xfrm>
        </p:spPr>
        <p:txBody>
          <a:bodyPr/>
          <a:lstStyle/>
          <a:p>
            <a:fld id="{7AE184E0-0BD4-4705-A12B-9B71DDE63301}" type="slidenum">
              <a:rPr lang="en-GB" noProof="0" smtClean="0"/>
              <a:t>44</a:t>
            </a:fld>
            <a:endParaRPr lang="en-GB" noProof="0"/>
          </a:p>
        </p:txBody>
      </p:sp>
      <p:sp>
        <p:nvSpPr>
          <p:cNvPr id="7" name="Content Placeholder 2">
            <a:extLst>
              <a:ext uri="{FF2B5EF4-FFF2-40B4-BE49-F238E27FC236}">
                <a16:creationId xmlns:a16="http://schemas.microsoft.com/office/drawing/2014/main" id="{A218A599-5F6B-4185-9D78-9629916F94A5}"/>
              </a:ext>
            </a:extLst>
          </p:cNvPr>
          <p:cNvSpPr txBox="1">
            <a:spLocks/>
          </p:cNvSpPr>
          <p:nvPr/>
        </p:nvSpPr>
        <p:spPr>
          <a:xfrm>
            <a:off x="5588187" y="638888"/>
            <a:ext cx="11030185" cy="7283705"/>
          </a:xfrm>
          <a:prstGeom prst="rect">
            <a:avLst/>
          </a:prstGeom>
        </p:spPr>
        <p:txBody>
          <a:bodyPr/>
          <a:lstStyle>
            <a:lvl1pPr marL="536575" indent="-450850" algn="l" defTabSz="1300368" rtl="0" eaLnBrk="1" latinLnBrk="0" hangingPunct="1">
              <a:lnSpc>
                <a:spcPct val="120000"/>
              </a:lnSpc>
              <a:spcBef>
                <a:spcPts val="0"/>
              </a:spcBef>
              <a:buFont typeface="Arial" panose="020B0604020202020204" pitchFamily="34" charset="0"/>
              <a:buChar char="̶"/>
              <a:defRPr sz="4800" kern="1200">
                <a:solidFill>
                  <a:schemeClr val="tx1"/>
                </a:solidFill>
                <a:latin typeface="UGent Panno Text SemiLight" panose="02000406040000040003" pitchFamily="50" charset="0"/>
                <a:ea typeface="+mn-ea"/>
                <a:cs typeface="+mn-cs"/>
              </a:defRPr>
            </a:lvl1pPr>
            <a:lvl2pPr marL="1169988" indent="-450850" algn="l" defTabSz="457200" rtl="0" eaLnBrk="1" latinLnBrk="0" hangingPunct="1">
              <a:lnSpc>
                <a:spcPct val="120000"/>
              </a:lnSpc>
              <a:spcBef>
                <a:spcPts val="0"/>
              </a:spcBef>
              <a:buFont typeface="Arial" panose="020B0604020202020204" pitchFamily="34" charset="0"/>
              <a:buChar char="̶"/>
              <a:tabLst/>
              <a:defRPr sz="4800" kern="1200">
                <a:solidFill>
                  <a:schemeClr val="tx1"/>
                </a:solidFill>
                <a:latin typeface="UGent Panno Text SemiLight" panose="02000406040000040003" pitchFamily="50" charset="0"/>
                <a:ea typeface="+mn-ea"/>
                <a:cs typeface="+mn-cs"/>
              </a:defRPr>
            </a:lvl2pPr>
            <a:lvl3pPr marL="1755775" indent="-450000" algn="l" defTabSz="1300368" rtl="0" eaLnBrk="1" latinLnBrk="0" hangingPunct="1">
              <a:lnSpc>
                <a:spcPct val="120000"/>
              </a:lnSpc>
              <a:spcBef>
                <a:spcPts val="0"/>
              </a:spcBef>
              <a:buFont typeface="Arial" panose="020B0604020202020204" pitchFamily="34" charset="0"/>
              <a:buChar char="‒"/>
              <a:defRPr sz="4800" kern="1200">
                <a:solidFill>
                  <a:schemeClr val="tx1"/>
                </a:solidFill>
                <a:latin typeface="UGent Panno Text SemiLight" panose="02000406040000040003" pitchFamily="50" charset="0"/>
                <a:ea typeface="+mn-ea"/>
                <a:cs typeface="+mn-cs"/>
              </a:defRPr>
            </a:lvl3pPr>
            <a:lvl4pPr marL="1441450" indent="-550863" algn="l" defTabSz="1300368" rtl="0" eaLnBrk="1" latinLnBrk="0" hangingPunct="1">
              <a:lnSpc>
                <a:spcPct val="120000"/>
              </a:lnSpc>
              <a:spcBef>
                <a:spcPts val="0"/>
              </a:spcBef>
              <a:buFont typeface="Arial" panose="020B0604020202020204" pitchFamily="34" charset="0"/>
              <a:buChar char="–"/>
              <a:defRPr sz="4800" kern="1200">
                <a:solidFill>
                  <a:schemeClr val="tx1"/>
                </a:solidFill>
                <a:latin typeface="+mn-lt"/>
                <a:ea typeface="+mn-ea"/>
                <a:cs typeface="+mn-cs"/>
              </a:defRPr>
            </a:lvl4pPr>
            <a:lvl5pPr marL="2600325" indent="-1158875" algn="l" defTabSz="1300368" rtl="0" eaLnBrk="1" latinLnBrk="0" hangingPunct="1">
              <a:lnSpc>
                <a:spcPct val="120000"/>
              </a:lnSpc>
              <a:spcBef>
                <a:spcPts val="0"/>
              </a:spcBef>
              <a:buFont typeface="Arial" panose="020B0604020202020204" pitchFamily="34" charset="0"/>
              <a:buNone/>
              <a:defRPr sz="4800" kern="1200">
                <a:solidFill>
                  <a:schemeClr val="tx1"/>
                </a:solidFill>
                <a:latin typeface="+mn-lt"/>
                <a:ea typeface="+mn-ea"/>
                <a:cs typeface="+mn-cs"/>
              </a:defRPr>
            </a:lvl5pPr>
            <a:lvl6pPr marL="3576013" indent="-325092" algn="l" defTabSz="1300368" rtl="0" eaLnBrk="1" latinLnBrk="0" hangingPunct="1">
              <a:lnSpc>
                <a:spcPct val="90000"/>
              </a:lnSpc>
              <a:spcBef>
                <a:spcPts val="711"/>
              </a:spcBef>
              <a:buFont typeface="Arial" panose="020B0604020202020204" pitchFamily="34" charset="0"/>
              <a:buChar char="•"/>
              <a:defRPr sz="2560" kern="1200">
                <a:solidFill>
                  <a:schemeClr val="tx1"/>
                </a:solidFill>
                <a:latin typeface="+mn-lt"/>
                <a:ea typeface="+mn-ea"/>
                <a:cs typeface="+mn-cs"/>
              </a:defRPr>
            </a:lvl6pPr>
            <a:lvl7pPr marL="4226197" indent="-325092" algn="l" defTabSz="1300368" rtl="0" eaLnBrk="1" latinLnBrk="0" hangingPunct="1">
              <a:lnSpc>
                <a:spcPct val="90000"/>
              </a:lnSpc>
              <a:spcBef>
                <a:spcPts val="711"/>
              </a:spcBef>
              <a:buFont typeface="Arial" panose="020B0604020202020204" pitchFamily="34" charset="0"/>
              <a:buChar char="•"/>
              <a:defRPr sz="2560" kern="1200">
                <a:solidFill>
                  <a:schemeClr val="tx1"/>
                </a:solidFill>
                <a:latin typeface="+mn-lt"/>
                <a:ea typeface="+mn-ea"/>
                <a:cs typeface="+mn-cs"/>
              </a:defRPr>
            </a:lvl7pPr>
            <a:lvl8pPr marL="4876381" indent="-325092" algn="l" defTabSz="1300368" rtl="0" eaLnBrk="1" latinLnBrk="0" hangingPunct="1">
              <a:lnSpc>
                <a:spcPct val="90000"/>
              </a:lnSpc>
              <a:spcBef>
                <a:spcPts val="711"/>
              </a:spcBef>
              <a:buFont typeface="Arial" panose="020B0604020202020204" pitchFamily="34" charset="0"/>
              <a:buChar char="•"/>
              <a:defRPr sz="2560" kern="1200">
                <a:solidFill>
                  <a:schemeClr val="tx1"/>
                </a:solidFill>
                <a:latin typeface="+mn-lt"/>
                <a:ea typeface="+mn-ea"/>
                <a:cs typeface="+mn-cs"/>
              </a:defRPr>
            </a:lvl8pPr>
            <a:lvl9pPr marL="5526565" indent="-325092" algn="l" defTabSz="1300368" rtl="0" eaLnBrk="1" latinLnBrk="0" hangingPunct="1">
              <a:lnSpc>
                <a:spcPct val="90000"/>
              </a:lnSpc>
              <a:spcBef>
                <a:spcPts val="711"/>
              </a:spcBef>
              <a:buFont typeface="Arial" panose="020B0604020202020204" pitchFamily="34" charset="0"/>
              <a:buChar char="•"/>
              <a:defRPr sz="2560" kern="1200">
                <a:solidFill>
                  <a:schemeClr val="tx1"/>
                </a:solidFill>
                <a:latin typeface="+mn-lt"/>
                <a:ea typeface="+mn-ea"/>
                <a:cs typeface="+mn-cs"/>
              </a:defRPr>
            </a:lvl9pPr>
          </a:lstStyle>
          <a:p>
            <a:r>
              <a:rPr lang="en-US" sz="3200" dirty="0">
                <a:solidFill>
                  <a:schemeClr val="accent1"/>
                </a:solidFill>
                <a:latin typeface="UGent Panno Text Normal" panose="02000506040000040003" pitchFamily="2" charset="0"/>
              </a:rPr>
              <a:t>Which</a:t>
            </a:r>
            <a:r>
              <a:rPr lang="en-US" sz="3200" dirty="0">
                <a:latin typeface="UGent Panno Text Normal" panose="02000506040000040003" pitchFamily="2" charset="0"/>
              </a:rPr>
              <a:t> data should be retained for preservation and/or sharing?</a:t>
            </a:r>
          </a:p>
          <a:p>
            <a:pPr lvl="1"/>
            <a:r>
              <a:rPr lang="en-US" sz="3200" dirty="0">
                <a:latin typeface="UGent Panno Text Normal" panose="02000506040000040003" pitchFamily="2" charset="0"/>
              </a:rPr>
              <a:t>Explain why some data will not / cannot be preserved (this (legal or contractual restrictions, physical preservation issues, ...).</a:t>
            </a:r>
          </a:p>
          <a:p>
            <a:pPr lvl="1"/>
            <a:endParaRPr lang="en-US" sz="3200" dirty="0">
              <a:latin typeface="UGent Panno Text Normal" panose="02000506040000040003" pitchFamily="2" charset="0"/>
            </a:endParaRPr>
          </a:p>
          <a:p>
            <a:r>
              <a:rPr lang="en-US" sz="3200" dirty="0">
                <a:latin typeface="UGent Panno Text Normal" panose="02000506040000040003" pitchFamily="2" charset="0"/>
              </a:rPr>
              <a:t>What is the long-term preservation plan for the selected datasets?</a:t>
            </a:r>
          </a:p>
          <a:p>
            <a:pPr lvl="1"/>
            <a:r>
              <a:rPr lang="en-US" sz="3200" dirty="0">
                <a:solidFill>
                  <a:srgbClr val="1E64C8"/>
                </a:solidFill>
                <a:latin typeface="UGent Panno Text Normal" panose="02000506040000040003" pitchFamily="2" charset="0"/>
              </a:rPr>
              <a:t>Where</a:t>
            </a:r>
            <a:r>
              <a:rPr lang="en-US" sz="3200" dirty="0">
                <a:latin typeface="UGent Panno Text Normal" panose="02000506040000040003" pitchFamily="2" charset="0"/>
              </a:rPr>
              <a:t> will these data be archived (= stored for the long term)? </a:t>
            </a:r>
          </a:p>
          <a:p>
            <a:pPr lvl="2"/>
            <a:r>
              <a:rPr lang="en-US" sz="3200" dirty="0">
                <a:latin typeface="UGent Panno Text Normal" panose="02000506040000040003" pitchFamily="2" charset="0"/>
              </a:rPr>
              <a:t>E.g. data repository or archive?</a:t>
            </a:r>
          </a:p>
          <a:p>
            <a:pPr lvl="2"/>
            <a:r>
              <a:rPr lang="en-US" sz="3200" dirty="0">
                <a:latin typeface="UGent Panno Text Normal" panose="02000506040000040003" pitchFamily="2" charset="0"/>
              </a:rPr>
              <a:t>If not, how will you ensure effective data curation beyond the end of the research project? </a:t>
            </a:r>
          </a:p>
          <a:p>
            <a:pPr lvl="2"/>
            <a:endParaRPr lang="en-US" sz="3200" dirty="0">
              <a:latin typeface="UGent Panno Text Normal" panose="02000506040000040003" pitchFamily="2" charset="0"/>
            </a:endParaRPr>
          </a:p>
          <a:p>
            <a:r>
              <a:rPr lang="en-US" sz="3200" dirty="0">
                <a:latin typeface="UGent Panno Text Normal" panose="02000506040000040003" pitchFamily="2" charset="0"/>
              </a:rPr>
              <a:t>Expected costs for data preservation?</a:t>
            </a:r>
          </a:p>
        </p:txBody>
      </p:sp>
      <p:pic>
        <p:nvPicPr>
          <p:cNvPr id="6" name="Graphic 5" descr="Clock">
            <a:extLst>
              <a:ext uri="{FF2B5EF4-FFF2-40B4-BE49-F238E27FC236}">
                <a16:creationId xmlns:a16="http://schemas.microsoft.com/office/drawing/2014/main" id="{5B736DD3-1762-406B-A424-8C02B0311B94}"/>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991070" y="7081511"/>
            <a:ext cx="731475" cy="731475"/>
          </a:xfrm>
          <a:prstGeom prst="rect">
            <a:avLst/>
          </a:prstGeom>
        </p:spPr>
      </p:pic>
    </p:spTree>
    <p:extLst>
      <p:ext uri="{BB962C8B-B14F-4D97-AF65-F5344CB8AC3E}">
        <p14:creationId xmlns:p14="http://schemas.microsoft.com/office/powerpoint/2010/main" val="3252455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4BFAED9-951E-244C-96D7-20C22A6A8A7F}"/>
              </a:ext>
            </a:extLst>
          </p:cNvPr>
          <p:cNvSpPr>
            <a:spLocks noGrp="1"/>
          </p:cNvSpPr>
          <p:nvPr>
            <p:ph type="body" sz="quarter" idx="13"/>
          </p:nvPr>
        </p:nvSpPr>
        <p:spPr>
          <a:xfrm>
            <a:off x="914876" y="638888"/>
            <a:ext cx="4023114" cy="7283705"/>
          </a:xfrm>
        </p:spPr>
        <p:txBody>
          <a:bodyPr anchor="t"/>
          <a:lstStyle/>
          <a:p>
            <a:r>
              <a:rPr lang="en-US" sz="4800" dirty="0">
                <a:latin typeface="UGent Panno Text" panose="02000506040000040003" pitchFamily="2" charset="0"/>
              </a:rPr>
              <a:t>Data Sharing</a:t>
            </a:r>
          </a:p>
          <a:p>
            <a:r>
              <a:rPr lang="en-US" sz="4800" u="none" dirty="0">
                <a:latin typeface="UGent Panno Text" panose="02000506040000040003" pitchFamily="2" charset="0"/>
              </a:rPr>
              <a:t>Questions </a:t>
            </a:r>
            <a:endParaRPr lang="en-US" sz="4800" dirty="0">
              <a:latin typeface="UGent Panno Text" panose="02000506040000040003" pitchFamily="2" charset="0"/>
            </a:endParaRPr>
          </a:p>
        </p:txBody>
      </p:sp>
      <p:sp>
        <p:nvSpPr>
          <p:cNvPr id="4" name="Slide Number Placeholder 3">
            <a:extLst>
              <a:ext uri="{FF2B5EF4-FFF2-40B4-BE49-F238E27FC236}">
                <a16:creationId xmlns:a16="http://schemas.microsoft.com/office/drawing/2014/main" id="{19F4F812-95F3-3E44-8AC7-888EE14A9681}"/>
              </a:ext>
            </a:extLst>
          </p:cNvPr>
          <p:cNvSpPr>
            <a:spLocks noGrp="1"/>
          </p:cNvSpPr>
          <p:nvPr>
            <p:ph type="sldNum" sz="quarter" idx="4294967295"/>
          </p:nvPr>
        </p:nvSpPr>
        <p:spPr>
          <a:xfrm>
            <a:off x="16415867" y="8948490"/>
            <a:ext cx="922280" cy="519081"/>
          </a:xfrm>
        </p:spPr>
        <p:txBody>
          <a:bodyPr/>
          <a:lstStyle/>
          <a:p>
            <a:fld id="{7AE184E0-0BD4-4705-A12B-9B71DDE63301}" type="slidenum">
              <a:rPr lang="en-GB" noProof="0" smtClean="0"/>
              <a:t>45</a:t>
            </a:fld>
            <a:endParaRPr lang="en-GB" noProof="0"/>
          </a:p>
        </p:txBody>
      </p:sp>
      <p:sp>
        <p:nvSpPr>
          <p:cNvPr id="7" name="Content Placeholder 2">
            <a:extLst>
              <a:ext uri="{FF2B5EF4-FFF2-40B4-BE49-F238E27FC236}">
                <a16:creationId xmlns:a16="http://schemas.microsoft.com/office/drawing/2014/main" id="{A218A599-5F6B-4185-9D78-9629916F94A5}"/>
              </a:ext>
            </a:extLst>
          </p:cNvPr>
          <p:cNvSpPr txBox="1">
            <a:spLocks/>
          </p:cNvSpPr>
          <p:nvPr/>
        </p:nvSpPr>
        <p:spPr>
          <a:xfrm>
            <a:off x="5588187" y="638888"/>
            <a:ext cx="11030185" cy="7283705"/>
          </a:xfrm>
          <a:prstGeom prst="rect">
            <a:avLst/>
          </a:prstGeom>
        </p:spPr>
        <p:txBody>
          <a:bodyPr/>
          <a:lstStyle>
            <a:lvl1pPr marL="536575" indent="-450850" algn="l" defTabSz="1300368" rtl="0" eaLnBrk="1" latinLnBrk="0" hangingPunct="1">
              <a:lnSpc>
                <a:spcPct val="120000"/>
              </a:lnSpc>
              <a:spcBef>
                <a:spcPts val="0"/>
              </a:spcBef>
              <a:buFont typeface="Arial" panose="020B0604020202020204" pitchFamily="34" charset="0"/>
              <a:buChar char="̶"/>
              <a:defRPr sz="4800" kern="1200">
                <a:solidFill>
                  <a:schemeClr val="tx1"/>
                </a:solidFill>
                <a:latin typeface="UGent Panno Text SemiLight" panose="02000406040000040003" pitchFamily="50" charset="0"/>
                <a:ea typeface="+mn-ea"/>
                <a:cs typeface="+mn-cs"/>
              </a:defRPr>
            </a:lvl1pPr>
            <a:lvl2pPr marL="1169988" indent="-450850" algn="l" defTabSz="457200" rtl="0" eaLnBrk="1" latinLnBrk="0" hangingPunct="1">
              <a:lnSpc>
                <a:spcPct val="120000"/>
              </a:lnSpc>
              <a:spcBef>
                <a:spcPts val="0"/>
              </a:spcBef>
              <a:buFont typeface="Arial" panose="020B0604020202020204" pitchFamily="34" charset="0"/>
              <a:buChar char="̶"/>
              <a:tabLst/>
              <a:defRPr sz="4800" kern="1200">
                <a:solidFill>
                  <a:schemeClr val="tx1"/>
                </a:solidFill>
                <a:latin typeface="UGent Panno Text SemiLight" panose="02000406040000040003" pitchFamily="50" charset="0"/>
                <a:ea typeface="+mn-ea"/>
                <a:cs typeface="+mn-cs"/>
              </a:defRPr>
            </a:lvl2pPr>
            <a:lvl3pPr marL="1755775" indent="-450000" algn="l" defTabSz="1300368" rtl="0" eaLnBrk="1" latinLnBrk="0" hangingPunct="1">
              <a:lnSpc>
                <a:spcPct val="120000"/>
              </a:lnSpc>
              <a:spcBef>
                <a:spcPts val="0"/>
              </a:spcBef>
              <a:buFont typeface="Arial" panose="020B0604020202020204" pitchFamily="34" charset="0"/>
              <a:buChar char="‒"/>
              <a:defRPr sz="4800" kern="1200">
                <a:solidFill>
                  <a:schemeClr val="tx1"/>
                </a:solidFill>
                <a:latin typeface="UGent Panno Text SemiLight" panose="02000406040000040003" pitchFamily="50" charset="0"/>
                <a:ea typeface="+mn-ea"/>
                <a:cs typeface="+mn-cs"/>
              </a:defRPr>
            </a:lvl3pPr>
            <a:lvl4pPr marL="1441450" indent="-550863" algn="l" defTabSz="1300368" rtl="0" eaLnBrk="1" latinLnBrk="0" hangingPunct="1">
              <a:lnSpc>
                <a:spcPct val="120000"/>
              </a:lnSpc>
              <a:spcBef>
                <a:spcPts val="0"/>
              </a:spcBef>
              <a:buFont typeface="Arial" panose="020B0604020202020204" pitchFamily="34" charset="0"/>
              <a:buChar char="–"/>
              <a:defRPr sz="4800" kern="1200">
                <a:solidFill>
                  <a:schemeClr val="tx1"/>
                </a:solidFill>
                <a:latin typeface="+mn-lt"/>
                <a:ea typeface="+mn-ea"/>
                <a:cs typeface="+mn-cs"/>
              </a:defRPr>
            </a:lvl4pPr>
            <a:lvl5pPr marL="2600325" indent="-1158875" algn="l" defTabSz="1300368" rtl="0" eaLnBrk="1" latinLnBrk="0" hangingPunct="1">
              <a:lnSpc>
                <a:spcPct val="120000"/>
              </a:lnSpc>
              <a:spcBef>
                <a:spcPts val="0"/>
              </a:spcBef>
              <a:buFont typeface="Arial" panose="020B0604020202020204" pitchFamily="34" charset="0"/>
              <a:buNone/>
              <a:defRPr sz="4800" kern="1200">
                <a:solidFill>
                  <a:schemeClr val="tx1"/>
                </a:solidFill>
                <a:latin typeface="+mn-lt"/>
                <a:ea typeface="+mn-ea"/>
                <a:cs typeface="+mn-cs"/>
              </a:defRPr>
            </a:lvl5pPr>
            <a:lvl6pPr marL="3576013" indent="-325092" algn="l" defTabSz="1300368" rtl="0" eaLnBrk="1" latinLnBrk="0" hangingPunct="1">
              <a:lnSpc>
                <a:spcPct val="90000"/>
              </a:lnSpc>
              <a:spcBef>
                <a:spcPts val="711"/>
              </a:spcBef>
              <a:buFont typeface="Arial" panose="020B0604020202020204" pitchFamily="34" charset="0"/>
              <a:buChar char="•"/>
              <a:defRPr sz="2560" kern="1200">
                <a:solidFill>
                  <a:schemeClr val="tx1"/>
                </a:solidFill>
                <a:latin typeface="+mn-lt"/>
                <a:ea typeface="+mn-ea"/>
                <a:cs typeface="+mn-cs"/>
              </a:defRPr>
            </a:lvl6pPr>
            <a:lvl7pPr marL="4226197" indent="-325092" algn="l" defTabSz="1300368" rtl="0" eaLnBrk="1" latinLnBrk="0" hangingPunct="1">
              <a:lnSpc>
                <a:spcPct val="90000"/>
              </a:lnSpc>
              <a:spcBef>
                <a:spcPts val="711"/>
              </a:spcBef>
              <a:buFont typeface="Arial" panose="020B0604020202020204" pitchFamily="34" charset="0"/>
              <a:buChar char="•"/>
              <a:defRPr sz="2560" kern="1200">
                <a:solidFill>
                  <a:schemeClr val="tx1"/>
                </a:solidFill>
                <a:latin typeface="+mn-lt"/>
                <a:ea typeface="+mn-ea"/>
                <a:cs typeface="+mn-cs"/>
              </a:defRPr>
            </a:lvl7pPr>
            <a:lvl8pPr marL="4876381" indent="-325092" algn="l" defTabSz="1300368" rtl="0" eaLnBrk="1" latinLnBrk="0" hangingPunct="1">
              <a:lnSpc>
                <a:spcPct val="90000"/>
              </a:lnSpc>
              <a:spcBef>
                <a:spcPts val="711"/>
              </a:spcBef>
              <a:buFont typeface="Arial" panose="020B0604020202020204" pitchFamily="34" charset="0"/>
              <a:buChar char="•"/>
              <a:defRPr sz="2560" kern="1200">
                <a:solidFill>
                  <a:schemeClr val="tx1"/>
                </a:solidFill>
                <a:latin typeface="+mn-lt"/>
                <a:ea typeface="+mn-ea"/>
                <a:cs typeface="+mn-cs"/>
              </a:defRPr>
            </a:lvl8pPr>
            <a:lvl9pPr marL="5526565" indent="-325092" algn="l" defTabSz="1300368" rtl="0" eaLnBrk="1" latinLnBrk="0" hangingPunct="1">
              <a:lnSpc>
                <a:spcPct val="90000"/>
              </a:lnSpc>
              <a:spcBef>
                <a:spcPts val="711"/>
              </a:spcBef>
              <a:buFont typeface="Arial" panose="020B0604020202020204" pitchFamily="34" charset="0"/>
              <a:buChar char="•"/>
              <a:defRPr sz="2560" kern="1200">
                <a:solidFill>
                  <a:schemeClr val="tx1"/>
                </a:solidFill>
                <a:latin typeface="+mn-lt"/>
                <a:ea typeface="+mn-ea"/>
                <a:cs typeface="+mn-cs"/>
              </a:defRPr>
            </a:lvl9pPr>
          </a:lstStyle>
          <a:p>
            <a:r>
              <a:rPr lang="en-US" sz="2800" dirty="0">
                <a:latin typeface="UGent Panno Text" panose="02000506040000040003" pitchFamily="50" charset="0"/>
              </a:rPr>
              <a:t>Are there any </a:t>
            </a:r>
            <a:r>
              <a:rPr lang="en-US" sz="2800" dirty="0">
                <a:solidFill>
                  <a:srgbClr val="1E64C8"/>
                </a:solidFill>
                <a:latin typeface="UGent Panno Text" panose="02000506040000040003" pitchFamily="50" charset="0"/>
              </a:rPr>
              <a:t>factors restricting</a:t>
            </a:r>
            <a:r>
              <a:rPr lang="en-US" sz="2800" dirty="0">
                <a:latin typeface="UGent Panno Text" panose="02000506040000040003" pitchFamily="50" charset="0"/>
              </a:rPr>
              <a:t> data </a:t>
            </a:r>
            <a:r>
              <a:rPr lang="en-US" sz="2800" dirty="0">
                <a:solidFill>
                  <a:srgbClr val="1E64C8"/>
                </a:solidFill>
                <a:latin typeface="UGent Panno Text" panose="02000506040000040003" pitchFamily="50" charset="0"/>
              </a:rPr>
              <a:t>sharing?</a:t>
            </a:r>
          </a:p>
          <a:p>
            <a:pPr lvl="1"/>
            <a:r>
              <a:rPr lang="en-US" sz="2800" dirty="0">
                <a:latin typeface="UGent Panno Text" panose="02000506040000040003" pitchFamily="50" charset="0"/>
              </a:rPr>
              <a:t>E.g. personal data, IP rights, 3</a:t>
            </a:r>
            <a:r>
              <a:rPr lang="en-US" sz="2800" baseline="30000" dirty="0">
                <a:latin typeface="UGent Panno Text" panose="02000506040000040003" pitchFamily="50" charset="0"/>
              </a:rPr>
              <a:t>rd</a:t>
            </a:r>
            <a:r>
              <a:rPr lang="en-US" sz="2800" dirty="0">
                <a:latin typeface="UGent Panno Text" panose="02000506040000040003" pitchFamily="50" charset="0"/>
              </a:rPr>
              <a:t> party agreements…</a:t>
            </a:r>
          </a:p>
          <a:p>
            <a:pPr lvl="1"/>
            <a:r>
              <a:rPr lang="en-US" sz="2800" dirty="0">
                <a:latin typeface="UGent Panno Text" panose="02000506040000040003" pitchFamily="50" charset="0"/>
              </a:rPr>
              <a:t>Is it possible to overcome restrictions on data sharing (e.g., </a:t>
            </a:r>
            <a:r>
              <a:rPr lang="en-US" sz="2800" dirty="0" err="1">
                <a:latin typeface="UGent Panno Text" panose="02000506040000040003" pitchFamily="50" charset="0"/>
              </a:rPr>
              <a:t>anonymisation</a:t>
            </a:r>
            <a:r>
              <a:rPr lang="en-US" sz="2800" dirty="0">
                <a:latin typeface="UGent Panno Text" panose="02000506040000040003" pitchFamily="50" charset="0"/>
              </a:rPr>
              <a:t>, controlled access procedures)? </a:t>
            </a:r>
          </a:p>
          <a:p>
            <a:r>
              <a:rPr lang="en-US" sz="2800" dirty="0">
                <a:solidFill>
                  <a:srgbClr val="1E64C8"/>
                </a:solidFill>
                <a:latin typeface="UGent Panno Text" panose="02000506040000040003" pitchFamily="50" charset="0"/>
              </a:rPr>
              <a:t>Which data</a:t>
            </a:r>
            <a:r>
              <a:rPr lang="en-US" sz="2800" dirty="0">
                <a:latin typeface="UGent Panno Text" panose="02000506040000040003" pitchFamily="50" charset="0"/>
              </a:rPr>
              <a:t> will be made available after the end of the project?</a:t>
            </a:r>
          </a:p>
          <a:p>
            <a:r>
              <a:rPr lang="en-US" sz="2800" dirty="0">
                <a:solidFill>
                  <a:srgbClr val="1E64C8"/>
                </a:solidFill>
                <a:latin typeface="UGent Panno Text" panose="02000506040000040003" pitchFamily="50" charset="0"/>
              </a:rPr>
              <a:t>Where/how </a:t>
            </a:r>
            <a:r>
              <a:rPr lang="en-US" sz="2800" dirty="0">
                <a:latin typeface="UGent Panno Text" panose="02000506040000040003" pitchFamily="50" charset="0"/>
              </a:rPr>
              <a:t>will the data be made available for reuse? </a:t>
            </a:r>
          </a:p>
          <a:p>
            <a:pPr lvl="1"/>
            <a:r>
              <a:rPr lang="en-US" sz="2800" dirty="0">
                <a:latin typeface="UGent Panno Text" panose="02000506040000040003" pitchFamily="50" charset="0"/>
              </a:rPr>
              <a:t>E.g. Data repository. </a:t>
            </a:r>
          </a:p>
          <a:p>
            <a:pPr lvl="1"/>
            <a:r>
              <a:rPr lang="en-US" sz="2800" dirty="0">
                <a:latin typeface="UGent Panno Text" panose="02000506040000040003" pitchFamily="50" charset="0"/>
              </a:rPr>
              <a:t>Will your data have persistent identifiers (e.g. DOIs) so that other users can cite them and acknowledge your work?</a:t>
            </a:r>
          </a:p>
          <a:p>
            <a:r>
              <a:rPr lang="en-US" sz="2800" dirty="0">
                <a:solidFill>
                  <a:srgbClr val="1E64C8"/>
                </a:solidFill>
                <a:latin typeface="UGent Panno Text" panose="02000506040000040003" pitchFamily="50" charset="0"/>
              </a:rPr>
              <a:t>When</a:t>
            </a:r>
            <a:r>
              <a:rPr lang="en-US" sz="2800" dirty="0">
                <a:latin typeface="UGent Panno Text" panose="02000506040000040003" pitchFamily="50" charset="0"/>
              </a:rPr>
              <a:t> will the data be made available? </a:t>
            </a:r>
          </a:p>
          <a:p>
            <a:pPr lvl="1"/>
            <a:r>
              <a:rPr lang="en-US" sz="2800" dirty="0">
                <a:latin typeface="UGent Panno Text" panose="02000506040000040003" pitchFamily="50" charset="0"/>
              </a:rPr>
              <a:t>Embargo needed?</a:t>
            </a:r>
          </a:p>
          <a:p>
            <a:r>
              <a:rPr lang="en-US" sz="2800" dirty="0">
                <a:latin typeface="UGent Panno Text" panose="02000506040000040003" pitchFamily="50" charset="0"/>
              </a:rPr>
              <a:t>Who will be able to </a:t>
            </a:r>
            <a:r>
              <a:rPr lang="en-US" sz="2800" dirty="0">
                <a:solidFill>
                  <a:srgbClr val="1E64C8"/>
                </a:solidFill>
                <a:latin typeface="UGent Panno Text" panose="02000506040000040003" pitchFamily="50" charset="0"/>
              </a:rPr>
              <a:t>access</a:t>
            </a:r>
            <a:r>
              <a:rPr lang="en-US" sz="2800" dirty="0">
                <a:latin typeface="UGent Panno Text" panose="02000506040000040003" pitchFamily="50" charset="0"/>
              </a:rPr>
              <a:t> the data and under what </a:t>
            </a:r>
            <a:r>
              <a:rPr lang="en-US" sz="2800" dirty="0">
                <a:solidFill>
                  <a:srgbClr val="1E64C8"/>
                </a:solidFill>
                <a:latin typeface="UGent Panno Text" panose="02000506040000040003" pitchFamily="50" charset="0"/>
              </a:rPr>
              <a:t>conditions</a:t>
            </a:r>
            <a:r>
              <a:rPr lang="en-US" sz="2800" dirty="0">
                <a:latin typeface="UGent Panno Text" panose="02000506040000040003" pitchFamily="50" charset="0"/>
              </a:rPr>
              <a:t>?</a:t>
            </a:r>
          </a:p>
          <a:p>
            <a:r>
              <a:rPr lang="en-US" sz="2800" dirty="0">
                <a:latin typeface="UGent Panno Text" panose="02000506040000040003" pitchFamily="50" charset="0"/>
              </a:rPr>
              <a:t>Expected costs for data sharing?</a:t>
            </a:r>
          </a:p>
        </p:txBody>
      </p:sp>
      <p:pic>
        <p:nvPicPr>
          <p:cNvPr id="8" name="Graphic 7" descr="Recycle sign">
            <a:extLst>
              <a:ext uri="{FF2B5EF4-FFF2-40B4-BE49-F238E27FC236}">
                <a16:creationId xmlns:a16="http://schemas.microsoft.com/office/drawing/2014/main" id="{A62DC970-F2E1-4F53-A44A-02B5C6FEC5FA}"/>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043944" y="7051454"/>
            <a:ext cx="731475" cy="731475"/>
          </a:xfrm>
          <a:prstGeom prst="rect">
            <a:avLst/>
          </a:prstGeom>
        </p:spPr>
      </p:pic>
    </p:spTree>
    <p:extLst>
      <p:ext uri="{BB962C8B-B14F-4D97-AF65-F5344CB8AC3E}">
        <p14:creationId xmlns:p14="http://schemas.microsoft.com/office/powerpoint/2010/main" val="16032186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543239-A05E-DD4D-9969-E745EF3CB6CD}"/>
              </a:ext>
            </a:extLst>
          </p:cNvPr>
          <p:cNvSpPr>
            <a:spLocks noGrp="1"/>
          </p:cNvSpPr>
          <p:nvPr>
            <p:ph type="title"/>
          </p:nvPr>
        </p:nvSpPr>
        <p:spPr/>
        <p:txBody>
          <a:bodyPr/>
          <a:lstStyle/>
          <a:p>
            <a:r>
              <a:rPr lang="en-US">
                <a:latin typeface="UGent Panno Text" panose="02000506040000040003" pitchFamily="2" charset="0"/>
              </a:rPr>
              <a:t>Storing vs. preserving</a:t>
            </a:r>
          </a:p>
        </p:txBody>
      </p:sp>
      <p:sp>
        <p:nvSpPr>
          <p:cNvPr id="3" name="Content Placeholder 2">
            <a:extLst>
              <a:ext uri="{FF2B5EF4-FFF2-40B4-BE49-F238E27FC236}">
                <a16:creationId xmlns:a16="http://schemas.microsoft.com/office/drawing/2014/main" id="{62B41940-9A14-8044-8EFA-A63C0A3C0DAF}"/>
              </a:ext>
            </a:extLst>
          </p:cNvPr>
          <p:cNvSpPr>
            <a:spLocks noGrp="1"/>
          </p:cNvSpPr>
          <p:nvPr>
            <p:ph idx="1"/>
          </p:nvPr>
        </p:nvSpPr>
        <p:spPr>
          <a:xfrm>
            <a:off x="826294" y="1194364"/>
            <a:ext cx="10466321" cy="6696000"/>
          </a:xfrm>
        </p:spPr>
        <p:txBody>
          <a:bodyPr>
            <a:normAutofit fontScale="92500" lnSpcReduction="10000"/>
          </a:bodyPr>
          <a:lstStyle/>
          <a:p>
            <a:pPr marL="86400" indent="0">
              <a:buNone/>
            </a:pPr>
            <a:r>
              <a:rPr lang="en-US" sz="3600" dirty="0">
                <a:latin typeface="UGent Panno Text "/>
              </a:rPr>
              <a:t>Keep in mind the difference between </a:t>
            </a:r>
            <a:r>
              <a:rPr lang="en-US" sz="3600" dirty="0">
                <a:solidFill>
                  <a:srgbClr val="1E64C8"/>
                </a:solidFill>
                <a:latin typeface="UGent Panno Text "/>
              </a:rPr>
              <a:t>storing</a:t>
            </a:r>
            <a:r>
              <a:rPr lang="en-US" sz="3600" dirty="0">
                <a:latin typeface="UGent Panno Text "/>
              </a:rPr>
              <a:t> &amp; </a:t>
            </a:r>
            <a:r>
              <a:rPr lang="en-US" sz="3600" dirty="0">
                <a:solidFill>
                  <a:srgbClr val="1E64C8"/>
                </a:solidFill>
                <a:latin typeface="UGent Panno Text "/>
              </a:rPr>
              <a:t>preserving</a:t>
            </a:r>
            <a:r>
              <a:rPr lang="en-US" sz="3600" dirty="0">
                <a:latin typeface="UGent Panno Text "/>
              </a:rPr>
              <a:t> data! </a:t>
            </a:r>
          </a:p>
          <a:p>
            <a:r>
              <a:rPr lang="en-US" sz="3600" dirty="0">
                <a:latin typeface="UGent Panno Text "/>
              </a:rPr>
              <a:t>Storing: </a:t>
            </a:r>
          </a:p>
          <a:p>
            <a:pPr lvl="1"/>
            <a:r>
              <a:rPr lang="en-US" sz="3600" dirty="0">
                <a:latin typeface="UGent Panno Text "/>
              </a:rPr>
              <a:t>Active data, while you are still busy with the project.</a:t>
            </a:r>
          </a:p>
          <a:p>
            <a:pPr lvl="1"/>
            <a:r>
              <a:rPr lang="en-US" sz="3600" dirty="0">
                <a:latin typeface="UGent Panno Text "/>
              </a:rPr>
              <a:t>Easy and quick access needed.</a:t>
            </a:r>
          </a:p>
          <a:p>
            <a:pPr lvl="1"/>
            <a:endParaRPr lang="en-US" sz="3600" dirty="0">
              <a:latin typeface="UGent Panno Text "/>
            </a:endParaRPr>
          </a:p>
          <a:p>
            <a:r>
              <a:rPr lang="en-US" sz="3600" dirty="0">
                <a:latin typeface="UGent Panno Text "/>
              </a:rPr>
              <a:t>Preserving:</a:t>
            </a:r>
          </a:p>
          <a:p>
            <a:pPr lvl="1"/>
            <a:r>
              <a:rPr lang="en-US" sz="3600" dirty="0">
                <a:latin typeface="UGent Panno Text "/>
              </a:rPr>
              <a:t>At rest, non-active data.</a:t>
            </a:r>
          </a:p>
          <a:p>
            <a:pPr lvl="1"/>
            <a:r>
              <a:rPr lang="en-US" sz="3600" dirty="0">
                <a:latin typeface="UGent Panno Text "/>
              </a:rPr>
              <a:t>Preserving </a:t>
            </a:r>
            <a:r>
              <a:rPr lang="en-US" sz="3600" dirty="0">
                <a:latin typeface="UGent Panno Text "/>
                <a:sym typeface="Symbol" panose="05050102010706020507" pitchFamily="18" charset="2"/>
              </a:rPr>
              <a:t> not deleting data</a:t>
            </a:r>
            <a:endParaRPr lang="en-US" sz="3600" dirty="0">
              <a:latin typeface="UGent Panno Text "/>
            </a:endParaRPr>
          </a:p>
          <a:p>
            <a:pPr lvl="1"/>
            <a:r>
              <a:rPr lang="en-US" sz="3600" dirty="0">
                <a:latin typeface="UGent Panno Text "/>
              </a:rPr>
              <a:t>Requires preparation &amp; curation:</a:t>
            </a:r>
          </a:p>
          <a:p>
            <a:pPr lvl="2"/>
            <a:r>
              <a:rPr lang="en-US" sz="3600" dirty="0">
                <a:latin typeface="UGent Panno Text "/>
              </a:rPr>
              <a:t>Ensure long-term accessibility, keep data understandable and reusable</a:t>
            </a:r>
          </a:p>
          <a:p>
            <a:pPr lvl="1"/>
            <a:endParaRPr lang="en-US" sz="3600" dirty="0">
              <a:latin typeface="UGent Panno Text "/>
            </a:endParaRPr>
          </a:p>
          <a:p>
            <a:pPr marL="86400" indent="0">
              <a:buNone/>
            </a:pPr>
            <a:endParaRPr lang="en-US" sz="3600" dirty="0">
              <a:latin typeface="UGent Panno Text "/>
            </a:endParaRPr>
          </a:p>
          <a:p>
            <a:pPr marL="86400" indent="0">
              <a:buNone/>
            </a:pPr>
            <a:endParaRPr lang="en-US" sz="3600" dirty="0">
              <a:latin typeface="UGent Panno Text "/>
            </a:endParaRPr>
          </a:p>
        </p:txBody>
      </p:sp>
      <p:sp>
        <p:nvSpPr>
          <p:cNvPr id="4" name="Slide Number Placeholder 3">
            <a:extLst>
              <a:ext uri="{FF2B5EF4-FFF2-40B4-BE49-F238E27FC236}">
                <a16:creationId xmlns:a16="http://schemas.microsoft.com/office/drawing/2014/main" id="{12387B30-D172-5041-8BF6-4DA4C7012177}"/>
              </a:ext>
            </a:extLst>
          </p:cNvPr>
          <p:cNvSpPr>
            <a:spLocks noGrp="1"/>
          </p:cNvSpPr>
          <p:nvPr>
            <p:ph type="sldNum" sz="quarter" idx="12"/>
          </p:nvPr>
        </p:nvSpPr>
        <p:spPr/>
        <p:txBody>
          <a:bodyPr/>
          <a:lstStyle/>
          <a:p>
            <a:fld id="{7AE184E0-0BD4-4705-A12B-9B71DDE63301}" type="slidenum">
              <a:rPr lang="en-GB" noProof="0" smtClean="0"/>
              <a:t>46</a:t>
            </a:fld>
            <a:endParaRPr lang="en-GB" noProof="0"/>
          </a:p>
        </p:txBody>
      </p:sp>
      <p:pic>
        <p:nvPicPr>
          <p:cNvPr id="6" name="Picture 5">
            <a:extLst>
              <a:ext uri="{FF2B5EF4-FFF2-40B4-BE49-F238E27FC236}">
                <a16:creationId xmlns:a16="http://schemas.microsoft.com/office/drawing/2014/main" id="{7BBB2D44-84CF-A544-BE29-47D4610DC06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320391" y="2386614"/>
            <a:ext cx="5625096" cy="3297470"/>
          </a:xfrm>
          <a:prstGeom prst="rect">
            <a:avLst/>
          </a:prstGeom>
        </p:spPr>
      </p:pic>
      <p:sp>
        <p:nvSpPr>
          <p:cNvPr id="7" name="TextBox 6">
            <a:extLst>
              <a:ext uri="{FF2B5EF4-FFF2-40B4-BE49-F238E27FC236}">
                <a16:creationId xmlns:a16="http://schemas.microsoft.com/office/drawing/2014/main" id="{52123F08-8FAF-BF4A-9C48-57617402B7B5}"/>
              </a:ext>
            </a:extLst>
          </p:cNvPr>
          <p:cNvSpPr txBox="1"/>
          <p:nvPr/>
        </p:nvSpPr>
        <p:spPr>
          <a:xfrm>
            <a:off x="11320391" y="5762755"/>
            <a:ext cx="5921814" cy="303545"/>
          </a:xfrm>
          <a:prstGeom prst="rect">
            <a:avLst/>
          </a:prstGeom>
          <a:noFill/>
        </p:spPr>
        <p:txBody>
          <a:bodyPr wrap="none" rtlCol="0">
            <a:spAutoFit/>
          </a:bodyPr>
          <a:lstStyle/>
          <a:p>
            <a:pPr>
              <a:lnSpc>
                <a:spcPct val="120000"/>
              </a:lnSpc>
            </a:pPr>
            <a:r>
              <a:rPr lang="en-US" sz="1200">
                <a:latin typeface="UGent Panno Text Normal" panose="02000506040000040003" pitchFamily="2" charset="0"/>
              </a:rPr>
              <a:t>From ‘</a:t>
            </a:r>
            <a:r>
              <a:rPr lang="en-US" sz="1200">
                <a:latin typeface="UGent Panno Text Normal" panose="02000506040000040003" pitchFamily="2" charset="0"/>
                <a:hlinkClick r:id="rId4"/>
              </a:rPr>
              <a:t>What you need to know to prepare a data management plan</a:t>
            </a:r>
            <a:r>
              <a:rPr lang="en-US" sz="1200">
                <a:latin typeface="UGent Panno Text Normal" panose="02000506040000040003" pitchFamily="2" charset="0"/>
              </a:rPr>
              <a:t>’ by </a:t>
            </a:r>
            <a:r>
              <a:rPr lang="en-US" sz="1200" err="1">
                <a:latin typeface="UGent Panno Text Normal" panose="02000506040000040003" pitchFamily="2" charset="0"/>
              </a:rPr>
              <a:t>Marjan</a:t>
            </a:r>
            <a:r>
              <a:rPr lang="en-US" sz="1200">
                <a:latin typeface="UGent Panno Text Normal" panose="02000506040000040003" pitchFamily="2" charset="0"/>
              </a:rPr>
              <a:t> </a:t>
            </a:r>
            <a:r>
              <a:rPr lang="en-US" sz="1200" err="1">
                <a:latin typeface="UGent Panno Text Normal" panose="02000506040000040003" pitchFamily="2" charset="0"/>
              </a:rPr>
              <a:t>Grootveld</a:t>
            </a:r>
            <a:r>
              <a:rPr lang="en-US" sz="1200">
                <a:latin typeface="UGent Panno Text Normal" panose="02000506040000040003" pitchFamily="2" charset="0"/>
              </a:rPr>
              <a:t>, licensed under </a:t>
            </a:r>
            <a:r>
              <a:rPr lang="nl-BE" sz="1200">
                <a:latin typeface="UGent Panno Text Normal" panose="02000506040000040003" pitchFamily="2" charset="0"/>
                <a:ea typeface="Gill Sans MT" charset="0"/>
                <a:cs typeface="Gill Sans MT" charset="0"/>
                <a:hlinkClick r:id="rId5"/>
              </a:rPr>
              <a:t>CC-BY</a:t>
            </a:r>
            <a:endParaRPr lang="en-US" sz="1200">
              <a:latin typeface="UGent Panno Text Normal" panose="02000506040000040003" pitchFamily="2" charset="0"/>
            </a:endParaRPr>
          </a:p>
        </p:txBody>
      </p:sp>
    </p:spTree>
    <p:extLst>
      <p:ext uri="{BB962C8B-B14F-4D97-AF65-F5344CB8AC3E}">
        <p14:creationId xmlns:p14="http://schemas.microsoft.com/office/powerpoint/2010/main" val="1285836450"/>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0183B0-1C0C-433F-B7E3-111DBE13C041}"/>
              </a:ext>
            </a:extLst>
          </p:cNvPr>
          <p:cNvSpPr>
            <a:spLocks noGrp="1"/>
          </p:cNvSpPr>
          <p:nvPr>
            <p:ph type="title"/>
          </p:nvPr>
        </p:nvSpPr>
        <p:spPr/>
        <p:txBody>
          <a:bodyPr/>
          <a:lstStyle/>
          <a:p>
            <a:r>
              <a:rPr lang="en-US">
                <a:latin typeface="UGent Panno Text" panose="02000506040000040003" pitchFamily="2" charset="0"/>
              </a:rPr>
              <a:t>Why preserving and sharing data?</a:t>
            </a:r>
          </a:p>
        </p:txBody>
      </p:sp>
      <p:sp>
        <p:nvSpPr>
          <p:cNvPr id="3" name="Content Placeholder 2">
            <a:extLst>
              <a:ext uri="{FF2B5EF4-FFF2-40B4-BE49-F238E27FC236}">
                <a16:creationId xmlns:a16="http://schemas.microsoft.com/office/drawing/2014/main" id="{337A9BAB-3B3A-4226-898F-848CDE76EE5E}"/>
              </a:ext>
            </a:extLst>
          </p:cNvPr>
          <p:cNvSpPr>
            <a:spLocks noGrp="1"/>
          </p:cNvSpPr>
          <p:nvPr>
            <p:ph idx="1"/>
          </p:nvPr>
        </p:nvSpPr>
        <p:spPr/>
        <p:txBody>
          <a:bodyPr>
            <a:noAutofit/>
          </a:bodyPr>
          <a:lstStyle/>
          <a:p>
            <a:pPr marL="542925" lvl="1" indent="-449263">
              <a:lnSpc>
                <a:spcPct val="100000"/>
              </a:lnSpc>
            </a:pPr>
            <a:r>
              <a:rPr lang="en-US" sz="3200">
                <a:latin typeface="UGent Panno Text" panose="02000506040000040003" pitchFamily="2" charset="0"/>
              </a:rPr>
              <a:t>Enabling data reuse (yourself &amp; others)</a:t>
            </a:r>
          </a:p>
          <a:p>
            <a:pPr marL="542925" lvl="1" indent="-449263">
              <a:lnSpc>
                <a:spcPct val="100000"/>
              </a:lnSpc>
            </a:pPr>
            <a:r>
              <a:rPr lang="en-US" sz="3200">
                <a:latin typeface="UGent Panno Text" panose="02000506040000040003" pitchFamily="2" charset="0"/>
              </a:rPr>
              <a:t>Research integrity: ensuring that your research can be verified and reproduced</a:t>
            </a:r>
          </a:p>
          <a:p>
            <a:pPr marL="542925" lvl="1" indent="-449263">
              <a:lnSpc>
                <a:spcPct val="100000"/>
              </a:lnSpc>
            </a:pPr>
            <a:r>
              <a:rPr lang="en-US" sz="3200">
                <a:latin typeface="UGent Panno Text" panose="02000506040000040003" pitchFamily="2" charset="0"/>
              </a:rPr>
              <a:t>Increasingly required by research institution, funders, journals…</a:t>
            </a:r>
          </a:p>
          <a:p>
            <a:pPr marL="542925" lvl="1" indent="-449263">
              <a:lnSpc>
                <a:spcPct val="100000"/>
              </a:lnSpc>
            </a:pPr>
            <a:endParaRPr lang="en-US" sz="3200">
              <a:latin typeface="UGent Panno Text" panose="02000506040000040003" pitchFamily="2" charset="0"/>
            </a:endParaRPr>
          </a:p>
          <a:p>
            <a:pPr marL="542925" lvl="1" indent="-449263">
              <a:lnSpc>
                <a:spcPct val="100000"/>
              </a:lnSpc>
            </a:pPr>
            <a:endParaRPr lang="en-US" sz="3200">
              <a:latin typeface="UGent Panno Text" panose="02000506040000040003" pitchFamily="2" charset="0"/>
            </a:endParaRPr>
          </a:p>
          <a:p>
            <a:pPr lvl="1">
              <a:lnSpc>
                <a:spcPct val="100000"/>
              </a:lnSpc>
            </a:pPr>
            <a:endParaRPr lang="en-US" sz="3200">
              <a:latin typeface="UGent Panno Text" panose="02000506040000040003" pitchFamily="2" charset="0"/>
            </a:endParaRPr>
          </a:p>
        </p:txBody>
      </p:sp>
      <p:sp>
        <p:nvSpPr>
          <p:cNvPr id="4" name="Slide Number Placeholder 3">
            <a:extLst>
              <a:ext uri="{FF2B5EF4-FFF2-40B4-BE49-F238E27FC236}">
                <a16:creationId xmlns:a16="http://schemas.microsoft.com/office/drawing/2014/main" id="{6C69E69C-1F13-4CE4-8A4C-BAB38B701513}"/>
              </a:ext>
            </a:extLst>
          </p:cNvPr>
          <p:cNvSpPr>
            <a:spLocks noGrp="1"/>
          </p:cNvSpPr>
          <p:nvPr>
            <p:ph type="sldNum" sz="quarter" idx="12"/>
          </p:nvPr>
        </p:nvSpPr>
        <p:spPr/>
        <p:txBody>
          <a:bodyPr/>
          <a:lstStyle/>
          <a:p>
            <a:fld id="{7AE184E0-0BD4-4705-A12B-9B71DDE63301}" type="slidenum">
              <a:rPr lang="en-GB" smtClean="0"/>
              <a:pPr/>
              <a:t>47</a:t>
            </a:fld>
            <a:endParaRPr lang="en-GB"/>
          </a:p>
        </p:txBody>
      </p:sp>
      <p:pic>
        <p:nvPicPr>
          <p:cNvPr id="7" name="Picture 6">
            <a:extLst>
              <a:ext uri="{FF2B5EF4-FFF2-40B4-BE49-F238E27FC236}">
                <a16:creationId xmlns:a16="http://schemas.microsoft.com/office/drawing/2014/main" id="{7B84C031-6755-4CC5-9595-BB5CA478D95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64207" y="3291476"/>
            <a:ext cx="14837103" cy="4808953"/>
          </a:xfrm>
          <a:prstGeom prst="rect">
            <a:avLst/>
          </a:prstGeom>
        </p:spPr>
      </p:pic>
    </p:spTree>
    <p:extLst>
      <p:ext uri="{BB962C8B-B14F-4D97-AF65-F5344CB8AC3E}">
        <p14:creationId xmlns:p14="http://schemas.microsoft.com/office/powerpoint/2010/main" val="1724185324"/>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BCB7CBC6-5E0A-4C43-B5C6-409812612814}"/>
              </a:ext>
            </a:extLst>
          </p:cNvPr>
          <p:cNvSpPr>
            <a:spLocks noGrp="1"/>
          </p:cNvSpPr>
          <p:nvPr>
            <p:ph type="sldNum" sz="quarter" idx="12"/>
          </p:nvPr>
        </p:nvSpPr>
        <p:spPr/>
        <p:txBody>
          <a:bodyPr/>
          <a:lstStyle/>
          <a:p>
            <a:fld id="{7AE184E0-0BD4-4705-A12B-9B71DDE63301}" type="slidenum">
              <a:rPr lang="en-GB" noProof="0" smtClean="0"/>
              <a:t>48</a:t>
            </a:fld>
            <a:endParaRPr lang="en-GB" noProof="0"/>
          </a:p>
        </p:txBody>
      </p:sp>
      <p:sp>
        <p:nvSpPr>
          <p:cNvPr id="10" name="AutoShape 2" descr="how-to-make-your-data-fair">
            <a:extLst>
              <a:ext uri="{FF2B5EF4-FFF2-40B4-BE49-F238E27FC236}">
                <a16:creationId xmlns:a16="http://schemas.microsoft.com/office/drawing/2014/main" id="{B14C469F-C722-4604-942D-4F5C146249A4}"/>
              </a:ext>
            </a:extLst>
          </p:cNvPr>
          <p:cNvSpPr>
            <a:spLocks noChangeAspect="1" noChangeArrowheads="1"/>
          </p:cNvSpPr>
          <p:nvPr/>
        </p:nvSpPr>
        <p:spPr bwMode="auto">
          <a:xfrm>
            <a:off x="8516938" y="47244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BE"/>
          </a:p>
        </p:txBody>
      </p:sp>
      <p:pic>
        <p:nvPicPr>
          <p:cNvPr id="2" name="Picture 1">
            <a:extLst>
              <a:ext uri="{FF2B5EF4-FFF2-40B4-BE49-F238E27FC236}">
                <a16:creationId xmlns:a16="http://schemas.microsoft.com/office/drawing/2014/main" id="{8D097293-3375-4534-AC37-E4618700D911}"/>
              </a:ext>
            </a:extLst>
          </p:cNvPr>
          <p:cNvPicPr>
            <a:picLocks noChangeAspect="1"/>
          </p:cNvPicPr>
          <p:nvPr/>
        </p:nvPicPr>
        <p:blipFill rotWithShape="1">
          <a:blip r:embed="rId2"/>
          <a:srcRect l="14304" t="10137" r="16054" b="4718"/>
          <a:stretch/>
        </p:blipFill>
        <p:spPr>
          <a:xfrm>
            <a:off x="0" y="363255"/>
            <a:ext cx="12075091" cy="7996725"/>
          </a:xfrm>
          <a:prstGeom prst="rect">
            <a:avLst/>
          </a:prstGeom>
        </p:spPr>
      </p:pic>
      <p:sp>
        <p:nvSpPr>
          <p:cNvPr id="3" name="TextBox 2">
            <a:extLst>
              <a:ext uri="{FF2B5EF4-FFF2-40B4-BE49-F238E27FC236}">
                <a16:creationId xmlns:a16="http://schemas.microsoft.com/office/drawing/2014/main" id="{01D1809C-5622-4D21-8CFE-6674F0E72026}"/>
              </a:ext>
            </a:extLst>
          </p:cNvPr>
          <p:cNvSpPr txBox="1"/>
          <p:nvPr/>
        </p:nvSpPr>
        <p:spPr>
          <a:xfrm>
            <a:off x="12526028" y="1327759"/>
            <a:ext cx="3110147" cy="4902176"/>
          </a:xfrm>
          <a:prstGeom prst="rect">
            <a:avLst/>
          </a:prstGeom>
          <a:noFill/>
        </p:spPr>
        <p:txBody>
          <a:bodyPr wrap="none" rtlCol="0">
            <a:spAutoFit/>
          </a:bodyPr>
          <a:lstStyle/>
          <a:p>
            <a:pPr marL="342900" indent="-342900" algn="l">
              <a:lnSpc>
                <a:spcPct val="120000"/>
              </a:lnSpc>
              <a:buFont typeface="Arial" panose="020B0604020202020204" pitchFamily="34" charset="0"/>
              <a:buChar char="‒"/>
            </a:pPr>
            <a:r>
              <a:rPr lang="nl-BE" sz="4400" err="1">
                <a:latin typeface="UGent Panno Text" panose="02000506040000040003" pitchFamily="2" charset="0"/>
              </a:rPr>
              <a:t>Archived</a:t>
            </a:r>
            <a:endParaRPr lang="nl-BE" sz="4400">
              <a:latin typeface="UGent Panno Text" panose="02000506040000040003" pitchFamily="2" charset="0"/>
            </a:endParaRPr>
          </a:p>
          <a:p>
            <a:pPr marL="342900" indent="-342900" algn="l">
              <a:lnSpc>
                <a:spcPct val="120000"/>
              </a:lnSpc>
              <a:buFont typeface="Arial" panose="020B0604020202020204" pitchFamily="34" charset="0"/>
              <a:buChar char="‒"/>
            </a:pPr>
            <a:r>
              <a:rPr lang="nl-BE" sz="4400">
                <a:latin typeface="UGent Panno Text" panose="02000506040000040003" pitchFamily="2" charset="0"/>
              </a:rPr>
              <a:t>DOI</a:t>
            </a:r>
          </a:p>
          <a:p>
            <a:pPr marL="342900" indent="-342900" algn="l">
              <a:lnSpc>
                <a:spcPct val="120000"/>
              </a:lnSpc>
              <a:buFont typeface="Arial" panose="020B0604020202020204" pitchFamily="34" charset="0"/>
              <a:buChar char="‒"/>
            </a:pPr>
            <a:r>
              <a:rPr lang="nl-BE" sz="4400">
                <a:latin typeface="UGent Panno Text" panose="02000506040000040003" pitchFamily="2" charset="0"/>
              </a:rPr>
              <a:t>Secure</a:t>
            </a:r>
          </a:p>
          <a:p>
            <a:pPr marL="342900" indent="-342900" algn="l">
              <a:lnSpc>
                <a:spcPct val="120000"/>
              </a:lnSpc>
              <a:buFont typeface="Arial" panose="020B0604020202020204" pitchFamily="34" charset="0"/>
              <a:buChar char="‒"/>
            </a:pPr>
            <a:r>
              <a:rPr lang="nl-BE" sz="4400">
                <a:latin typeface="UGent Panno Text" panose="02000506040000040003" pitchFamily="2" charset="0"/>
              </a:rPr>
              <a:t>Access </a:t>
            </a:r>
            <a:r>
              <a:rPr lang="nl-BE" sz="4400" err="1">
                <a:latin typeface="UGent Panno Text" panose="02000506040000040003" pitchFamily="2" charset="0"/>
              </a:rPr>
              <a:t>Rights</a:t>
            </a:r>
            <a:endParaRPr lang="nl-BE" sz="4400">
              <a:latin typeface="UGent Panno Text" panose="02000506040000040003" pitchFamily="2" charset="0"/>
            </a:endParaRPr>
          </a:p>
          <a:p>
            <a:pPr marL="342900" indent="-342900" algn="l">
              <a:lnSpc>
                <a:spcPct val="120000"/>
              </a:lnSpc>
              <a:buFont typeface="Arial" panose="020B0604020202020204" pitchFamily="34" charset="0"/>
              <a:buChar char="‒"/>
            </a:pPr>
            <a:r>
              <a:rPr lang="nl-BE" sz="4400" err="1">
                <a:latin typeface="UGent Panno Text" panose="02000506040000040003" pitchFamily="2" charset="0"/>
              </a:rPr>
              <a:t>Able</a:t>
            </a:r>
            <a:r>
              <a:rPr lang="nl-BE" sz="4400">
                <a:latin typeface="UGent Panno Text" panose="02000506040000040003" pitchFamily="2" charset="0"/>
              </a:rPr>
              <a:t> </a:t>
            </a:r>
            <a:r>
              <a:rPr lang="nl-BE" sz="4400" err="1">
                <a:latin typeface="UGent Panno Text" panose="02000506040000040003" pitchFamily="2" charset="0"/>
              </a:rPr>
              <a:t>to</a:t>
            </a:r>
            <a:r>
              <a:rPr lang="nl-BE" sz="4400">
                <a:latin typeface="UGent Panno Text" panose="02000506040000040003" pitchFamily="2" charset="0"/>
              </a:rPr>
              <a:t> Share</a:t>
            </a:r>
          </a:p>
          <a:p>
            <a:pPr marL="342900" indent="-342900" algn="l">
              <a:lnSpc>
                <a:spcPct val="120000"/>
              </a:lnSpc>
              <a:buFont typeface="Arial" panose="020B0604020202020204" pitchFamily="34" charset="0"/>
              <a:buChar char="‒"/>
            </a:pPr>
            <a:r>
              <a:rPr lang="nl-BE" sz="4400" err="1">
                <a:latin typeface="UGent Panno Text" panose="02000506040000040003" pitchFamily="2" charset="0"/>
              </a:rPr>
              <a:t>Able</a:t>
            </a:r>
            <a:r>
              <a:rPr lang="nl-BE" sz="4400">
                <a:latin typeface="UGent Panno Text" panose="02000506040000040003" pitchFamily="2" charset="0"/>
              </a:rPr>
              <a:t> </a:t>
            </a:r>
            <a:r>
              <a:rPr lang="nl-BE" sz="4400" err="1">
                <a:latin typeface="UGent Panno Text" panose="02000506040000040003" pitchFamily="2" charset="0"/>
              </a:rPr>
              <a:t>to</a:t>
            </a:r>
            <a:r>
              <a:rPr lang="nl-BE" sz="4400">
                <a:latin typeface="UGent Panno Text" panose="02000506040000040003" pitchFamily="2" charset="0"/>
              </a:rPr>
              <a:t> </a:t>
            </a:r>
            <a:r>
              <a:rPr lang="nl-BE" sz="4400" err="1">
                <a:latin typeface="UGent Panno Text" panose="02000506040000040003" pitchFamily="2" charset="0"/>
              </a:rPr>
              <a:t>cite</a:t>
            </a:r>
            <a:endParaRPr lang="nl-BE" sz="4400">
              <a:latin typeface="UGent Panno Text" panose="02000506040000040003" pitchFamily="2" charset="0"/>
            </a:endParaRPr>
          </a:p>
        </p:txBody>
      </p:sp>
    </p:spTree>
    <p:extLst>
      <p:ext uri="{BB962C8B-B14F-4D97-AF65-F5344CB8AC3E}">
        <p14:creationId xmlns:p14="http://schemas.microsoft.com/office/powerpoint/2010/main" val="992436369"/>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ECFC31-2664-4459-AF33-B5A940C49945}"/>
              </a:ext>
            </a:extLst>
          </p:cNvPr>
          <p:cNvSpPr>
            <a:spLocks noGrp="1"/>
          </p:cNvSpPr>
          <p:nvPr>
            <p:ph type="title"/>
          </p:nvPr>
        </p:nvSpPr>
        <p:spPr/>
        <p:txBody>
          <a:bodyPr/>
          <a:lstStyle/>
          <a:p>
            <a:r>
              <a:rPr lang="en-US">
                <a:latin typeface="UGent Panno Text" panose="02000506040000040003" pitchFamily="2" charset="0"/>
              </a:rPr>
              <a:t>What to preserve? Selection criteria</a:t>
            </a:r>
          </a:p>
        </p:txBody>
      </p:sp>
      <p:sp>
        <p:nvSpPr>
          <p:cNvPr id="3" name="Content Placeholder 2">
            <a:extLst>
              <a:ext uri="{FF2B5EF4-FFF2-40B4-BE49-F238E27FC236}">
                <a16:creationId xmlns:a16="http://schemas.microsoft.com/office/drawing/2014/main" id="{197EE48A-ECDB-4178-A2C3-FE688804D245}"/>
              </a:ext>
            </a:extLst>
          </p:cNvPr>
          <p:cNvSpPr>
            <a:spLocks noGrp="1"/>
          </p:cNvSpPr>
          <p:nvPr>
            <p:ph idx="1"/>
          </p:nvPr>
        </p:nvSpPr>
        <p:spPr/>
        <p:txBody>
          <a:bodyPr>
            <a:normAutofit/>
          </a:bodyPr>
          <a:lstStyle/>
          <a:p>
            <a:pPr marL="86400" indent="0">
              <a:buNone/>
            </a:pPr>
            <a:r>
              <a:rPr lang="en-US" sz="3600">
                <a:latin typeface="UGent Panno Text" panose="02000506040000040003" pitchFamily="2" charset="0"/>
              </a:rPr>
              <a:t>Not all data might need to be kept, especially after the mandatory retention period.</a:t>
            </a:r>
          </a:p>
          <a:p>
            <a:pPr marL="1000800" indent="-914400">
              <a:buFont typeface="+mj-lt"/>
              <a:buAutoNum type="arabicPeriod"/>
            </a:pPr>
            <a:r>
              <a:rPr lang="en-US" sz="3600">
                <a:latin typeface="UGent Panno Text" panose="02000506040000040003" pitchFamily="2" charset="0"/>
              </a:rPr>
              <a:t>What is required? </a:t>
            </a:r>
          </a:p>
          <a:p>
            <a:pPr marL="1612900" lvl="1" indent="-622300">
              <a:buFont typeface="+mj-lt"/>
              <a:buAutoNum type="alphaLcParenR"/>
            </a:pPr>
            <a:r>
              <a:rPr lang="en-US" sz="3600">
                <a:latin typeface="UGent Panno Text" panose="02000506040000040003" pitchFamily="2" charset="0"/>
              </a:rPr>
              <a:t>Legal or ethical requirements: what and for how long.</a:t>
            </a:r>
            <a:endParaRPr lang="en-US" sz="3600">
              <a:latin typeface="UGent Panno Text" panose="02000506040000040003" pitchFamily="2" charset="0"/>
              <a:sym typeface="Symbol" panose="05050102010706020507" pitchFamily="18" charset="2"/>
            </a:endParaRPr>
          </a:p>
          <a:p>
            <a:pPr marL="1612900" lvl="1" indent="-622300">
              <a:buFont typeface="+mj-lt"/>
              <a:buAutoNum type="alphaLcParenR"/>
            </a:pPr>
            <a:r>
              <a:rPr lang="en-US" sz="3600">
                <a:latin typeface="UGent Panno Text" panose="02000506040000040003" pitchFamily="2" charset="0"/>
                <a:sym typeface="Symbol" panose="05050102010706020507" pitchFamily="18" charset="2"/>
              </a:rPr>
              <a:t>Institutional, funder, journal policies. E.g. UGent &amp; FWO = min. 5 years.</a:t>
            </a:r>
          </a:p>
          <a:p>
            <a:pPr marL="1000800" indent="-914400">
              <a:buFont typeface="+mj-lt"/>
              <a:buAutoNum type="arabicPeriod"/>
            </a:pPr>
            <a:r>
              <a:rPr lang="en-US" sz="3600">
                <a:latin typeface="UGent Panno Text" panose="02000506040000040003" pitchFamily="2" charset="0"/>
                <a:sym typeface="Symbol" panose="05050102010706020507" pitchFamily="18" charset="2"/>
              </a:rPr>
              <a:t>For which purposes are you preserving data?</a:t>
            </a:r>
          </a:p>
          <a:p>
            <a:pPr marL="1612900" lvl="1" indent="-622300">
              <a:buFont typeface="+mj-lt"/>
              <a:buAutoNum type="alphaLcParenR"/>
            </a:pPr>
            <a:r>
              <a:rPr lang="en-US" sz="3600">
                <a:latin typeface="UGent Panno Text" panose="02000506040000040003" pitchFamily="2" charset="0"/>
                <a:sym typeface="Symbol" panose="05050102010706020507" pitchFamily="18" charset="2"/>
              </a:rPr>
              <a:t>Research verification</a:t>
            </a:r>
          </a:p>
          <a:p>
            <a:pPr marL="1612900" lvl="1" indent="-622300">
              <a:buFont typeface="+mj-lt"/>
              <a:buAutoNum type="alphaLcParenR"/>
            </a:pPr>
            <a:r>
              <a:rPr lang="en-US" sz="3600">
                <a:latin typeface="UGent Panno Text" panose="02000506040000040003" pitchFamily="2" charset="0"/>
                <a:sym typeface="Symbol" panose="05050102010706020507" pitchFamily="18" charset="2"/>
              </a:rPr>
              <a:t>Future reuse</a:t>
            </a:r>
          </a:p>
          <a:p>
            <a:pPr marL="1612900" lvl="1" indent="-622300">
              <a:buFont typeface="+mj-lt"/>
              <a:buAutoNum type="alphaLcParenR"/>
            </a:pPr>
            <a:r>
              <a:rPr lang="en-US" sz="3600">
                <a:latin typeface="UGent Panno Text" panose="02000506040000040003" pitchFamily="2" charset="0"/>
                <a:sym typeface="Symbol" panose="05050102010706020507" pitchFamily="18" charset="2"/>
              </a:rPr>
              <a:t>Other (e.g. education)</a:t>
            </a:r>
          </a:p>
          <a:p>
            <a:pPr marL="1000800" indent="-914400">
              <a:buFont typeface="+mj-lt"/>
              <a:buAutoNum type="arabicPeriod"/>
            </a:pPr>
            <a:r>
              <a:rPr lang="en-US" sz="3600">
                <a:latin typeface="UGent Panno Text" panose="02000506040000040003" pitchFamily="2" charset="0"/>
                <a:sym typeface="Symbol" panose="05050102010706020507" pitchFamily="18" charset="2"/>
              </a:rPr>
              <a:t>Uniqueness and value of data</a:t>
            </a:r>
          </a:p>
          <a:p>
            <a:pPr marL="1000800" indent="-914400">
              <a:buFont typeface="+mj-lt"/>
              <a:buAutoNum type="arabicPeriod"/>
            </a:pPr>
            <a:r>
              <a:rPr lang="en-US" sz="3600">
                <a:latin typeface="UGent Panno Text" panose="02000506040000040003" pitchFamily="2" charset="0"/>
                <a:sym typeface="Symbol" panose="05050102010706020507" pitchFamily="18" charset="2"/>
              </a:rPr>
              <a:t>Cost-benefit</a:t>
            </a:r>
          </a:p>
        </p:txBody>
      </p:sp>
      <p:sp>
        <p:nvSpPr>
          <p:cNvPr id="4" name="Slide Number Placeholder 3">
            <a:extLst>
              <a:ext uri="{FF2B5EF4-FFF2-40B4-BE49-F238E27FC236}">
                <a16:creationId xmlns:a16="http://schemas.microsoft.com/office/drawing/2014/main" id="{DBCB108D-506D-4128-85F4-15FF92014031}"/>
              </a:ext>
            </a:extLst>
          </p:cNvPr>
          <p:cNvSpPr>
            <a:spLocks noGrp="1"/>
          </p:cNvSpPr>
          <p:nvPr>
            <p:ph type="sldNum" sz="quarter" idx="12"/>
          </p:nvPr>
        </p:nvSpPr>
        <p:spPr/>
        <p:txBody>
          <a:bodyPr/>
          <a:lstStyle/>
          <a:p>
            <a:fld id="{7AE184E0-0BD4-4705-A12B-9B71DDE63301}" type="slidenum">
              <a:rPr lang="en-GB" noProof="0" smtClean="0"/>
              <a:t>49</a:t>
            </a:fld>
            <a:endParaRPr lang="en-GB" noProof="0"/>
          </a:p>
        </p:txBody>
      </p:sp>
      <p:sp>
        <p:nvSpPr>
          <p:cNvPr id="5" name="TextBox 4">
            <a:extLst>
              <a:ext uri="{FF2B5EF4-FFF2-40B4-BE49-F238E27FC236}">
                <a16:creationId xmlns:a16="http://schemas.microsoft.com/office/drawing/2014/main" id="{11125CB3-FC61-4F16-9C5E-AD553CC5914E}"/>
              </a:ext>
            </a:extLst>
          </p:cNvPr>
          <p:cNvSpPr txBox="1"/>
          <p:nvPr/>
        </p:nvSpPr>
        <p:spPr>
          <a:xfrm>
            <a:off x="3786909" y="8812555"/>
            <a:ext cx="9791700" cy="534762"/>
          </a:xfrm>
          <a:prstGeom prst="rect">
            <a:avLst/>
          </a:prstGeom>
          <a:noFill/>
        </p:spPr>
        <p:txBody>
          <a:bodyPr wrap="square" rtlCol="0">
            <a:spAutoFit/>
          </a:bodyPr>
          <a:lstStyle/>
          <a:p>
            <a:pPr>
              <a:lnSpc>
                <a:spcPct val="120000"/>
              </a:lnSpc>
            </a:pPr>
            <a:r>
              <a:rPr lang="en-US" sz="2500">
                <a:latin typeface="UGent Panno Text" panose="02000506040000040003" pitchFamily="50" charset="0"/>
              </a:rPr>
              <a:t>More: </a:t>
            </a:r>
            <a:r>
              <a:rPr lang="en-US" sz="2500">
                <a:latin typeface="UGent Panno Text" panose="02000506040000040003" pitchFamily="50" charset="0"/>
                <a:hlinkClick r:id="rId2"/>
              </a:rPr>
              <a:t>https://www.dcc.ac.uk/guidance/how-guides/five-steps-decide-what-data-keep</a:t>
            </a:r>
            <a:r>
              <a:rPr lang="en-US" sz="2500">
                <a:latin typeface="UGent Panno Text" panose="02000506040000040003" pitchFamily="50" charset="0"/>
              </a:rPr>
              <a:t> </a:t>
            </a:r>
          </a:p>
        </p:txBody>
      </p:sp>
      <p:sp>
        <p:nvSpPr>
          <p:cNvPr id="6" name="TextBox 5">
            <a:extLst>
              <a:ext uri="{FF2B5EF4-FFF2-40B4-BE49-F238E27FC236}">
                <a16:creationId xmlns:a16="http://schemas.microsoft.com/office/drawing/2014/main" id="{3751F2D4-FE8A-4453-8664-4BED7918C16E}"/>
              </a:ext>
            </a:extLst>
          </p:cNvPr>
          <p:cNvSpPr txBox="1"/>
          <p:nvPr/>
        </p:nvSpPr>
        <p:spPr>
          <a:xfrm rot="21207728">
            <a:off x="13220702" y="6265542"/>
            <a:ext cx="2527300" cy="1249573"/>
          </a:xfrm>
          <a:prstGeom prst="rect">
            <a:avLst/>
          </a:prstGeom>
          <a:noFill/>
        </p:spPr>
        <p:txBody>
          <a:bodyPr wrap="square" rtlCol="0">
            <a:spAutoFit/>
          </a:bodyPr>
          <a:lstStyle/>
          <a:p>
            <a:pPr algn="ctr">
              <a:lnSpc>
                <a:spcPct val="120000"/>
              </a:lnSpc>
            </a:pPr>
            <a:r>
              <a:rPr lang="en-US" sz="3200">
                <a:latin typeface="UGent Panno Text" panose="02000506040000040003" pitchFamily="50" charset="0"/>
              </a:rPr>
              <a:t>You know your data best!</a:t>
            </a:r>
          </a:p>
        </p:txBody>
      </p:sp>
    </p:spTree>
    <p:extLst>
      <p:ext uri="{BB962C8B-B14F-4D97-AF65-F5344CB8AC3E}">
        <p14:creationId xmlns:p14="http://schemas.microsoft.com/office/powerpoint/2010/main" val="99180897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5C9AFD-EFAE-4CB3-B9AD-479A5EB717FB}"/>
              </a:ext>
            </a:extLst>
          </p:cNvPr>
          <p:cNvSpPr>
            <a:spLocks noGrp="1"/>
          </p:cNvSpPr>
          <p:nvPr>
            <p:ph type="title"/>
          </p:nvPr>
        </p:nvSpPr>
        <p:spPr/>
        <p:txBody>
          <a:bodyPr/>
          <a:lstStyle/>
          <a:p>
            <a:pPr algn="ctr"/>
            <a:r>
              <a:rPr lang="en-US" dirty="0">
                <a:latin typeface="UGent Panno Text" panose="02000506040000040003" pitchFamily="2" charset="0"/>
              </a:rPr>
              <a:t>Data Management Plan (DMP) </a:t>
            </a:r>
          </a:p>
        </p:txBody>
      </p:sp>
      <p:sp>
        <p:nvSpPr>
          <p:cNvPr id="3" name="Content Placeholder 2">
            <a:extLst>
              <a:ext uri="{FF2B5EF4-FFF2-40B4-BE49-F238E27FC236}">
                <a16:creationId xmlns:a16="http://schemas.microsoft.com/office/drawing/2014/main" id="{C2875FA4-46AD-4E56-BABD-7DF09E68948C}"/>
              </a:ext>
            </a:extLst>
          </p:cNvPr>
          <p:cNvSpPr>
            <a:spLocks noGrp="1"/>
          </p:cNvSpPr>
          <p:nvPr>
            <p:ph idx="1"/>
          </p:nvPr>
        </p:nvSpPr>
        <p:spPr>
          <a:xfrm>
            <a:off x="830119" y="1194589"/>
            <a:ext cx="15571024" cy="5739485"/>
          </a:xfrm>
        </p:spPr>
        <p:txBody>
          <a:bodyPr>
            <a:normAutofit/>
          </a:bodyPr>
          <a:lstStyle/>
          <a:p>
            <a:r>
              <a:rPr lang="en-US" sz="3599" dirty="0">
                <a:latin typeface="UGent Panno Text" panose="02000506040000040003" pitchFamily="2" charset="0"/>
              </a:rPr>
              <a:t>Outlines how research data will be handled </a:t>
            </a:r>
            <a:r>
              <a:rPr lang="en-US" sz="3599" b="1" dirty="0">
                <a:solidFill>
                  <a:srgbClr val="1E64C8"/>
                </a:solidFill>
                <a:latin typeface="UGent Panno Text" panose="02000506040000040003" pitchFamily="2" charset="0"/>
              </a:rPr>
              <a:t>during</a:t>
            </a:r>
            <a:r>
              <a:rPr lang="en-US" sz="3599" dirty="0">
                <a:latin typeface="UGent Panno Text" panose="02000506040000040003" pitchFamily="2" charset="0"/>
              </a:rPr>
              <a:t> &amp; </a:t>
            </a:r>
            <a:r>
              <a:rPr lang="en-US" sz="3599" b="1" dirty="0">
                <a:solidFill>
                  <a:srgbClr val="1E64C8"/>
                </a:solidFill>
                <a:latin typeface="UGent Panno Text" panose="02000506040000040003" pitchFamily="2" charset="0"/>
              </a:rPr>
              <a:t>after</a:t>
            </a:r>
            <a:r>
              <a:rPr lang="en-US" sz="3599" dirty="0">
                <a:latin typeface="UGent Panno Text" panose="02000506040000040003" pitchFamily="2" charset="0"/>
              </a:rPr>
              <a:t> a project.</a:t>
            </a:r>
          </a:p>
        </p:txBody>
      </p:sp>
      <p:sp>
        <p:nvSpPr>
          <p:cNvPr id="4" name="Slide Number Placeholder 3">
            <a:extLst>
              <a:ext uri="{FF2B5EF4-FFF2-40B4-BE49-F238E27FC236}">
                <a16:creationId xmlns:a16="http://schemas.microsoft.com/office/drawing/2014/main" id="{138B5E0D-31A6-4910-9AAC-AD77BA55BF3C}"/>
              </a:ext>
            </a:extLst>
          </p:cNvPr>
          <p:cNvSpPr>
            <a:spLocks noGrp="1"/>
          </p:cNvSpPr>
          <p:nvPr>
            <p:ph type="sldNum" sz="quarter" idx="12"/>
          </p:nvPr>
        </p:nvSpPr>
        <p:spPr/>
        <p:txBody>
          <a:bodyPr/>
          <a:lstStyle/>
          <a:p>
            <a:fld id="{7AE184E0-0BD4-4705-A12B-9B71DDE63301}" type="slidenum">
              <a:rPr lang="nl-BE" smtClean="0"/>
              <a:pPr/>
              <a:t>5</a:t>
            </a:fld>
            <a:endParaRPr lang="nl-BE"/>
          </a:p>
        </p:txBody>
      </p:sp>
      <p:graphicFrame>
        <p:nvGraphicFramePr>
          <p:cNvPr id="7" name="Diagram 6">
            <a:extLst>
              <a:ext uri="{FF2B5EF4-FFF2-40B4-BE49-F238E27FC236}">
                <a16:creationId xmlns:a16="http://schemas.microsoft.com/office/drawing/2014/main" id="{E3F6B9FA-4A30-46CD-B126-9E2D2FDE8390}"/>
              </a:ext>
            </a:extLst>
          </p:cNvPr>
          <p:cNvGraphicFramePr/>
          <p:nvPr>
            <p:extLst>
              <p:ext uri="{D42A27DB-BD31-4B8C-83A1-F6EECF244321}">
                <p14:modId xmlns:p14="http://schemas.microsoft.com/office/powerpoint/2010/main" val="2182437137"/>
              </p:ext>
            </p:extLst>
          </p:nvPr>
        </p:nvGraphicFramePr>
        <p:xfrm>
          <a:off x="4567788" y="2306971"/>
          <a:ext cx="8095686" cy="675700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906672717"/>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A50A39-D21A-40FB-8610-23C5304599DA}"/>
              </a:ext>
            </a:extLst>
          </p:cNvPr>
          <p:cNvSpPr>
            <a:spLocks noGrp="1"/>
          </p:cNvSpPr>
          <p:nvPr>
            <p:ph type="title"/>
          </p:nvPr>
        </p:nvSpPr>
        <p:spPr/>
        <p:txBody>
          <a:bodyPr/>
          <a:lstStyle/>
          <a:p>
            <a:r>
              <a:rPr lang="en-US">
                <a:latin typeface="UGent Panno Text" panose="02000506040000040003" pitchFamily="2" charset="0"/>
              </a:rPr>
              <a:t>Where to preserve data?</a:t>
            </a:r>
          </a:p>
        </p:txBody>
      </p:sp>
      <p:sp>
        <p:nvSpPr>
          <p:cNvPr id="3" name="Content Placeholder 2">
            <a:extLst>
              <a:ext uri="{FF2B5EF4-FFF2-40B4-BE49-F238E27FC236}">
                <a16:creationId xmlns:a16="http://schemas.microsoft.com/office/drawing/2014/main" id="{31D144FF-851F-4A3A-A0E8-CCA814546D9E}"/>
              </a:ext>
            </a:extLst>
          </p:cNvPr>
          <p:cNvSpPr>
            <a:spLocks noGrp="1"/>
          </p:cNvSpPr>
          <p:nvPr>
            <p:ph idx="1"/>
          </p:nvPr>
        </p:nvSpPr>
        <p:spPr>
          <a:xfrm>
            <a:off x="835825" y="1194364"/>
            <a:ext cx="15699575" cy="6806636"/>
          </a:xfrm>
        </p:spPr>
        <p:txBody>
          <a:bodyPr>
            <a:normAutofit fontScale="62500" lnSpcReduction="20000"/>
          </a:bodyPr>
          <a:lstStyle/>
          <a:p>
            <a:r>
              <a:rPr lang="en-US">
                <a:latin typeface="UGent Panno Text" panose="02000506040000040003" pitchFamily="2" charset="0"/>
              </a:rPr>
              <a:t>Research data and documentation selected for retention should be kept in a </a:t>
            </a:r>
            <a:r>
              <a:rPr lang="en-US" b="1">
                <a:solidFill>
                  <a:schemeClr val="tx2"/>
                </a:solidFill>
                <a:latin typeface="UGent Panno Text" panose="02000506040000040003" pitchFamily="2" charset="0"/>
              </a:rPr>
              <a:t>suitable location </a:t>
            </a:r>
            <a:r>
              <a:rPr lang="en-US">
                <a:latin typeface="UGent Panno Text" panose="02000506040000040003" pitchFamily="2" charset="0"/>
              </a:rPr>
              <a:t>and in a </a:t>
            </a:r>
            <a:r>
              <a:rPr lang="en-US" u="sng">
                <a:latin typeface="UGent Panno Text" panose="02000506040000040003" pitchFamily="2" charset="0"/>
              </a:rPr>
              <a:t>secure manner </a:t>
            </a:r>
            <a:r>
              <a:rPr lang="en-US">
                <a:latin typeface="UGent Panno Text" panose="02000506040000040003" pitchFamily="2" charset="0"/>
              </a:rPr>
              <a:t>to ensure that they </a:t>
            </a:r>
            <a:r>
              <a:rPr lang="en-US" u="sng">
                <a:latin typeface="UGent Panno Text" panose="02000506040000040003" pitchFamily="2" charset="0"/>
              </a:rPr>
              <a:t>remain available and usable </a:t>
            </a:r>
            <a:r>
              <a:rPr lang="en-US">
                <a:latin typeface="UGent Panno Text" panose="02000506040000040003" pitchFamily="2" charset="0"/>
              </a:rPr>
              <a:t>beyond the end of your project, with </a:t>
            </a:r>
            <a:r>
              <a:rPr lang="en-US" u="sng">
                <a:latin typeface="UGent Panno Text" panose="02000506040000040003" pitchFamily="2" charset="0"/>
              </a:rPr>
              <a:t>appropriate access rights</a:t>
            </a:r>
            <a:r>
              <a:rPr lang="en-US">
                <a:latin typeface="UGent Panno Text" panose="02000506040000040003" pitchFamily="2" charset="0"/>
              </a:rPr>
              <a:t>, and in sustainable </a:t>
            </a:r>
            <a:r>
              <a:rPr lang="en-US" u="sng">
                <a:latin typeface="UGent Panno Text" panose="02000506040000040003" pitchFamily="2" charset="0"/>
              </a:rPr>
              <a:t>formats</a:t>
            </a:r>
            <a:r>
              <a:rPr lang="en-US">
                <a:latin typeface="UGent Panno Text" panose="02000506040000040003" pitchFamily="2" charset="0"/>
              </a:rPr>
              <a:t>.</a:t>
            </a:r>
          </a:p>
          <a:p>
            <a:r>
              <a:rPr lang="en-US">
                <a:latin typeface="UGent Panno Text" panose="02000506040000040003" pitchFamily="2" charset="0"/>
              </a:rPr>
              <a:t>Suitable location -&gt; main purpose of preservation? (verification, internal or external reuse).</a:t>
            </a:r>
          </a:p>
          <a:p>
            <a:pPr marL="86400" indent="0">
              <a:buNone/>
            </a:pPr>
            <a:endParaRPr lang="en-US">
              <a:latin typeface="UGent Panno Text" panose="02000506040000040003" pitchFamily="2" charset="0"/>
            </a:endParaRPr>
          </a:p>
          <a:p>
            <a:pPr marL="86400" indent="0">
              <a:buNone/>
            </a:pPr>
            <a:r>
              <a:rPr lang="en-US" b="1">
                <a:solidFill>
                  <a:schemeClr val="tx2"/>
                </a:solidFill>
                <a:latin typeface="UGent Panno Text" panose="02000506040000040003" pitchFamily="2" charset="0"/>
              </a:rPr>
              <a:t>Data repository</a:t>
            </a:r>
          </a:p>
          <a:p>
            <a:pPr lvl="1"/>
            <a:r>
              <a:rPr lang="en-US">
                <a:latin typeface="UGent Panno Text" panose="02000506040000040003" pitchFamily="2" charset="0"/>
              </a:rPr>
              <a:t>Recommended / preferred practice. </a:t>
            </a:r>
          </a:p>
          <a:p>
            <a:pPr lvl="1"/>
            <a:r>
              <a:rPr lang="en-US" i="1">
                <a:latin typeface="UGent Panno Text" panose="02000506040000040003" pitchFamily="2" charset="0"/>
              </a:rPr>
              <a:t>The</a:t>
            </a:r>
            <a:r>
              <a:rPr lang="en-US">
                <a:latin typeface="UGent Panno Text" panose="02000506040000040003" pitchFamily="2" charset="0"/>
              </a:rPr>
              <a:t> option when goal is sharing &amp; reuse. </a:t>
            </a:r>
          </a:p>
          <a:p>
            <a:pPr marL="86400" indent="0">
              <a:buNone/>
            </a:pPr>
            <a:endParaRPr lang="en-US">
              <a:latin typeface="UGent Panno Text" panose="02000506040000040003" pitchFamily="2" charset="0"/>
            </a:endParaRPr>
          </a:p>
          <a:p>
            <a:pPr marL="86400" indent="0">
              <a:buNone/>
            </a:pPr>
            <a:r>
              <a:rPr lang="en-US" b="1">
                <a:solidFill>
                  <a:schemeClr val="tx2"/>
                </a:solidFill>
                <a:latin typeface="UGent Panno Text" panose="02000506040000040003" pitchFamily="2" charset="0"/>
              </a:rPr>
              <a:t>In house</a:t>
            </a:r>
          </a:p>
          <a:p>
            <a:pPr lvl="1"/>
            <a:r>
              <a:rPr lang="en-US">
                <a:latin typeface="UGent Panno Text" panose="02000506040000040003" pitchFamily="2" charset="0"/>
              </a:rPr>
              <a:t>Sometimes it is not be possible/appropriate to deposit data in an external repository, e.g. for legal, ethical, contractual, practical, or other reasons. </a:t>
            </a:r>
          </a:p>
          <a:p>
            <a:pPr lvl="1"/>
            <a:r>
              <a:rPr lang="en-US">
                <a:latin typeface="UGent Panno Text" panose="02000506040000040003" pitchFamily="2" charset="0"/>
              </a:rPr>
              <a:t>Data needs to be preserved for verification purposes</a:t>
            </a:r>
          </a:p>
          <a:p>
            <a:pPr lvl="1"/>
            <a:r>
              <a:rPr lang="en-US">
                <a:latin typeface="UGent Panno Text" panose="02000506040000040003" pitchFamily="2" charset="0"/>
              </a:rPr>
              <a:t>Best in-house option: project shares.</a:t>
            </a:r>
          </a:p>
        </p:txBody>
      </p:sp>
      <p:sp>
        <p:nvSpPr>
          <p:cNvPr id="4" name="Slide Number Placeholder 3">
            <a:extLst>
              <a:ext uri="{FF2B5EF4-FFF2-40B4-BE49-F238E27FC236}">
                <a16:creationId xmlns:a16="http://schemas.microsoft.com/office/drawing/2014/main" id="{3D361DE1-BD76-4DB2-9DED-E8ABCE30F033}"/>
              </a:ext>
            </a:extLst>
          </p:cNvPr>
          <p:cNvSpPr>
            <a:spLocks noGrp="1"/>
          </p:cNvSpPr>
          <p:nvPr>
            <p:ph type="sldNum" sz="quarter" idx="12"/>
          </p:nvPr>
        </p:nvSpPr>
        <p:spPr/>
        <p:txBody>
          <a:bodyPr/>
          <a:lstStyle/>
          <a:p>
            <a:fld id="{7AE184E0-0BD4-4705-A12B-9B71DDE63301}" type="slidenum">
              <a:rPr lang="en-GB" smtClean="0"/>
              <a:pPr/>
              <a:t>50</a:t>
            </a:fld>
            <a:endParaRPr lang="en-GB"/>
          </a:p>
        </p:txBody>
      </p:sp>
    </p:spTree>
    <p:extLst>
      <p:ext uri="{BB962C8B-B14F-4D97-AF65-F5344CB8AC3E}">
        <p14:creationId xmlns:p14="http://schemas.microsoft.com/office/powerpoint/2010/main" val="1231493435"/>
      </p:ext>
    </p:extLst>
  </p:cSld>
  <p:clrMapOvr>
    <a:overrideClrMapping bg1="lt1" tx1="dk1" bg2="lt2" tx2="dk2" accent1="accent1" accent2="accent2" accent3="accent3" accent4="accent4" accent5="accent5" accent6="accent6" hlink="hlink" folHlink="folHlink"/>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close up of text on a white background&#10;&#10;Description automatically generated">
            <a:extLst>
              <a:ext uri="{FF2B5EF4-FFF2-40B4-BE49-F238E27FC236}">
                <a16:creationId xmlns:a16="http://schemas.microsoft.com/office/drawing/2014/main" id="{DD9374CF-A657-4FBA-AFDE-F330B6B53406}"/>
              </a:ext>
            </a:extLst>
          </p:cNvPr>
          <p:cNvPicPr>
            <a:picLocks noChangeAspect="1"/>
          </p:cNvPicPr>
          <p:nvPr/>
        </p:nvPicPr>
        <p:blipFill>
          <a:blip r:embed="rId3" cstate="print">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11184577" y="5350476"/>
            <a:ext cx="5534832" cy="4151124"/>
          </a:xfrm>
          <a:prstGeom prst="rect">
            <a:avLst/>
          </a:prstGeom>
        </p:spPr>
      </p:pic>
      <p:sp>
        <p:nvSpPr>
          <p:cNvPr id="7" name="Title 6"/>
          <p:cNvSpPr>
            <a:spLocks noGrp="1"/>
          </p:cNvSpPr>
          <p:nvPr>
            <p:ph type="title"/>
          </p:nvPr>
        </p:nvSpPr>
        <p:spPr/>
        <p:txBody>
          <a:bodyPr/>
          <a:lstStyle/>
          <a:p>
            <a:r>
              <a:rPr lang="en-US">
                <a:latin typeface="UGent Panno Text" panose="02000506040000040003" pitchFamily="2" charset="0"/>
              </a:rPr>
              <a:t>What is data sharing?</a:t>
            </a:r>
            <a:endParaRPr lang="en-GB">
              <a:latin typeface="UGent Panno Text" panose="02000506040000040003" pitchFamily="2" charset="0"/>
            </a:endParaRPr>
          </a:p>
        </p:txBody>
      </p:sp>
      <p:sp>
        <p:nvSpPr>
          <p:cNvPr id="8" name="Slide Number Placeholder 7"/>
          <p:cNvSpPr>
            <a:spLocks noGrp="1"/>
          </p:cNvSpPr>
          <p:nvPr>
            <p:ph type="sldNum" sz="quarter" idx="12"/>
          </p:nvPr>
        </p:nvSpPr>
        <p:spPr/>
        <p:txBody>
          <a:bodyPr/>
          <a:lstStyle/>
          <a:p>
            <a:fld id="{7AE184E0-0BD4-4705-A12B-9B71DDE63301}" type="slidenum">
              <a:rPr lang="en-GB" smtClean="0">
                <a:latin typeface="UGent Panno Text" panose="02000506040000040003" pitchFamily="50" charset="0"/>
              </a:rPr>
              <a:t>51</a:t>
            </a:fld>
            <a:endParaRPr lang="en-GB">
              <a:latin typeface="UGent Panno Text" panose="02000506040000040003" pitchFamily="50" charset="0"/>
            </a:endParaRPr>
          </a:p>
        </p:txBody>
      </p:sp>
      <p:sp>
        <p:nvSpPr>
          <p:cNvPr id="10" name="Content Placeholder 2">
            <a:extLst>
              <a:ext uri="{FF2B5EF4-FFF2-40B4-BE49-F238E27FC236}">
                <a16:creationId xmlns:a16="http://schemas.microsoft.com/office/drawing/2014/main" id="{52A45AD2-ED82-4AB4-823C-3DA8D851330F}"/>
              </a:ext>
            </a:extLst>
          </p:cNvPr>
          <p:cNvSpPr txBox="1">
            <a:spLocks/>
          </p:cNvSpPr>
          <p:nvPr/>
        </p:nvSpPr>
        <p:spPr>
          <a:xfrm>
            <a:off x="835827" y="1245476"/>
            <a:ext cx="10901744" cy="6861293"/>
          </a:xfrm>
          <a:prstGeom prst="rect">
            <a:avLst/>
          </a:prstGeom>
        </p:spPr>
        <p:txBody>
          <a:bodyPr vert="horz" lIns="91440" tIns="45720" rIns="91440" bIns="45720" rtlCol="0">
            <a:normAutofit/>
          </a:bodyPr>
          <a:lstStyle>
            <a:lvl1pPr marL="536400" indent="-450000" algn="l" defTabSz="457200" rtl="0" eaLnBrk="1" latinLnBrk="0" hangingPunct="1">
              <a:lnSpc>
                <a:spcPct val="120000"/>
              </a:lnSpc>
              <a:spcBef>
                <a:spcPts val="0"/>
              </a:spcBef>
              <a:buFont typeface="Arial" panose="020B0604020202020204" pitchFamily="34" charset="0"/>
              <a:buChar char="̶"/>
              <a:defRPr sz="4800" kern="1200">
                <a:solidFill>
                  <a:schemeClr val="tx1"/>
                </a:solidFill>
                <a:latin typeface="+mn-lt"/>
                <a:ea typeface="+mn-ea"/>
                <a:cs typeface="+mn-cs"/>
              </a:defRPr>
            </a:lvl1pPr>
            <a:lvl2pPr marL="1170000" indent="-450000" algn="l" defTabSz="457200" rtl="0" eaLnBrk="1" latinLnBrk="0" hangingPunct="1">
              <a:lnSpc>
                <a:spcPct val="120000"/>
              </a:lnSpc>
              <a:spcBef>
                <a:spcPts val="0"/>
              </a:spcBef>
              <a:buFont typeface="Arial" panose="020B0604020202020204" pitchFamily="34" charset="0"/>
              <a:buChar char="̶"/>
              <a:tabLst/>
              <a:defRPr sz="4800" kern="1200">
                <a:solidFill>
                  <a:schemeClr val="tx1"/>
                </a:solidFill>
                <a:latin typeface="+mn-lt"/>
                <a:ea typeface="+mn-ea"/>
                <a:cs typeface="+mn-cs"/>
              </a:defRPr>
            </a:lvl2pPr>
            <a:lvl3pPr marL="1756800" indent="-450000" algn="l" defTabSz="457200" rtl="0" eaLnBrk="1" latinLnBrk="0" hangingPunct="1">
              <a:lnSpc>
                <a:spcPct val="120000"/>
              </a:lnSpc>
              <a:spcBef>
                <a:spcPts val="0"/>
              </a:spcBef>
              <a:buFont typeface="Arial" panose="020B0604020202020204" pitchFamily="34" charset="0"/>
              <a:buChar char="‒"/>
              <a:defRPr sz="4800" kern="1200">
                <a:solidFill>
                  <a:schemeClr val="tx1"/>
                </a:solidFill>
                <a:latin typeface="+mn-lt"/>
                <a:ea typeface="+mn-ea"/>
                <a:cs typeface="+mn-cs"/>
              </a:defRPr>
            </a:lvl3pPr>
            <a:lvl4pPr marL="2329200" indent="-550800" algn="l" defTabSz="457200" rtl="0" eaLnBrk="1" latinLnBrk="0" hangingPunct="1">
              <a:lnSpc>
                <a:spcPct val="120000"/>
              </a:lnSpc>
              <a:spcBef>
                <a:spcPts val="0"/>
              </a:spcBef>
              <a:buFont typeface="Arial" panose="020B0604020202020204" pitchFamily="34" charset="0"/>
              <a:buChar char="‒"/>
              <a:defRPr sz="4800" kern="1200">
                <a:solidFill>
                  <a:schemeClr val="tx1"/>
                </a:solidFill>
                <a:latin typeface="+mn-lt"/>
                <a:ea typeface="+mn-ea"/>
                <a:cs typeface="+mn-cs"/>
              </a:defRPr>
            </a:lvl4pPr>
            <a:lvl5pPr marL="2962800" indent="-442800" algn="l" defTabSz="457200" rtl="0" eaLnBrk="1" latinLnBrk="0" hangingPunct="1">
              <a:lnSpc>
                <a:spcPct val="120000"/>
              </a:lnSpc>
              <a:spcBef>
                <a:spcPts val="0"/>
              </a:spcBef>
              <a:buFont typeface="Arial" panose="020B0604020202020204" pitchFamily="34" charset="0"/>
              <a:buChar char="̶"/>
              <a:defRPr sz="4800" kern="1200">
                <a:solidFill>
                  <a:schemeClr val="tx1"/>
                </a:solidFill>
                <a:latin typeface="+mn-lt"/>
                <a:ea typeface="+mn-ea"/>
                <a:cs typeface="+mn-cs"/>
              </a:defRPr>
            </a:lvl5pPr>
            <a:lvl6pPr marL="3576013" indent="-325092" algn="l" defTabSz="1300368" rtl="0" eaLnBrk="1" latinLnBrk="0" hangingPunct="1">
              <a:lnSpc>
                <a:spcPct val="90000"/>
              </a:lnSpc>
              <a:spcBef>
                <a:spcPts val="711"/>
              </a:spcBef>
              <a:buFont typeface="Arial" panose="020B0604020202020204" pitchFamily="34" charset="0"/>
              <a:buChar char="•"/>
              <a:defRPr sz="2560" kern="1200">
                <a:solidFill>
                  <a:schemeClr val="tx1"/>
                </a:solidFill>
                <a:latin typeface="+mn-lt"/>
                <a:ea typeface="+mn-ea"/>
                <a:cs typeface="+mn-cs"/>
              </a:defRPr>
            </a:lvl6pPr>
            <a:lvl7pPr marL="4226197" indent="-325092" algn="l" defTabSz="1300368" rtl="0" eaLnBrk="1" latinLnBrk="0" hangingPunct="1">
              <a:lnSpc>
                <a:spcPct val="90000"/>
              </a:lnSpc>
              <a:spcBef>
                <a:spcPts val="711"/>
              </a:spcBef>
              <a:buFont typeface="Arial" panose="020B0604020202020204" pitchFamily="34" charset="0"/>
              <a:buChar char="•"/>
              <a:defRPr sz="2560" kern="1200">
                <a:solidFill>
                  <a:schemeClr val="tx1"/>
                </a:solidFill>
                <a:latin typeface="+mn-lt"/>
                <a:ea typeface="+mn-ea"/>
                <a:cs typeface="+mn-cs"/>
              </a:defRPr>
            </a:lvl7pPr>
            <a:lvl8pPr marL="4876381" indent="-325092" algn="l" defTabSz="1300368" rtl="0" eaLnBrk="1" latinLnBrk="0" hangingPunct="1">
              <a:lnSpc>
                <a:spcPct val="90000"/>
              </a:lnSpc>
              <a:spcBef>
                <a:spcPts val="711"/>
              </a:spcBef>
              <a:buFont typeface="Arial" panose="020B0604020202020204" pitchFamily="34" charset="0"/>
              <a:buChar char="•"/>
              <a:defRPr sz="2560" kern="1200">
                <a:solidFill>
                  <a:schemeClr val="tx1"/>
                </a:solidFill>
                <a:latin typeface="+mn-lt"/>
                <a:ea typeface="+mn-ea"/>
                <a:cs typeface="+mn-cs"/>
              </a:defRPr>
            </a:lvl8pPr>
            <a:lvl9pPr marL="5526565" indent="-325092" algn="l" defTabSz="1300368" rtl="0" eaLnBrk="1" latinLnBrk="0" hangingPunct="1">
              <a:lnSpc>
                <a:spcPct val="90000"/>
              </a:lnSpc>
              <a:spcBef>
                <a:spcPts val="711"/>
              </a:spcBef>
              <a:buFont typeface="Arial" panose="020B0604020202020204" pitchFamily="34" charset="0"/>
              <a:buChar char="•"/>
              <a:defRPr sz="2560" kern="1200">
                <a:solidFill>
                  <a:schemeClr val="tx1"/>
                </a:solidFill>
                <a:latin typeface="+mn-lt"/>
                <a:ea typeface="+mn-ea"/>
                <a:cs typeface="+mn-cs"/>
              </a:defRPr>
            </a:lvl9pPr>
          </a:lstStyle>
          <a:p>
            <a:r>
              <a:rPr lang="en-US" sz="3600">
                <a:latin typeface="UGent Panno Text" panose="02000506040000040003" pitchFamily="50" charset="0"/>
              </a:rPr>
              <a:t>Sharing data from </a:t>
            </a:r>
          </a:p>
          <a:p>
            <a:pPr lvl="1">
              <a:buFont typeface="UGent Panno Text" panose="02000506040000040003" pitchFamily="2" charset="0"/>
              <a:buChar char="→"/>
            </a:pPr>
            <a:r>
              <a:rPr lang="en-US" sz="3600">
                <a:solidFill>
                  <a:schemeClr val="tx2"/>
                </a:solidFill>
                <a:latin typeface="UGent Panno Text" panose="02000506040000040003" pitchFamily="50" charset="0"/>
              </a:rPr>
              <a:t>completed</a:t>
            </a:r>
            <a:r>
              <a:rPr lang="en-US" sz="3600">
                <a:latin typeface="UGent Panno Text" panose="02000506040000040003" pitchFamily="50" charset="0"/>
              </a:rPr>
              <a:t> (parts of) research projects</a:t>
            </a:r>
          </a:p>
          <a:p>
            <a:pPr lvl="1">
              <a:buFont typeface="UGent Panno Text" panose="02000506040000040003" pitchFamily="2" charset="0"/>
              <a:buChar char="→"/>
            </a:pPr>
            <a:r>
              <a:rPr lang="en-US" sz="3600">
                <a:solidFill>
                  <a:schemeClr val="tx2"/>
                </a:solidFill>
                <a:latin typeface="UGent Panno Text" panose="02000506040000040003" pitchFamily="50" charset="0"/>
              </a:rPr>
              <a:t>outside</a:t>
            </a:r>
            <a:r>
              <a:rPr lang="en-US" sz="3600">
                <a:latin typeface="UGent Panno Text" panose="02000506040000040003" pitchFamily="50" charset="0"/>
              </a:rPr>
              <a:t> your project or research team. </a:t>
            </a:r>
          </a:p>
          <a:p>
            <a:r>
              <a:rPr lang="en-US" sz="3600">
                <a:latin typeface="UGent Panno Text" panose="02000506040000040003" pitchFamily="50" charset="0"/>
              </a:rPr>
              <a:t>Not</a:t>
            </a:r>
          </a:p>
          <a:p>
            <a:pPr lvl="1"/>
            <a:r>
              <a:rPr lang="en-US" sz="3600">
                <a:latin typeface="UGent Panno Text" panose="02000506040000040003" pitchFamily="50" charset="0"/>
              </a:rPr>
              <a:t>exchanging data with collaborators while your research is active.</a:t>
            </a:r>
          </a:p>
          <a:p>
            <a:pPr lvl="1"/>
            <a:r>
              <a:rPr lang="en-US" sz="3600">
                <a:latin typeface="UGent Panno Text" panose="02000506040000040003" pitchFamily="50" charset="0"/>
              </a:rPr>
              <a:t>Share data with your promotor</a:t>
            </a:r>
          </a:p>
        </p:txBody>
      </p:sp>
    </p:spTree>
    <p:extLst>
      <p:ext uri="{BB962C8B-B14F-4D97-AF65-F5344CB8AC3E}">
        <p14:creationId xmlns:p14="http://schemas.microsoft.com/office/powerpoint/2010/main" val="2300581258"/>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 name="Diagram 10">
            <a:extLst>
              <a:ext uri="{FF2B5EF4-FFF2-40B4-BE49-F238E27FC236}">
                <a16:creationId xmlns:a16="http://schemas.microsoft.com/office/drawing/2014/main" id="{3EB65C75-6417-4FAD-A16A-B69877587279}"/>
              </a:ext>
            </a:extLst>
          </p:cNvPr>
          <p:cNvGraphicFramePr/>
          <p:nvPr>
            <p:extLst>
              <p:ext uri="{D42A27DB-BD31-4B8C-83A1-F6EECF244321}">
                <p14:modId xmlns:p14="http://schemas.microsoft.com/office/powerpoint/2010/main" val="503069514"/>
              </p:ext>
            </p:extLst>
          </p:nvPr>
        </p:nvGraphicFramePr>
        <p:xfrm>
          <a:off x="1136132" y="4003226"/>
          <a:ext cx="15066410" cy="498911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Title 3">
            <a:extLst>
              <a:ext uri="{FF2B5EF4-FFF2-40B4-BE49-F238E27FC236}">
                <a16:creationId xmlns:a16="http://schemas.microsoft.com/office/drawing/2014/main" id="{54D81E8D-B34D-4F28-8398-E511D7637C4B}"/>
              </a:ext>
            </a:extLst>
          </p:cNvPr>
          <p:cNvSpPr>
            <a:spLocks noGrp="1"/>
          </p:cNvSpPr>
          <p:nvPr>
            <p:ph type="title"/>
          </p:nvPr>
        </p:nvSpPr>
        <p:spPr/>
        <p:txBody>
          <a:bodyPr/>
          <a:lstStyle/>
          <a:p>
            <a:r>
              <a:rPr lang="en-US">
                <a:latin typeface="UGent Panno Text" panose="02000506040000040003" pitchFamily="2" charset="0"/>
              </a:rPr>
              <a:t>ways of sharing data</a:t>
            </a:r>
          </a:p>
        </p:txBody>
      </p:sp>
      <p:sp>
        <p:nvSpPr>
          <p:cNvPr id="3" name="Slide Number Placeholder 2">
            <a:extLst>
              <a:ext uri="{FF2B5EF4-FFF2-40B4-BE49-F238E27FC236}">
                <a16:creationId xmlns:a16="http://schemas.microsoft.com/office/drawing/2014/main" id="{18BC38A6-A2F1-4A3F-9370-AFDDFDDD8934}"/>
              </a:ext>
            </a:extLst>
          </p:cNvPr>
          <p:cNvSpPr>
            <a:spLocks noGrp="1"/>
          </p:cNvSpPr>
          <p:nvPr>
            <p:ph type="sldNum" sz="quarter" idx="12"/>
          </p:nvPr>
        </p:nvSpPr>
        <p:spPr/>
        <p:txBody>
          <a:bodyPr/>
          <a:lstStyle/>
          <a:p>
            <a:fld id="{7AE184E0-0BD4-4705-A12B-9B71DDE63301}" type="slidenum">
              <a:rPr lang="nl-BE" smtClean="0"/>
              <a:pPr/>
              <a:t>52</a:t>
            </a:fld>
            <a:endParaRPr lang="nl-BE"/>
          </a:p>
        </p:txBody>
      </p:sp>
      <p:pic>
        <p:nvPicPr>
          <p:cNvPr id="1028" name="Picture 4" descr="FAIR data - Wikipedia">
            <a:extLst>
              <a:ext uri="{FF2B5EF4-FFF2-40B4-BE49-F238E27FC236}">
                <a16:creationId xmlns:a16="http://schemas.microsoft.com/office/drawing/2014/main" id="{64ACEDAB-2AD9-481B-84D8-760BAE8921CC}"/>
              </a:ext>
            </a:extLst>
          </p:cNvPr>
          <p:cNvPicPr>
            <a:picLocks noChangeAspect="1" noChangeArrowheads="1"/>
          </p:cNvPicPr>
          <p:nvPr/>
        </p:nvPicPr>
        <p:blipFill>
          <a:blip r:embed="rId7" cstate="print">
            <a:duotone>
              <a:schemeClr val="accent3">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10602048" y="5425440"/>
            <a:ext cx="4779308" cy="1620982"/>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Rounded Corners 1">
            <a:extLst>
              <a:ext uri="{FF2B5EF4-FFF2-40B4-BE49-F238E27FC236}">
                <a16:creationId xmlns:a16="http://schemas.microsoft.com/office/drawing/2014/main" id="{443B8CFF-4B46-48E2-87FB-56AEE2935459}"/>
              </a:ext>
            </a:extLst>
          </p:cNvPr>
          <p:cNvSpPr/>
          <p:nvPr/>
        </p:nvSpPr>
        <p:spPr>
          <a:xfrm>
            <a:off x="10185400" y="3065192"/>
            <a:ext cx="5511800" cy="4191000"/>
          </a:xfrm>
          <a:prstGeom prst="roundRect">
            <a:avLst>
              <a:gd name="adj" fmla="val 7576"/>
            </a:avLst>
          </a:prstGeom>
          <a:noFill/>
          <a:ln w="31750">
            <a:solidFill>
              <a:srgbClr val="1E64C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err="1">
              <a:solidFill>
                <a:schemeClr val="tx1"/>
              </a:solidFill>
            </a:endParaRPr>
          </a:p>
        </p:txBody>
      </p:sp>
      <p:sp>
        <p:nvSpPr>
          <p:cNvPr id="5" name="TextBox 4">
            <a:extLst>
              <a:ext uri="{FF2B5EF4-FFF2-40B4-BE49-F238E27FC236}">
                <a16:creationId xmlns:a16="http://schemas.microsoft.com/office/drawing/2014/main" id="{46BCCF2B-3B97-4A81-B442-F28398EF2217}"/>
              </a:ext>
            </a:extLst>
          </p:cNvPr>
          <p:cNvSpPr txBox="1"/>
          <p:nvPr/>
        </p:nvSpPr>
        <p:spPr>
          <a:xfrm>
            <a:off x="10185400" y="1394258"/>
            <a:ext cx="5511800" cy="1392369"/>
          </a:xfrm>
          <a:prstGeom prst="rect">
            <a:avLst/>
          </a:prstGeom>
          <a:noFill/>
        </p:spPr>
        <p:txBody>
          <a:bodyPr wrap="square" rtlCol="0">
            <a:spAutoFit/>
          </a:bodyPr>
          <a:lstStyle/>
          <a:p>
            <a:pPr algn="l">
              <a:lnSpc>
                <a:spcPct val="120000"/>
              </a:lnSpc>
            </a:pPr>
            <a:r>
              <a:rPr lang="en-US" sz="2400" dirty="0">
                <a:latin typeface="UGent Panno Text" panose="02000506040000040003" pitchFamily="2" charset="0"/>
                <a:ea typeface="UD Digi Kyokasho N-B" panose="02020700000000000000" pitchFamily="18" charset="-128"/>
              </a:rPr>
              <a:t>Depositing in a repository explicitly required by some funders and some journal policies</a:t>
            </a:r>
          </a:p>
        </p:txBody>
      </p:sp>
    </p:spTree>
    <p:extLst>
      <p:ext uri="{BB962C8B-B14F-4D97-AF65-F5344CB8AC3E}">
        <p14:creationId xmlns:p14="http://schemas.microsoft.com/office/powerpoint/2010/main" val="4119353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10" presetClass="entr" presetSubtype="0" fill="hold" nodeType="withEffect">
                                  <p:stCondLst>
                                    <p:cond delay="0"/>
                                  </p:stCondLst>
                                  <p:childTnLst>
                                    <p:set>
                                      <p:cBhvr>
                                        <p:cTn id="9" dur="1" fill="hold">
                                          <p:stCondLst>
                                            <p:cond delay="0"/>
                                          </p:stCondLst>
                                        </p:cTn>
                                        <p:tgtEl>
                                          <p:spTgt spid="1028"/>
                                        </p:tgtEl>
                                        <p:attrNameLst>
                                          <p:attrName>style.visibility</p:attrName>
                                        </p:attrNameLst>
                                      </p:cBhvr>
                                      <p:to>
                                        <p:strVal val="visible"/>
                                      </p:to>
                                    </p:set>
                                    <p:animEffect transition="in" filter="fade">
                                      <p:cBhvr>
                                        <p:cTn id="10" dur="500"/>
                                        <p:tgtEl>
                                          <p:spTgt spid="1028"/>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fade">
                                      <p:cBhvr>
                                        <p:cTn id="15"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5" grpId="0"/>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C8F65557-0E19-4DD6-B41F-C031F32A2B0F}"/>
              </a:ext>
            </a:extLst>
          </p:cNvPr>
          <p:cNvSpPr>
            <a:spLocks noGrp="1"/>
          </p:cNvSpPr>
          <p:nvPr>
            <p:ph type="title"/>
          </p:nvPr>
        </p:nvSpPr>
        <p:spPr>
          <a:xfrm>
            <a:off x="830118" y="252000"/>
            <a:ext cx="15705282" cy="863693"/>
          </a:xfrm>
        </p:spPr>
        <p:txBody>
          <a:bodyPr/>
          <a:lstStyle/>
          <a:p>
            <a:r>
              <a:rPr lang="en-US">
                <a:latin typeface="UGent Panno Text" panose="02000506040000040003" pitchFamily="2" charset="0"/>
              </a:rPr>
              <a:t>Legal aspects in data sharing</a:t>
            </a:r>
          </a:p>
        </p:txBody>
      </p:sp>
      <p:sp>
        <p:nvSpPr>
          <p:cNvPr id="6" name="Content Placeholder 5">
            <a:extLst>
              <a:ext uri="{FF2B5EF4-FFF2-40B4-BE49-F238E27FC236}">
                <a16:creationId xmlns:a16="http://schemas.microsoft.com/office/drawing/2014/main" id="{F6A870F6-0616-4A65-8E5F-64AD33F94F86}"/>
              </a:ext>
            </a:extLst>
          </p:cNvPr>
          <p:cNvSpPr>
            <a:spLocks noGrp="1"/>
          </p:cNvSpPr>
          <p:nvPr>
            <p:ph idx="1"/>
          </p:nvPr>
        </p:nvSpPr>
        <p:spPr/>
        <p:txBody>
          <a:bodyPr>
            <a:normAutofit/>
          </a:bodyPr>
          <a:lstStyle/>
          <a:p>
            <a:pPr marL="457200" indent="-457200">
              <a:buFont typeface="Arial" panose="020B0604020202020204" pitchFamily="34" charset="0"/>
              <a:buChar char="•"/>
            </a:pPr>
            <a:r>
              <a:rPr lang="en-US" sz="3600">
                <a:latin typeface="UGent Panno Text" panose="02000506040000040003" pitchFamily="50" charset="0"/>
              </a:rPr>
              <a:t>Are there any </a:t>
            </a:r>
            <a:r>
              <a:rPr lang="en-US" sz="3600">
                <a:solidFill>
                  <a:srgbClr val="1E64C8"/>
                </a:solidFill>
                <a:latin typeface="UGent Panno Text" panose="02000506040000040003" pitchFamily="50" charset="0"/>
              </a:rPr>
              <a:t>factors restricting</a:t>
            </a:r>
            <a:r>
              <a:rPr lang="en-US" sz="3600">
                <a:latin typeface="UGent Panno Text" panose="02000506040000040003" pitchFamily="50" charset="0"/>
              </a:rPr>
              <a:t> data </a:t>
            </a:r>
            <a:r>
              <a:rPr lang="en-US" sz="3600">
                <a:solidFill>
                  <a:srgbClr val="1E64C8"/>
                </a:solidFill>
                <a:latin typeface="UGent Panno Text" panose="02000506040000040003" pitchFamily="50" charset="0"/>
              </a:rPr>
              <a:t>sharing? </a:t>
            </a:r>
          </a:p>
          <a:p>
            <a:pPr marL="457200" indent="-457200">
              <a:buFont typeface="Arial" panose="020B0604020202020204" pitchFamily="34" charset="0"/>
              <a:buChar char="•"/>
            </a:pPr>
            <a:r>
              <a:rPr lang="en-US" sz="3600">
                <a:latin typeface="UGent Panno Text" panose="02000506040000040003" pitchFamily="50" charset="0"/>
              </a:rPr>
              <a:t>Is it possible to overcome restrictions on data sharing?</a:t>
            </a:r>
          </a:p>
          <a:p>
            <a:pPr marL="457200" indent="-457200">
              <a:buFont typeface="Arial" panose="020B0604020202020204" pitchFamily="34" charset="0"/>
              <a:buChar char="•"/>
            </a:pPr>
            <a:r>
              <a:rPr lang="en-US" sz="3600">
                <a:latin typeface="UGent Panno Text" panose="02000506040000040003" pitchFamily="50" charset="0"/>
              </a:rPr>
              <a:t>Who will be able to </a:t>
            </a:r>
            <a:r>
              <a:rPr lang="en-US" sz="3600">
                <a:solidFill>
                  <a:srgbClr val="1E64C8"/>
                </a:solidFill>
                <a:latin typeface="UGent Panno Text" panose="02000506040000040003" pitchFamily="50" charset="0"/>
              </a:rPr>
              <a:t>access</a:t>
            </a:r>
            <a:r>
              <a:rPr lang="en-US" sz="3600">
                <a:latin typeface="UGent Panno Text" panose="02000506040000040003" pitchFamily="50" charset="0"/>
              </a:rPr>
              <a:t> the data and under what </a:t>
            </a:r>
            <a:r>
              <a:rPr lang="en-US" sz="3600">
                <a:solidFill>
                  <a:srgbClr val="1E64C8"/>
                </a:solidFill>
                <a:latin typeface="UGent Panno Text" panose="02000506040000040003" pitchFamily="50" charset="0"/>
              </a:rPr>
              <a:t>conditions</a:t>
            </a:r>
            <a:r>
              <a:rPr lang="en-US" sz="3600">
                <a:latin typeface="UGent Panno Text" panose="02000506040000040003" pitchFamily="50" charset="0"/>
              </a:rPr>
              <a:t>?</a:t>
            </a:r>
          </a:p>
          <a:p>
            <a:endParaRPr lang="en-US" sz="5400"/>
          </a:p>
        </p:txBody>
      </p:sp>
      <p:sp>
        <p:nvSpPr>
          <p:cNvPr id="4" name="Slide Number Placeholder 3">
            <a:extLst>
              <a:ext uri="{FF2B5EF4-FFF2-40B4-BE49-F238E27FC236}">
                <a16:creationId xmlns:a16="http://schemas.microsoft.com/office/drawing/2014/main" id="{561B3C1C-13E2-451B-B9FD-267ABA8AF267}"/>
              </a:ext>
            </a:extLst>
          </p:cNvPr>
          <p:cNvSpPr>
            <a:spLocks noGrp="1"/>
          </p:cNvSpPr>
          <p:nvPr>
            <p:ph type="sldNum" sz="quarter" idx="12"/>
          </p:nvPr>
        </p:nvSpPr>
        <p:spPr/>
        <p:txBody>
          <a:bodyPr/>
          <a:lstStyle/>
          <a:p>
            <a:fld id="{7AE184E0-0BD4-4705-A12B-9B71DDE63301}" type="slidenum">
              <a:rPr lang="en-GB" noProof="0" smtClean="0"/>
              <a:t>53</a:t>
            </a:fld>
            <a:endParaRPr lang="en-GB" noProof="0"/>
          </a:p>
        </p:txBody>
      </p:sp>
    </p:spTree>
    <p:extLst>
      <p:ext uri="{BB962C8B-B14F-4D97-AF65-F5344CB8AC3E}">
        <p14:creationId xmlns:p14="http://schemas.microsoft.com/office/powerpoint/2010/main" val="433615378"/>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49795B9C-AE5D-49BE-B017-1DB8F8DA86D6}"/>
              </a:ext>
            </a:extLst>
          </p:cNvPr>
          <p:cNvSpPr>
            <a:spLocks noGrp="1"/>
          </p:cNvSpPr>
          <p:nvPr>
            <p:ph type="title"/>
          </p:nvPr>
        </p:nvSpPr>
        <p:spPr/>
        <p:txBody>
          <a:bodyPr/>
          <a:lstStyle/>
          <a:p>
            <a:r>
              <a:rPr lang="en-US">
                <a:latin typeface="UGent Panno Text" panose="02000506040000040003" pitchFamily="2" charset="0"/>
              </a:rPr>
              <a:t>licenses</a:t>
            </a:r>
          </a:p>
        </p:txBody>
      </p:sp>
      <p:sp>
        <p:nvSpPr>
          <p:cNvPr id="3" name="Slide Number Placeholder 2">
            <a:extLst>
              <a:ext uri="{FF2B5EF4-FFF2-40B4-BE49-F238E27FC236}">
                <a16:creationId xmlns:a16="http://schemas.microsoft.com/office/drawing/2014/main" id="{FC35EB36-0FBD-4028-9FBC-242AF8E57E4F}"/>
              </a:ext>
            </a:extLst>
          </p:cNvPr>
          <p:cNvSpPr>
            <a:spLocks noGrp="1"/>
          </p:cNvSpPr>
          <p:nvPr>
            <p:ph type="sldNum" sz="quarter" idx="12"/>
          </p:nvPr>
        </p:nvSpPr>
        <p:spPr/>
        <p:txBody>
          <a:bodyPr/>
          <a:lstStyle/>
          <a:p>
            <a:fld id="{7AE184E0-0BD4-4705-A12B-9B71DDE63301}" type="slidenum">
              <a:rPr lang="nl-BE" noProof="0" smtClean="0"/>
              <a:pPr/>
              <a:t>54</a:t>
            </a:fld>
            <a:endParaRPr lang="nl-BE" noProof="0"/>
          </a:p>
        </p:txBody>
      </p:sp>
      <p:sp>
        <p:nvSpPr>
          <p:cNvPr id="6" name="Content Placeholder 4">
            <a:extLst>
              <a:ext uri="{FF2B5EF4-FFF2-40B4-BE49-F238E27FC236}">
                <a16:creationId xmlns:a16="http://schemas.microsoft.com/office/drawing/2014/main" id="{3AE53298-51A7-48BB-B71C-0B2B87D805A1}"/>
              </a:ext>
            </a:extLst>
          </p:cNvPr>
          <p:cNvSpPr>
            <a:spLocks noGrp="1"/>
          </p:cNvSpPr>
          <p:nvPr>
            <p:ph idx="1"/>
          </p:nvPr>
        </p:nvSpPr>
        <p:spPr>
          <a:xfrm>
            <a:off x="836613" y="1193800"/>
            <a:ext cx="15698787" cy="6810332"/>
          </a:xfrm>
        </p:spPr>
        <p:txBody>
          <a:bodyPr>
            <a:normAutofit/>
          </a:bodyPr>
          <a:lstStyle/>
          <a:p>
            <a:pPr>
              <a:buFont typeface="Arial" panose="020B0604020202020204" pitchFamily="34" charset="0"/>
              <a:buChar char="•"/>
            </a:pPr>
            <a:r>
              <a:rPr lang="en-US" sz="3600">
                <a:latin typeface="UGent Panno Text" panose="02000506040000040003" pitchFamily="2" charset="0"/>
              </a:rPr>
              <a:t>Licenses: means for </a:t>
            </a:r>
            <a:r>
              <a:rPr lang="en-US" sz="3600" u="sng">
                <a:latin typeface="UGent Panno Text" panose="02000506040000040003" pitchFamily="2" charset="0"/>
              </a:rPr>
              <a:t>owners of rights</a:t>
            </a:r>
            <a:r>
              <a:rPr lang="en-US" sz="3600">
                <a:latin typeface="UGent Panno Text" panose="02000506040000040003" pitchFamily="2" charset="0"/>
              </a:rPr>
              <a:t> (in datasets) to </a:t>
            </a:r>
            <a:r>
              <a:rPr lang="en-US" sz="3600" b="1">
                <a:solidFill>
                  <a:srgbClr val="1E64C8"/>
                </a:solidFill>
                <a:latin typeface="UGent Panno Text" panose="02000506040000040003" pitchFamily="2" charset="0"/>
              </a:rPr>
              <a:t>grant permission(s).</a:t>
            </a:r>
            <a:r>
              <a:rPr lang="en-US" sz="3600">
                <a:latin typeface="UGent Panno Text" panose="02000506040000040003" pitchFamily="2" charset="0"/>
              </a:rPr>
              <a:t> </a:t>
            </a:r>
          </a:p>
          <a:p>
            <a:pPr>
              <a:buFont typeface="Arial" panose="020B0604020202020204" pitchFamily="34" charset="0"/>
              <a:buChar char="•"/>
            </a:pPr>
            <a:r>
              <a:rPr lang="en-US" sz="3600">
                <a:latin typeface="UGent Panno Text" panose="02000506040000040003" pitchFamily="2" charset="0"/>
              </a:rPr>
              <a:t>Define what can and cannot be done with data in a clear way.</a:t>
            </a:r>
          </a:p>
          <a:p>
            <a:pPr lvl="1">
              <a:buFont typeface="Arial" panose="020B0604020202020204" pitchFamily="34" charset="0"/>
              <a:buChar char="•"/>
            </a:pPr>
            <a:r>
              <a:rPr lang="en-US" sz="3600">
                <a:latin typeface="UGent Panno Text" panose="02000506040000040003" pitchFamily="2" charset="0"/>
              </a:rPr>
              <a:t>Nature: </a:t>
            </a:r>
            <a:r>
              <a:rPr lang="en-US" sz="3600" u="sng">
                <a:latin typeface="UGent Panno Text" panose="02000506040000040003" pitchFamily="2" charset="0"/>
              </a:rPr>
              <a:t>expand rather than restrict</a:t>
            </a:r>
            <a:r>
              <a:rPr lang="en-US" sz="3600">
                <a:latin typeface="UGent Panno Text" panose="02000506040000040003" pitchFamily="2" charset="0"/>
              </a:rPr>
              <a:t> what can be done.</a:t>
            </a:r>
            <a:br>
              <a:rPr lang="en-US" sz="3600">
                <a:latin typeface="UGent Panno Text" panose="02000506040000040003" pitchFamily="2" charset="0"/>
              </a:rPr>
            </a:br>
            <a:r>
              <a:rPr lang="en-US" sz="3600" err="1">
                <a:latin typeface="UGent Panno Text" panose="02000506040000040003" pitchFamily="2" charset="0"/>
              </a:rPr>
              <a:t>E.g</a:t>
            </a:r>
            <a:r>
              <a:rPr lang="en-US" sz="3600">
                <a:latin typeface="UGent Panno Text" panose="02000506040000040003" pitchFamily="2" charset="0"/>
              </a:rPr>
              <a:t>, data may be ‘publicly available’ but, without license, users do not have permission to access, use and share it under copyright or database laws.</a:t>
            </a:r>
          </a:p>
          <a:p>
            <a:pPr>
              <a:buFont typeface="Arial" panose="020B0604020202020204" pitchFamily="34" charset="0"/>
              <a:buChar char="•"/>
            </a:pPr>
            <a:r>
              <a:rPr lang="en-US" sz="3600">
                <a:latin typeface="UGent Panno Text" panose="02000506040000040003" pitchFamily="2" charset="0"/>
              </a:rPr>
              <a:t>Licenses are </a:t>
            </a:r>
            <a:r>
              <a:rPr lang="en-US" sz="3600" b="1">
                <a:solidFill>
                  <a:srgbClr val="1E64C8"/>
                </a:solidFill>
                <a:latin typeface="UGent Panno Text" panose="02000506040000040003" pitchFamily="2" charset="0"/>
              </a:rPr>
              <a:t>not automatic.</a:t>
            </a:r>
          </a:p>
          <a:p>
            <a:pPr>
              <a:buFont typeface="Arial" panose="020B0604020202020204" pitchFamily="34" charset="0"/>
              <a:buChar char="•"/>
            </a:pPr>
            <a:r>
              <a:rPr lang="en-US" sz="3600">
                <a:latin typeface="UGent Panno Text" panose="02000506040000040003" pitchFamily="2" charset="0"/>
              </a:rPr>
              <a:t>Avoid custom-made licenses / agreements as much as possible (not always possible). </a:t>
            </a:r>
          </a:p>
          <a:p>
            <a:pPr>
              <a:buFont typeface="Arial" panose="020B0604020202020204" pitchFamily="34" charset="0"/>
              <a:buChar char="•"/>
            </a:pPr>
            <a:r>
              <a:rPr lang="en-US" sz="3600">
                <a:latin typeface="UGent Panno Text" panose="02000506040000040003" pitchFamily="2" charset="0"/>
              </a:rPr>
              <a:t>Standard licenses: terms and conditions are already defined. </a:t>
            </a:r>
          </a:p>
          <a:p>
            <a:pPr lvl="1">
              <a:buFont typeface="Arial" panose="020B0604020202020204" pitchFamily="34" charset="0"/>
              <a:buChar char="•"/>
            </a:pPr>
            <a:r>
              <a:rPr lang="en-US" sz="3600">
                <a:latin typeface="UGent Panno Text" panose="02000506040000040003" pitchFamily="2" charset="0"/>
              </a:rPr>
              <a:t>Creative Commons, Open Data Commons, open software licenses</a:t>
            </a:r>
          </a:p>
          <a:p>
            <a:pPr>
              <a:buFont typeface="Arial" panose="020B0604020202020204" pitchFamily="34" charset="0"/>
              <a:buChar char="•"/>
            </a:pPr>
            <a:endParaRPr lang="en-US" sz="3600">
              <a:latin typeface="UGent Panno Text" panose="02000506040000040003" pitchFamily="50" charset="0"/>
            </a:endParaRPr>
          </a:p>
        </p:txBody>
      </p:sp>
    </p:spTree>
    <p:extLst>
      <p:ext uri="{BB962C8B-B14F-4D97-AF65-F5344CB8AC3E}">
        <p14:creationId xmlns:p14="http://schemas.microsoft.com/office/powerpoint/2010/main" val="1136641712"/>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9BA24CA5-6EA0-4BA7-A6A6-29B5658BC217}"/>
              </a:ext>
            </a:extLst>
          </p:cNvPr>
          <p:cNvSpPr>
            <a:spLocks noGrp="1"/>
          </p:cNvSpPr>
          <p:nvPr>
            <p:ph type="title"/>
          </p:nvPr>
        </p:nvSpPr>
        <p:spPr/>
        <p:txBody>
          <a:bodyPr/>
          <a:lstStyle/>
          <a:p>
            <a:r>
              <a:rPr lang="en-US">
                <a:latin typeface="UGent Panno Text" panose="02000506040000040003" pitchFamily="2" charset="0"/>
              </a:rPr>
              <a:t>Creative commons</a:t>
            </a:r>
          </a:p>
        </p:txBody>
      </p:sp>
      <p:sp>
        <p:nvSpPr>
          <p:cNvPr id="3" name="Slide Number Placeholder 2">
            <a:extLst>
              <a:ext uri="{FF2B5EF4-FFF2-40B4-BE49-F238E27FC236}">
                <a16:creationId xmlns:a16="http://schemas.microsoft.com/office/drawing/2014/main" id="{8D95E204-077A-44D8-A6C3-D6545D31C2D7}"/>
              </a:ext>
            </a:extLst>
          </p:cNvPr>
          <p:cNvSpPr>
            <a:spLocks noGrp="1"/>
          </p:cNvSpPr>
          <p:nvPr>
            <p:ph type="sldNum" sz="quarter" idx="12"/>
          </p:nvPr>
        </p:nvSpPr>
        <p:spPr/>
        <p:txBody>
          <a:bodyPr/>
          <a:lstStyle/>
          <a:p>
            <a:fld id="{7AE184E0-0BD4-4705-A12B-9B71DDE63301}" type="slidenum">
              <a:rPr lang="nl-BE" noProof="0" smtClean="0"/>
              <a:pPr/>
              <a:t>55</a:t>
            </a:fld>
            <a:endParaRPr lang="nl-BE" noProof="0"/>
          </a:p>
        </p:txBody>
      </p:sp>
      <p:pic>
        <p:nvPicPr>
          <p:cNvPr id="2054" name="Picture 6" descr="File:Creative commons license spectrum.svg">
            <a:extLst>
              <a:ext uri="{FF2B5EF4-FFF2-40B4-BE49-F238E27FC236}">
                <a16:creationId xmlns:a16="http://schemas.microsoft.com/office/drawing/2014/main" id="{F01A33C4-0B36-4949-ABD0-6B71487BF19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264271" y="1745673"/>
            <a:ext cx="4248129" cy="6877377"/>
          </a:xfrm>
          <a:prstGeom prst="rect">
            <a:avLst/>
          </a:prstGeom>
          <a:noFill/>
          <a:extLst>
            <a:ext uri="{909E8E84-426E-40DD-AFC4-6F175D3DCCD1}">
              <a14:hiddenFill xmlns:a14="http://schemas.microsoft.com/office/drawing/2010/main">
                <a:solidFill>
                  <a:srgbClr val="FFFFFF"/>
                </a:solidFill>
              </a14:hiddenFill>
            </a:ext>
          </a:extLst>
        </p:spPr>
      </p:pic>
      <p:sp>
        <p:nvSpPr>
          <p:cNvPr id="10" name="Content Placeholder 9">
            <a:extLst>
              <a:ext uri="{FF2B5EF4-FFF2-40B4-BE49-F238E27FC236}">
                <a16:creationId xmlns:a16="http://schemas.microsoft.com/office/drawing/2014/main" id="{C1506527-1D24-47D7-841F-CA80D60F891C}"/>
              </a:ext>
            </a:extLst>
          </p:cNvPr>
          <p:cNvSpPr>
            <a:spLocks noGrp="1"/>
          </p:cNvSpPr>
          <p:nvPr>
            <p:ph idx="1"/>
          </p:nvPr>
        </p:nvSpPr>
        <p:spPr>
          <a:xfrm>
            <a:off x="835826" y="1194363"/>
            <a:ext cx="11037520" cy="7215346"/>
          </a:xfrm>
        </p:spPr>
        <p:txBody>
          <a:bodyPr>
            <a:normAutofit lnSpcReduction="10000"/>
          </a:bodyPr>
          <a:lstStyle/>
          <a:p>
            <a:pPr marL="85725" indent="0">
              <a:spcAft>
                <a:spcPts val="600"/>
              </a:spcAft>
              <a:buNone/>
            </a:pPr>
            <a:r>
              <a:rPr lang="en-US" sz="3200">
                <a:latin typeface="UGent Panno Text" panose="02000506040000040003" pitchFamily="50" charset="0"/>
              </a:rPr>
              <a:t>CC Licenses grant </a:t>
            </a:r>
            <a:r>
              <a:rPr lang="en-US" sz="3200" u="sng">
                <a:latin typeface="UGent Panno Text" panose="02000506040000040003" pitchFamily="50" charset="0"/>
              </a:rPr>
              <a:t>permissions</a:t>
            </a:r>
            <a:r>
              <a:rPr lang="en-US" sz="3200">
                <a:latin typeface="UGent Panno Text" panose="02000506040000040003" pitchFamily="50" charset="0"/>
              </a:rPr>
              <a:t> under certain </a:t>
            </a:r>
            <a:r>
              <a:rPr lang="en-US" sz="3200" u="sng">
                <a:latin typeface="UGent Panno Text" panose="02000506040000040003" pitchFamily="50" charset="0"/>
              </a:rPr>
              <a:t>conditions:</a:t>
            </a:r>
            <a:endParaRPr lang="en-US" sz="3200">
              <a:latin typeface="UGent Panno Text" panose="02000506040000040003" pitchFamily="50" charset="0"/>
            </a:endParaRPr>
          </a:p>
          <a:p>
            <a:pPr lvl="1">
              <a:spcAft>
                <a:spcPts val="600"/>
              </a:spcAft>
              <a:buFont typeface="Arial" panose="020B0604020202020204" pitchFamily="34" charset="0"/>
              <a:buChar char="•"/>
            </a:pPr>
            <a:r>
              <a:rPr lang="en-US" sz="3200" b="1">
                <a:solidFill>
                  <a:srgbClr val="1E64C8"/>
                </a:solidFill>
                <a:latin typeface="UGent Panno Text" panose="02000506040000040003" pitchFamily="50" charset="0"/>
              </a:rPr>
              <a:t>Attribution (BY)</a:t>
            </a:r>
            <a:r>
              <a:rPr lang="en-US" sz="3200">
                <a:latin typeface="UGent Panno Text" panose="02000506040000040003" pitchFamily="50" charset="0"/>
              </a:rPr>
              <a:t>: give proper credit to the original creator</a:t>
            </a:r>
          </a:p>
          <a:p>
            <a:pPr lvl="2">
              <a:spcAft>
                <a:spcPts val="600"/>
              </a:spcAft>
              <a:buFont typeface="UGent Panno Text" panose="02000506040000040003" pitchFamily="2" charset="0"/>
              <a:buChar char="→"/>
            </a:pPr>
            <a:r>
              <a:rPr lang="en-US" sz="2800">
                <a:solidFill>
                  <a:schemeClr val="bg1">
                    <a:lumMod val="50000"/>
                  </a:schemeClr>
                </a:solidFill>
                <a:latin typeface="UGent Panno Text" panose="02000506040000040003" pitchFamily="50" charset="0"/>
              </a:rPr>
              <a:t>Stacking, long chain of derivations, manual inspection of contributions.</a:t>
            </a:r>
          </a:p>
          <a:p>
            <a:pPr lvl="1">
              <a:spcAft>
                <a:spcPts val="600"/>
              </a:spcAft>
              <a:buFont typeface="Arial" panose="020B0604020202020204" pitchFamily="34" charset="0"/>
              <a:buChar char="•"/>
            </a:pPr>
            <a:r>
              <a:rPr lang="en-US" sz="3200" b="1">
                <a:solidFill>
                  <a:srgbClr val="1E64C8"/>
                </a:solidFill>
                <a:latin typeface="UGent Panno Text" panose="02000506040000040003" pitchFamily="50" charset="0"/>
              </a:rPr>
              <a:t>Copyleft (Share Alike)</a:t>
            </a:r>
            <a:r>
              <a:rPr lang="en-US" sz="3200">
                <a:latin typeface="UGent Panno Text" panose="02000506040000040003" pitchFamily="50" charset="0"/>
              </a:rPr>
              <a:t>: license the new (derived) creations under the identical terms (same license).</a:t>
            </a:r>
          </a:p>
          <a:p>
            <a:pPr lvl="2">
              <a:spcAft>
                <a:spcPts val="600"/>
              </a:spcAft>
              <a:buFont typeface="UGent Panno Text" panose="02000506040000040003" pitchFamily="2" charset="0"/>
              <a:buChar char="→"/>
            </a:pPr>
            <a:r>
              <a:rPr lang="en-US" sz="2800">
                <a:solidFill>
                  <a:schemeClr val="bg1">
                    <a:lumMod val="50000"/>
                  </a:schemeClr>
                </a:solidFill>
                <a:latin typeface="UGent Panno Text" panose="02000506040000040003" pitchFamily="50" charset="0"/>
              </a:rPr>
              <a:t>Can be difficult to fulfil. </a:t>
            </a:r>
          </a:p>
          <a:p>
            <a:pPr lvl="1">
              <a:spcAft>
                <a:spcPts val="600"/>
              </a:spcAft>
              <a:buFont typeface="Arial" panose="020B0604020202020204" pitchFamily="34" charset="0"/>
              <a:buChar char="•"/>
            </a:pPr>
            <a:r>
              <a:rPr lang="en-US" sz="3200" b="1">
                <a:solidFill>
                  <a:srgbClr val="1E64C8"/>
                </a:solidFill>
                <a:latin typeface="UGent Panno Text" panose="02000506040000040003" pitchFamily="50" charset="0"/>
              </a:rPr>
              <a:t>Non-commerciality</a:t>
            </a:r>
            <a:r>
              <a:rPr lang="en-US" sz="3200">
                <a:latin typeface="UGent Panno Text" panose="02000506040000040003" pitchFamily="50" charset="0"/>
              </a:rPr>
              <a:t>: to prevent the new (derived) work to be commercially exploited.</a:t>
            </a:r>
          </a:p>
          <a:p>
            <a:pPr lvl="2">
              <a:spcAft>
                <a:spcPts val="600"/>
              </a:spcAft>
              <a:buFont typeface="UGent Panno Text" panose="02000506040000040003" pitchFamily="2" charset="0"/>
              <a:buChar char="→"/>
            </a:pPr>
            <a:r>
              <a:rPr lang="en-US" sz="2800">
                <a:solidFill>
                  <a:schemeClr val="bg1">
                    <a:lumMod val="50000"/>
                  </a:schemeClr>
                </a:solidFill>
                <a:latin typeface="UGent Panno Text" panose="02000506040000040003" pitchFamily="50" charset="0"/>
              </a:rPr>
              <a:t>Subject to interpretation (“commercial use”): e.g. journal can make profit while author doesn’t.</a:t>
            </a:r>
          </a:p>
          <a:p>
            <a:pPr lvl="1">
              <a:spcAft>
                <a:spcPts val="600"/>
              </a:spcAft>
              <a:buFont typeface="Arial" panose="020B0604020202020204" pitchFamily="34" charset="0"/>
              <a:buChar char="•"/>
            </a:pPr>
            <a:r>
              <a:rPr lang="en-US" sz="3200" b="1">
                <a:solidFill>
                  <a:srgbClr val="1E64C8"/>
                </a:solidFill>
                <a:latin typeface="UGent Panno Text" panose="02000506040000040003" pitchFamily="50" charset="0"/>
              </a:rPr>
              <a:t>Non-derivatives</a:t>
            </a:r>
            <a:r>
              <a:rPr lang="en-US" sz="3200">
                <a:latin typeface="UGent Panno Text" panose="02000506040000040003" pitchFamily="50" charset="0"/>
              </a:rPr>
              <a:t>: no adaptations can be made.</a:t>
            </a:r>
          </a:p>
          <a:p>
            <a:pPr lvl="2">
              <a:spcAft>
                <a:spcPts val="600"/>
              </a:spcAft>
              <a:buFont typeface="UGent Panno Text" panose="02000506040000040003" pitchFamily="2" charset="0"/>
              <a:buChar char="→"/>
            </a:pPr>
            <a:r>
              <a:rPr lang="en-US" sz="2800">
                <a:solidFill>
                  <a:schemeClr val="bg1">
                    <a:lumMod val="50000"/>
                  </a:schemeClr>
                </a:solidFill>
                <a:latin typeface="UGent Panno Text" panose="02000506040000040003" pitchFamily="50" charset="0"/>
              </a:rPr>
              <a:t>Strong limitation for dataset reuse and/or integration.</a:t>
            </a:r>
            <a:r>
              <a:rPr lang="en-US" sz="2800">
                <a:latin typeface="UGent Panno Text" panose="02000506040000040003" pitchFamily="50" charset="0"/>
              </a:rPr>
              <a:t>.</a:t>
            </a:r>
          </a:p>
        </p:txBody>
      </p:sp>
      <p:grpSp>
        <p:nvGrpSpPr>
          <p:cNvPr id="13" name="Group 12">
            <a:extLst>
              <a:ext uri="{FF2B5EF4-FFF2-40B4-BE49-F238E27FC236}">
                <a16:creationId xmlns:a16="http://schemas.microsoft.com/office/drawing/2014/main" id="{F8ADB536-C572-444B-9A32-3EA83B94C906}"/>
              </a:ext>
            </a:extLst>
          </p:cNvPr>
          <p:cNvGrpSpPr/>
          <p:nvPr/>
        </p:nvGrpSpPr>
        <p:grpSpPr>
          <a:xfrm>
            <a:off x="11603182" y="603502"/>
            <a:ext cx="2022763" cy="1003625"/>
            <a:chOff x="11603182" y="603502"/>
            <a:chExt cx="2022763" cy="1003625"/>
          </a:xfrm>
        </p:grpSpPr>
        <p:sp>
          <p:nvSpPr>
            <p:cNvPr id="11" name="Arrow: Down 10">
              <a:extLst>
                <a:ext uri="{FF2B5EF4-FFF2-40B4-BE49-F238E27FC236}">
                  <a16:creationId xmlns:a16="http://schemas.microsoft.com/office/drawing/2014/main" id="{93F32128-14E6-4BF1-BC48-A9D810DC39B7}"/>
                </a:ext>
              </a:extLst>
            </p:cNvPr>
            <p:cNvSpPr/>
            <p:nvPr/>
          </p:nvSpPr>
          <p:spPr>
            <a:xfrm>
              <a:off x="12413673" y="1194364"/>
              <a:ext cx="401782" cy="412763"/>
            </a:xfrm>
            <a:prstGeom prst="downArrow">
              <a:avLst/>
            </a:prstGeom>
            <a:solidFill>
              <a:schemeClr val="tx1"/>
            </a:solidFill>
            <a:ln w="317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solidFill>
                  <a:schemeClr val="tx1"/>
                </a:solidFill>
              </a:endParaRPr>
            </a:p>
          </p:txBody>
        </p:sp>
        <p:sp>
          <p:nvSpPr>
            <p:cNvPr id="12" name="TextBox 11">
              <a:extLst>
                <a:ext uri="{FF2B5EF4-FFF2-40B4-BE49-F238E27FC236}">
                  <a16:creationId xmlns:a16="http://schemas.microsoft.com/office/drawing/2014/main" id="{9E515531-370F-4F02-AB7B-EFDDC6F61335}"/>
                </a:ext>
              </a:extLst>
            </p:cNvPr>
            <p:cNvSpPr txBox="1"/>
            <p:nvPr/>
          </p:nvSpPr>
          <p:spPr>
            <a:xfrm>
              <a:off x="11603182" y="603502"/>
              <a:ext cx="2022763" cy="534762"/>
            </a:xfrm>
            <a:prstGeom prst="rect">
              <a:avLst/>
            </a:prstGeom>
            <a:noFill/>
          </p:spPr>
          <p:txBody>
            <a:bodyPr wrap="square" rtlCol="0">
              <a:spAutoFit/>
            </a:bodyPr>
            <a:lstStyle/>
            <a:p>
              <a:pPr algn="ctr">
                <a:lnSpc>
                  <a:spcPct val="120000"/>
                </a:lnSpc>
              </a:pPr>
              <a:r>
                <a:rPr lang="en-US" sz="2400">
                  <a:latin typeface="UGent Panno Text" panose="02000506040000040003" pitchFamily="50" charset="0"/>
                </a:rPr>
                <a:t>Permissions</a:t>
              </a:r>
            </a:p>
          </p:txBody>
        </p:sp>
      </p:grpSp>
      <p:grpSp>
        <p:nvGrpSpPr>
          <p:cNvPr id="16" name="Group 15">
            <a:extLst>
              <a:ext uri="{FF2B5EF4-FFF2-40B4-BE49-F238E27FC236}">
                <a16:creationId xmlns:a16="http://schemas.microsoft.com/office/drawing/2014/main" id="{1A8B6BC5-550A-406C-92E5-0681F2B824DE}"/>
              </a:ext>
            </a:extLst>
          </p:cNvPr>
          <p:cNvGrpSpPr/>
          <p:nvPr/>
        </p:nvGrpSpPr>
        <p:grpSpPr>
          <a:xfrm>
            <a:off x="13771419" y="603502"/>
            <a:ext cx="2022763" cy="1003625"/>
            <a:chOff x="11603182" y="603502"/>
            <a:chExt cx="2022763" cy="1003625"/>
          </a:xfrm>
        </p:grpSpPr>
        <p:sp>
          <p:nvSpPr>
            <p:cNvPr id="17" name="Arrow: Down 16">
              <a:extLst>
                <a:ext uri="{FF2B5EF4-FFF2-40B4-BE49-F238E27FC236}">
                  <a16:creationId xmlns:a16="http://schemas.microsoft.com/office/drawing/2014/main" id="{9D0F8C3A-BF26-409A-BCD1-5104D63836A8}"/>
                </a:ext>
              </a:extLst>
            </p:cNvPr>
            <p:cNvSpPr/>
            <p:nvPr/>
          </p:nvSpPr>
          <p:spPr>
            <a:xfrm>
              <a:off x="12413673" y="1194364"/>
              <a:ext cx="401782" cy="412763"/>
            </a:xfrm>
            <a:prstGeom prst="downArrow">
              <a:avLst/>
            </a:prstGeom>
            <a:solidFill>
              <a:schemeClr val="tx1"/>
            </a:solidFill>
            <a:ln w="317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solidFill>
                  <a:schemeClr val="tx1"/>
                </a:solidFill>
              </a:endParaRPr>
            </a:p>
          </p:txBody>
        </p:sp>
        <p:sp>
          <p:nvSpPr>
            <p:cNvPr id="18" name="TextBox 17">
              <a:extLst>
                <a:ext uri="{FF2B5EF4-FFF2-40B4-BE49-F238E27FC236}">
                  <a16:creationId xmlns:a16="http://schemas.microsoft.com/office/drawing/2014/main" id="{432F50B7-2AF8-4954-A069-548C503727D2}"/>
                </a:ext>
              </a:extLst>
            </p:cNvPr>
            <p:cNvSpPr txBox="1"/>
            <p:nvPr/>
          </p:nvSpPr>
          <p:spPr>
            <a:xfrm>
              <a:off x="11603182" y="603502"/>
              <a:ext cx="2022763" cy="534762"/>
            </a:xfrm>
            <a:prstGeom prst="rect">
              <a:avLst/>
            </a:prstGeom>
            <a:noFill/>
          </p:spPr>
          <p:txBody>
            <a:bodyPr wrap="square" rtlCol="0">
              <a:spAutoFit/>
            </a:bodyPr>
            <a:lstStyle/>
            <a:p>
              <a:pPr algn="ctr">
                <a:lnSpc>
                  <a:spcPct val="120000"/>
                </a:lnSpc>
              </a:pPr>
              <a:r>
                <a:rPr lang="en-US" sz="2400">
                  <a:latin typeface="UGent Panno Text" panose="02000506040000040003" pitchFamily="50" charset="0"/>
                </a:rPr>
                <a:t>Conditions</a:t>
              </a:r>
            </a:p>
          </p:txBody>
        </p:sp>
      </p:grpSp>
    </p:spTree>
    <p:extLst>
      <p:ext uri="{BB962C8B-B14F-4D97-AF65-F5344CB8AC3E}">
        <p14:creationId xmlns:p14="http://schemas.microsoft.com/office/powerpoint/2010/main" val="1340510656"/>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50912E99-EA81-4669-A819-AD727B3C5A58}"/>
              </a:ext>
            </a:extLst>
          </p:cNvPr>
          <p:cNvSpPr>
            <a:spLocks noGrp="1"/>
          </p:cNvSpPr>
          <p:nvPr>
            <p:ph type="sldNum" sz="quarter" idx="12"/>
          </p:nvPr>
        </p:nvSpPr>
        <p:spPr/>
        <p:txBody>
          <a:bodyPr/>
          <a:lstStyle/>
          <a:p>
            <a:fld id="{7AE184E0-0BD4-4705-A12B-9B71DDE63301}" type="slidenum">
              <a:rPr lang="en-GB" noProof="0" smtClean="0"/>
              <a:t>56</a:t>
            </a:fld>
            <a:endParaRPr lang="en-GB" noProof="0"/>
          </a:p>
        </p:txBody>
      </p:sp>
      <p:grpSp>
        <p:nvGrpSpPr>
          <p:cNvPr id="19" name="Group 18">
            <a:extLst>
              <a:ext uri="{FF2B5EF4-FFF2-40B4-BE49-F238E27FC236}">
                <a16:creationId xmlns:a16="http://schemas.microsoft.com/office/drawing/2014/main" id="{880FCB89-8A49-4453-BE19-A6825086124C}"/>
              </a:ext>
            </a:extLst>
          </p:cNvPr>
          <p:cNvGrpSpPr/>
          <p:nvPr/>
        </p:nvGrpSpPr>
        <p:grpSpPr>
          <a:xfrm>
            <a:off x="2218663" y="202748"/>
            <a:ext cx="12901348" cy="9265244"/>
            <a:chOff x="5357181" y="913796"/>
            <a:chExt cx="11178218" cy="8034942"/>
          </a:xfrm>
        </p:grpSpPr>
        <p:pic>
          <p:nvPicPr>
            <p:cNvPr id="20" name="Picture 19">
              <a:extLst>
                <a:ext uri="{FF2B5EF4-FFF2-40B4-BE49-F238E27FC236}">
                  <a16:creationId xmlns:a16="http://schemas.microsoft.com/office/drawing/2014/main" id="{67FC3644-9D30-407E-B339-BE1BD07990EB}"/>
                </a:ext>
              </a:extLst>
            </p:cNvPr>
            <p:cNvPicPr>
              <a:picLocks noChangeAspect="1"/>
            </p:cNvPicPr>
            <p:nvPr/>
          </p:nvPicPr>
          <p:blipFill>
            <a:blip r:embed="rId2"/>
            <a:stretch>
              <a:fillRect/>
            </a:stretch>
          </p:blipFill>
          <p:spPr>
            <a:xfrm>
              <a:off x="5357181" y="913796"/>
              <a:ext cx="11178218" cy="8034942"/>
            </a:xfrm>
            <a:prstGeom prst="rect">
              <a:avLst/>
            </a:prstGeom>
          </p:spPr>
        </p:pic>
        <p:sp>
          <p:nvSpPr>
            <p:cNvPr id="21" name="Rectangle 20">
              <a:extLst>
                <a:ext uri="{FF2B5EF4-FFF2-40B4-BE49-F238E27FC236}">
                  <a16:creationId xmlns:a16="http://schemas.microsoft.com/office/drawing/2014/main" id="{3DE0A28C-ACD6-4ED2-A642-BF42AE10F914}"/>
                </a:ext>
              </a:extLst>
            </p:cNvPr>
            <p:cNvSpPr/>
            <p:nvPr/>
          </p:nvSpPr>
          <p:spPr>
            <a:xfrm>
              <a:off x="13231091" y="6289636"/>
              <a:ext cx="3155232" cy="318982"/>
            </a:xfrm>
            <a:prstGeom prst="rect">
              <a:avLst/>
            </a:prstGeom>
            <a:noFill/>
            <a:ln w="317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solidFill>
                  <a:schemeClr val="tx1"/>
                </a:solidFill>
              </a:endParaRPr>
            </a:p>
          </p:txBody>
        </p:sp>
        <p:sp>
          <p:nvSpPr>
            <p:cNvPr id="22" name="Rectangle 21">
              <a:extLst>
                <a:ext uri="{FF2B5EF4-FFF2-40B4-BE49-F238E27FC236}">
                  <a16:creationId xmlns:a16="http://schemas.microsoft.com/office/drawing/2014/main" id="{BFBC6F11-2304-4675-BE87-5D0016142928}"/>
                </a:ext>
              </a:extLst>
            </p:cNvPr>
            <p:cNvSpPr/>
            <p:nvPr/>
          </p:nvSpPr>
          <p:spPr>
            <a:xfrm>
              <a:off x="5721927" y="3131127"/>
              <a:ext cx="3532909" cy="124691"/>
            </a:xfrm>
            <a:prstGeom prst="rect">
              <a:avLst/>
            </a:prstGeom>
            <a:solidFill>
              <a:schemeClr val="tx1">
                <a:lumMod val="65000"/>
                <a:lumOff val="35000"/>
              </a:schemeClr>
            </a:solidFill>
            <a:ln w="317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solidFill>
                  <a:schemeClr val="tx1"/>
                </a:solidFill>
              </a:endParaRPr>
            </a:p>
          </p:txBody>
        </p:sp>
        <p:sp>
          <p:nvSpPr>
            <p:cNvPr id="23" name="Rectangle 22">
              <a:extLst>
                <a:ext uri="{FF2B5EF4-FFF2-40B4-BE49-F238E27FC236}">
                  <a16:creationId xmlns:a16="http://schemas.microsoft.com/office/drawing/2014/main" id="{0E16B8B0-8DD1-46E3-8419-E26AA91B8157}"/>
                </a:ext>
              </a:extLst>
            </p:cNvPr>
            <p:cNvSpPr/>
            <p:nvPr/>
          </p:nvSpPr>
          <p:spPr>
            <a:xfrm>
              <a:off x="9615057" y="5278582"/>
              <a:ext cx="1385454" cy="138545"/>
            </a:xfrm>
            <a:prstGeom prst="rect">
              <a:avLst/>
            </a:prstGeom>
            <a:solidFill>
              <a:schemeClr val="tx1">
                <a:lumMod val="65000"/>
                <a:lumOff val="35000"/>
              </a:schemeClr>
            </a:solidFill>
            <a:ln w="317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solidFill>
                  <a:schemeClr val="tx1"/>
                </a:solidFill>
              </a:endParaRPr>
            </a:p>
          </p:txBody>
        </p:sp>
      </p:grpSp>
    </p:spTree>
    <p:extLst>
      <p:ext uri="{BB962C8B-B14F-4D97-AF65-F5344CB8AC3E}">
        <p14:creationId xmlns:p14="http://schemas.microsoft.com/office/powerpoint/2010/main" val="809489270"/>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FD14FD-7E6C-F546-B2F0-DF8F02906BEC}"/>
              </a:ext>
            </a:extLst>
          </p:cNvPr>
          <p:cNvSpPr>
            <a:spLocks noGrp="1"/>
          </p:cNvSpPr>
          <p:nvPr>
            <p:ph type="ctrTitle"/>
          </p:nvPr>
        </p:nvSpPr>
        <p:spPr/>
        <p:txBody>
          <a:bodyPr/>
          <a:lstStyle/>
          <a:p>
            <a:r>
              <a:rPr lang="en-US" dirty="0">
                <a:latin typeface="UGent Panno Text Normal" panose="02000506040000040003" pitchFamily="2" charset="0"/>
              </a:rPr>
              <a:t>CLOSING REMARKS</a:t>
            </a:r>
          </a:p>
        </p:txBody>
      </p:sp>
      <p:sp>
        <p:nvSpPr>
          <p:cNvPr id="3" name="Slide Number Placeholder 2">
            <a:extLst>
              <a:ext uri="{FF2B5EF4-FFF2-40B4-BE49-F238E27FC236}">
                <a16:creationId xmlns:a16="http://schemas.microsoft.com/office/drawing/2014/main" id="{1C73362C-A664-4841-A5B0-17AC121C0568}"/>
              </a:ext>
            </a:extLst>
          </p:cNvPr>
          <p:cNvSpPr>
            <a:spLocks noGrp="1"/>
          </p:cNvSpPr>
          <p:nvPr>
            <p:ph type="sldNum" sz="quarter" idx="4"/>
          </p:nvPr>
        </p:nvSpPr>
        <p:spPr/>
        <p:txBody>
          <a:bodyPr/>
          <a:lstStyle/>
          <a:p>
            <a:fld id="{7AE184E0-0BD4-4705-A12B-9B71DDE63301}" type="slidenum">
              <a:rPr lang="en-GB" noProof="0" smtClean="0"/>
              <a:pPr/>
              <a:t>57</a:t>
            </a:fld>
            <a:endParaRPr lang="en-GB" noProof="0"/>
          </a:p>
        </p:txBody>
      </p:sp>
    </p:spTree>
    <p:extLst>
      <p:ext uri="{BB962C8B-B14F-4D97-AF65-F5344CB8AC3E}">
        <p14:creationId xmlns:p14="http://schemas.microsoft.com/office/powerpoint/2010/main" val="2480955989"/>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60DBBA-9E37-930B-6879-544658695F5D}"/>
              </a:ext>
            </a:extLst>
          </p:cNvPr>
          <p:cNvSpPr>
            <a:spLocks noGrp="1"/>
          </p:cNvSpPr>
          <p:nvPr>
            <p:ph type="title"/>
          </p:nvPr>
        </p:nvSpPr>
        <p:spPr/>
        <p:txBody>
          <a:bodyPr/>
          <a:lstStyle/>
          <a:p>
            <a:r>
              <a:rPr lang="en-US" dirty="0"/>
              <a:t>don’t GET OVERWHELMED</a:t>
            </a:r>
          </a:p>
        </p:txBody>
      </p:sp>
      <p:pic>
        <p:nvPicPr>
          <p:cNvPr id="6" name="Content Placeholder 5" descr="A screenshot of a rubric&#10;&#10;Description automatically generated">
            <a:extLst>
              <a:ext uri="{FF2B5EF4-FFF2-40B4-BE49-F238E27FC236}">
                <a16:creationId xmlns:a16="http://schemas.microsoft.com/office/drawing/2014/main" id="{2E354EAF-03D1-375D-3B03-0C7923165B51}"/>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72294" y="1550080"/>
            <a:ext cx="11142084" cy="5681648"/>
          </a:xfrm>
        </p:spPr>
      </p:pic>
      <p:sp>
        <p:nvSpPr>
          <p:cNvPr id="4" name="Slide Number Placeholder 3">
            <a:extLst>
              <a:ext uri="{FF2B5EF4-FFF2-40B4-BE49-F238E27FC236}">
                <a16:creationId xmlns:a16="http://schemas.microsoft.com/office/drawing/2014/main" id="{D7CC8698-C760-9D67-0555-6D3DD41E05AC}"/>
              </a:ext>
            </a:extLst>
          </p:cNvPr>
          <p:cNvSpPr>
            <a:spLocks noGrp="1"/>
          </p:cNvSpPr>
          <p:nvPr>
            <p:ph type="sldNum" sz="quarter" idx="12"/>
          </p:nvPr>
        </p:nvSpPr>
        <p:spPr/>
        <p:txBody>
          <a:bodyPr/>
          <a:lstStyle/>
          <a:p>
            <a:fld id="{7AE184E0-0BD4-4705-A12B-9B71DDE63301}" type="slidenum">
              <a:rPr lang="nl-BE" smtClean="0"/>
              <a:pPr/>
              <a:t>58</a:t>
            </a:fld>
            <a:endParaRPr lang="nl-BE"/>
          </a:p>
        </p:txBody>
      </p:sp>
      <p:sp>
        <p:nvSpPr>
          <p:cNvPr id="7" name="TextBox 6">
            <a:extLst>
              <a:ext uri="{FF2B5EF4-FFF2-40B4-BE49-F238E27FC236}">
                <a16:creationId xmlns:a16="http://schemas.microsoft.com/office/drawing/2014/main" id="{45A0D5F4-3B66-1FA0-DF3B-22A20F22AF31}"/>
              </a:ext>
            </a:extLst>
          </p:cNvPr>
          <p:cNvSpPr txBox="1"/>
          <p:nvPr/>
        </p:nvSpPr>
        <p:spPr>
          <a:xfrm>
            <a:off x="2586760" y="8258627"/>
            <a:ext cx="7344228" cy="511615"/>
          </a:xfrm>
          <a:prstGeom prst="rect">
            <a:avLst/>
          </a:prstGeom>
          <a:noFill/>
        </p:spPr>
        <p:txBody>
          <a:bodyPr wrap="square" rtlCol="0">
            <a:spAutoFit/>
          </a:bodyPr>
          <a:lstStyle/>
          <a:p>
            <a:pPr algn="ctr">
              <a:lnSpc>
                <a:spcPct val="120000"/>
              </a:lnSpc>
            </a:pPr>
            <a:r>
              <a:rPr lang="en-US" sz="2500" dirty="0">
                <a:hlinkClick r:id="rId3"/>
              </a:rPr>
              <a:t>DMP evaluation rubrics</a:t>
            </a:r>
            <a:r>
              <a:rPr lang="en-US" sz="2500" dirty="0"/>
              <a:t> </a:t>
            </a:r>
          </a:p>
        </p:txBody>
      </p:sp>
      <p:pic>
        <p:nvPicPr>
          <p:cNvPr id="9" name="Picture 8" descr="A screenshot of a computer&#10;&#10;Description automatically generated">
            <a:extLst>
              <a:ext uri="{FF2B5EF4-FFF2-40B4-BE49-F238E27FC236}">
                <a16:creationId xmlns:a16="http://schemas.microsoft.com/office/drawing/2014/main" id="{0AA9A13E-7492-51AA-EAA1-749583CA65E7}"/>
              </a:ext>
            </a:extLst>
          </p:cNvPr>
          <p:cNvPicPr>
            <a:picLocks noChangeAspect="1"/>
          </p:cNvPicPr>
          <p:nvPr/>
        </p:nvPicPr>
        <p:blipFill rotWithShape="1">
          <a:blip r:embed="rId4">
            <a:extLst>
              <a:ext uri="{28A0092B-C50C-407E-A947-70E740481C1C}">
                <a14:useLocalDpi xmlns:a14="http://schemas.microsoft.com/office/drawing/2010/main" val="0"/>
              </a:ext>
            </a:extLst>
          </a:blip>
          <a:srcRect l="64945"/>
          <a:stretch/>
        </p:blipFill>
        <p:spPr>
          <a:xfrm>
            <a:off x="12627016" y="567871"/>
            <a:ext cx="3558590" cy="7258911"/>
          </a:xfrm>
          <a:prstGeom prst="rect">
            <a:avLst/>
          </a:prstGeom>
        </p:spPr>
      </p:pic>
      <p:sp>
        <p:nvSpPr>
          <p:cNvPr id="10" name="TextBox 9">
            <a:extLst>
              <a:ext uri="{FF2B5EF4-FFF2-40B4-BE49-F238E27FC236}">
                <a16:creationId xmlns:a16="http://schemas.microsoft.com/office/drawing/2014/main" id="{D27A58FE-4CFC-E659-66F5-7FC8A157FB1C}"/>
              </a:ext>
            </a:extLst>
          </p:cNvPr>
          <p:cNvSpPr txBox="1"/>
          <p:nvPr/>
        </p:nvSpPr>
        <p:spPr>
          <a:xfrm>
            <a:off x="10925217" y="8258628"/>
            <a:ext cx="7344228" cy="511615"/>
          </a:xfrm>
          <a:prstGeom prst="rect">
            <a:avLst/>
          </a:prstGeom>
          <a:noFill/>
        </p:spPr>
        <p:txBody>
          <a:bodyPr wrap="square" rtlCol="0">
            <a:spAutoFit/>
          </a:bodyPr>
          <a:lstStyle/>
          <a:p>
            <a:pPr algn="ctr">
              <a:lnSpc>
                <a:spcPct val="120000"/>
              </a:lnSpc>
            </a:pPr>
            <a:r>
              <a:rPr lang="en-US" sz="2500" dirty="0">
                <a:hlinkClick r:id="rId5"/>
              </a:rPr>
              <a:t>DMPonline.be</a:t>
            </a:r>
            <a:endParaRPr lang="en-US" sz="2500" dirty="0"/>
          </a:p>
        </p:txBody>
      </p:sp>
    </p:spTree>
    <p:extLst>
      <p:ext uri="{BB962C8B-B14F-4D97-AF65-F5344CB8AC3E}">
        <p14:creationId xmlns:p14="http://schemas.microsoft.com/office/powerpoint/2010/main" val="1054253554"/>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inhoud 2"/>
          <p:cNvSpPr>
            <a:spLocks noGrp="1"/>
          </p:cNvSpPr>
          <p:nvPr>
            <p:ph idx="1"/>
          </p:nvPr>
        </p:nvSpPr>
        <p:spPr>
          <a:xfrm>
            <a:off x="1741715" y="1351204"/>
            <a:ext cx="14793686" cy="6695591"/>
          </a:xfrm>
        </p:spPr>
        <p:txBody>
          <a:bodyPr>
            <a:noAutofit/>
          </a:bodyPr>
          <a:lstStyle/>
          <a:p>
            <a:pPr marL="86400" indent="0">
              <a:buNone/>
            </a:pPr>
            <a:r>
              <a:rPr lang="nl-BE" sz="3400" b="1" dirty="0">
                <a:latin typeface="UGent Panno Text" panose="02000506040000040003" pitchFamily="2" charset="0"/>
                <a:cs typeface="Arial" panose="020B0604020202020204" pitchFamily="34" charset="0"/>
              </a:rPr>
              <a:t>Data Stewards:</a:t>
            </a:r>
          </a:p>
          <a:p>
            <a:pPr marL="86400" indent="0">
              <a:buNone/>
            </a:pPr>
            <a:r>
              <a:rPr lang="nl-BE" sz="3400" dirty="0">
                <a:latin typeface="UGent Panno Text" panose="02000506040000040003" pitchFamily="2" charset="0"/>
                <a:cs typeface="Arial" panose="020B0604020202020204" pitchFamily="34" charset="0"/>
                <a:hlinkClick r:id="rId3"/>
              </a:rPr>
              <a:t>https://www.ugent.be/en/research/datamanagement</a:t>
            </a:r>
            <a:endParaRPr lang="nl-BE" sz="3400" dirty="0">
              <a:latin typeface="UGent Panno Text" panose="02000506040000040003" pitchFamily="2" charset="0"/>
              <a:cs typeface="Arial" panose="020B0604020202020204" pitchFamily="34" charset="0"/>
            </a:endParaRPr>
          </a:p>
          <a:p>
            <a:pPr marL="86400" indent="0">
              <a:buNone/>
            </a:pPr>
            <a:r>
              <a:rPr lang="nl-BE" sz="3400" dirty="0">
                <a:latin typeface="UGent Panno Text" panose="02000506040000040003" pitchFamily="2" charset="0"/>
                <a:cs typeface="Arial" panose="020B0604020202020204" pitchFamily="34" charset="0"/>
                <a:hlinkClick r:id="rId4"/>
              </a:rPr>
              <a:t>rdm.support@ugent.be</a:t>
            </a:r>
            <a:endParaRPr lang="nl-BE" sz="3400" dirty="0">
              <a:latin typeface="UGent Panno Text" panose="02000506040000040003" pitchFamily="2" charset="0"/>
              <a:cs typeface="Arial" panose="020B0604020202020204" pitchFamily="34" charset="0"/>
            </a:endParaRPr>
          </a:p>
          <a:p>
            <a:pPr marL="86400" indent="0">
              <a:buNone/>
            </a:pPr>
            <a:endParaRPr lang="nl-BE" sz="3400" b="1" dirty="0">
              <a:latin typeface="UGent Panno Text" panose="02000506040000040003" pitchFamily="2" charset="0"/>
              <a:cs typeface="Arial" panose="020B0604020202020204" pitchFamily="34" charset="0"/>
            </a:endParaRPr>
          </a:p>
          <a:p>
            <a:pPr marL="86400" indent="0">
              <a:buNone/>
            </a:pPr>
            <a:r>
              <a:rPr lang="nl-BE" sz="3400" b="1" dirty="0">
                <a:latin typeface="UGent Panno Text" panose="02000506040000040003" pitchFamily="2" charset="0"/>
                <a:cs typeface="Arial" panose="020B0604020202020204" pitchFamily="34" charset="0"/>
              </a:rPr>
              <a:t>UGent Tech Transfer:</a:t>
            </a:r>
          </a:p>
          <a:p>
            <a:pPr marL="86400" indent="0">
              <a:buNone/>
            </a:pPr>
            <a:r>
              <a:rPr lang="nl-BE" sz="3400" dirty="0">
                <a:latin typeface="UGent Panno Text" panose="02000506040000040003" pitchFamily="2" charset="0"/>
                <a:cs typeface="Arial" panose="020B0604020202020204" pitchFamily="34" charset="0"/>
                <a:hlinkClick r:id="rId5"/>
              </a:rPr>
              <a:t>https://www.ugent.be/techtransfer/nl</a:t>
            </a:r>
            <a:endParaRPr lang="nl-BE" sz="3400" dirty="0">
              <a:latin typeface="UGent Panno Text" panose="02000506040000040003" pitchFamily="2" charset="0"/>
              <a:cs typeface="Arial" panose="020B0604020202020204" pitchFamily="34" charset="0"/>
            </a:endParaRPr>
          </a:p>
          <a:p>
            <a:pPr marL="86400" indent="0">
              <a:buNone/>
            </a:pPr>
            <a:r>
              <a:rPr lang="nl-BE" sz="3400" dirty="0">
                <a:latin typeface="UGent Panno Text" panose="02000506040000040003" pitchFamily="2" charset="0"/>
                <a:cs typeface="Arial" panose="020B0604020202020204" pitchFamily="34" charset="0"/>
              </a:rPr>
              <a:t>Via </a:t>
            </a:r>
            <a:r>
              <a:rPr lang="nl-BE" sz="3400" dirty="0">
                <a:latin typeface="UGent Panno Text" panose="02000506040000040003" pitchFamily="2" charset="0"/>
                <a:cs typeface="Arial" panose="020B0604020202020204" pitchFamily="34" charset="0"/>
                <a:hlinkClick r:id="rId6"/>
              </a:rPr>
              <a:t>GISMO</a:t>
            </a:r>
            <a:endParaRPr lang="nl-BE" sz="3400" dirty="0">
              <a:latin typeface="UGent Panno Text" panose="02000506040000040003" pitchFamily="2" charset="0"/>
              <a:cs typeface="Arial" panose="020B0604020202020204" pitchFamily="34" charset="0"/>
            </a:endParaRPr>
          </a:p>
          <a:p>
            <a:pPr marL="86400" indent="0">
              <a:buNone/>
            </a:pPr>
            <a:endParaRPr lang="nl-BE" sz="3400" dirty="0">
              <a:latin typeface="UGent Panno Text" panose="02000506040000040003" pitchFamily="2" charset="0"/>
              <a:cs typeface="Arial" panose="020B0604020202020204" pitchFamily="34" charset="0"/>
            </a:endParaRPr>
          </a:p>
          <a:p>
            <a:pPr marL="86400" indent="0">
              <a:buNone/>
            </a:pPr>
            <a:r>
              <a:rPr lang="nl-BE" sz="3400" b="1" dirty="0">
                <a:latin typeface="UGent Panno Text" panose="02000506040000040003" pitchFamily="2" charset="0"/>
                <a:cs typeface="Arial" panose="020B0604020202020204" pitchFamily="34" charset="0"/>
              </a:rPr>
              <a:t>Privacy &amp; GDPR:</a:t>
            </a:r>
          </a:p>
          <a:p>
            <a:pPr marL="86400" indent="0">
              <a:buNone/>
            </a:pPr>
            <a:r>
              <a:rPr lang="nl-BE" sz="3400" dirty="0">
                <a:latin typeface="UGent Panno Text" panose="02000506040000040003" pitchFamily="2" charset="0"/>
                <a:cs typeface="Arial" panose="020B0604020202020204" pitchFamily="34" charset="0"/>
              </a:rPr>
              <a:t>Data </a:t>
            </a:r>
            <a:r>
              <a:rPr lang="nl-BE" sz="3400" dirty="0" err="1">
                <a:latin typeface="UGent Panno Text" panose="02000506040000040003" pitchFamily="2" charset="0"/>
                <a:cs typeface="Arial" panose="020B0604020202020204" pitchFamily="34" charset="0"/>
              </a:rPr>
              <a:t>Protection</a:t>
            </a:r>
            <a:r>
              <a:rPr lang="nl-BE" sz="3400" dirty="0">
                <a:latin typeface="UGent Panno Text" panose="02000506040000040003" pitchFamily="2" charset="0"/>
                <a:cs typeface="Arial" panose="020B0604020202020204" pitchFamily="34" charset="0"/>
              </a:rPr>
              <a:t> </a:t>
            </a:r>
            <a:r>
              <a:rPr lang="nl-BE" sz="3400" dirty="0" err="1">
                <a:latin typeface="UGent Panno Text" panose="02000506040000040003" pitchFamily="2" charset="0"/>
                <a:cs typeface="Arial" panose="020B0604020202020204" pitchFamily="34" charset="0"/>
              </a:rPr>
              <a:t>Officer</a:t>
            </a:r>
            <a:r>
              <a:rPr lang="nl-BE" sz="3400" dirty="0">
                <a:latin typeface="UGent Panno Text" panose="02000506040000040003" pitchFamily="2" charset="0"/>
                <a:cs typeface="Arial" panose="020B0604020202020204" pitchFamily="34" charset="0"/>
              </a:rPr>
              <a:t> (DPO): Hanne Elsen</a:t>
            </a:r>
          </a:p>
          <a:p>
            <a:pPr marL="86400" indent="0">
              <a:buNone/>
            </a:pPr>
            <a:r>
              <a:rPr lang="nl-BE" sz="3400" dirty="0">
                <a:latin typeface="UGent Panno Text" panose="02000506040000040003" pitchFamily="2" charset="0"/>
                <a:cs typeface="Arial" panose="020B0604020202020204" pitchFamily="34" charset="0"/>
                <a:hlinkClick r:id="rId7"/>
              </a:rPr>
              <a:t>privacy@ugent.be</a:t>
            </a:r>
            <a:endParaRPr lang="nl-BE" sz="3400" dirty="0">
              <a:latin typeface="UGent Panno Text" panose="02000506040000040003" pitchFamily="2" charset="0"/>
              <a:cs typeface="Arial" panose="020B0604020202020204" pitchFamily="34" charset="0"/>
            </a:endParaRPr>
          </a:p>
          <a:p>
            <a:pPr marL="86400" indent="0">
              <a:buNone/>
            </a:pPr>
            <a:r>
              <a:rPr lang="nl-BE" sz="3400" dirty="0">
                <a:latin typeface="UGent Panno Text" panose="02000506040000040003" pitchFamily="2" charset="0"/>
                <a:cs typeface="Arial" panose="020B0604020202020204" pitchFamily="34" charset="0"/>
                <a:hlinkClick r:id="rId8"/>
              </a:rPr>
              <a:t>https://www.ugent.be/en/research/datamanagement/policies/privacy.htm</a:t>
            </a:r>
            <a:endParaRPr lang="nl-BE" sz="3400" dirty="0">
              <a:latin typeface="UGent Panno Text" panose="02000506040000040003" pitchFamily="2" charset="0"/>
              <a:cs typeface="Arial" panose="020B0604020202020204" pitchFamily="34" charset="0"/>
            </a:endParaRPr>
          </a:p>
          <a:p>
            <a:pPr marL="86400" indent="0">
              <a:buNone/>
            </a:pPr>
            <a:endParaRPr lang="nl-BE" sz="3400" dirty="0">
              <a:latin typeface="UGent Panno Text" panose="02000506040000040003" pitchFamily="2" charset="0"/>
              <a:cs typeface="Arial" panose="020B0604020202020204" pitchFamily="34" charset="0"/>
            </a:endParaRPr>
          </a:p>
          <a:p>
            <a:pPr marL="86400" indent="0">
              <a:buNone/>
            </a:pPr>
            <a:endParaRPr lang="nl-BE" sz="3400" dirty="0">
              <a:latin typeface="UGent Panno Text" panose="02000506040000040003" pitchFamily="2" charset="0"/>
              <a:cs typeface="Arial" panose="020B0604020202020204" pitchFamily="34" charset="0"/>
            </a:endParaRPr>
          </a:p>
          <a:p>
            <a:pPr marL="86400" indent="0">
              <a:buNone/>
            </a:pPr>
            <a:endParaRPr lang="nl-BE" sz="3400" dirty="0">
              <a:latin typeface="UGent Panno Text" panose="02000506040000040003" pitchFamily="2" charset="0"/>
              <a:cs typeface="Arial" panose="020B0604020202020204" pitchFamily="34" charset="0"/>
            </a:endParaRPr>
          </a:p>
        </p:txBody>
      </p:sp>
      <p:sp>
        <p:nvSpPr>
          <p:cNvPr id="6" name="Title 3">
            <a:extLst>
              <a:ext uri="{FF2B5EF4-FFF2-40B4-BE49-F238E27FC236}">
                <a16:creationId xmlns:a16="http://schemas.microsoft.com/office/drawing/2014/main" id="{C8F9F82D-02BB-4E42-A669-D2C9816908D5}"/>
              </a:ext>
            </a:extLst>
          </p:cNvPr>
          <p:cNvSpPr txBox="1">
            <a:spLocks/>
          </p:cNvSpPr>
          <p:nvPr/>
        </p:nvSpPr>
        <p:spPr>
          <a:xfrm>
            <a:off x="830119" y="285750"/>
            <a:ext cx="15705282" cy="863693"/>
          </a:xfrm>
          <a:prstGeom prst="rect">
            <a:avLst/>
          </a:prstGeom>
        </p:spPr>
        <p:txBody>
          <a:bodyPr/>
          <a:lstStyle>
            <a:lvl1pPr algn="l" defTabSz="1300368" rtl="0" eaLnBrk="1" latinLnBrk="0" hangingPunct="1">
              <a:lnSpc>
                <a:spcPct val="90000"/>
              </a:lnSpc>
              <a:spcBef>
                <a:spcPct val="0"/>
              </a:spcBef>
              <a:buNone/>
              <a:defRPr sz="5400" u="sng" kern="1200" cap="all" baseline="0">
                <a:solidFill>
                  <a:srgbClr val="1E64C8"/>
                </a:solidFill>
                <a:uFill>
                  <a:solidFill>
                    <a:srgbClr val="1E64C8"/>
                  </a:solidFill>
                </a:uFill>
                <a:latin typeface="+mj-lt"/>
                <a:ea typeface="+mj-ea"/>
                <a:cs typeface="+mj-cs"/>
              </a:defRPr>
            </a:lvl1pPr>
          </a:lstStyle>
          <a:p>
            <a:r>
              <a:rPr lang="en-US">
                <a:latin typeface="UGent Panno Text "/>
              </a:rPr>
              <a:t>Need help or information?</a:t>
            </a:r>
          </a:p>
        </p:txBody>
      </p:sp>
    </p:spTree>
    <p:extLst>
      <p:ext uri="{BB962C8B-B14F-4D97-AF65-F5344CB8AC3E}">
        <p14:creationId xmlns:p14="http://schemas.microsoft.com/office/powerpoint/2010/main" val="398370040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5C9AFD-EFAE-4CB3-B9AD-479A5EB717FB}"/>
              </a:ext>
            </a:extLst>
          </p:cNvPr>
          <p:cNvSpPr>
            <a:spLocks noGrp="1"/>
          </p:cNvSpPr>
          <p:nvPr>
            <p:ph type="title"/>
          </p:nvPr>
        </p:nvSpPr>
        <p:spPr>
          <a:xfrm>
            <a:off x="830118" y="252000"/>
            <a:ext cx="15705282" cy="863693"/>
          </a:xfrm>
        </p:spPr>
        <p:txBody>
          <a:bodyPr/>
          <a:lstStyle/>
          <a:p>
            <a:pPr algn="ctr"/>
            <a:r>
              <a:rPr lang="en-US" dirty="0">
                <a:latin typeface="UGent Panno Text" panose="02000506040000040003" pitchFamily="2" charset="0"/>
              </a:rPr>
              <a:t>Why Data Management Plan (</a:t>
            </a:r>
            <a:r>
              <a:rPr lang="en-US">
                <a:latin typeface="UGent Panno Text" panose="02000506040000040003" pitchFamily="2" charset="0"/>
              </a:rPr>
              <a:t>DMP)? </a:t>
            </a:r>
            <a:endParaRPr lang="en-US" dirty="0">
              <a:latin typeface="UGent Panno Text" panose="02000506040000040003" pitchFamily="2" charset="0"/>
            </a:endParaRPr>
          </a:p>
        </p:txBody>
      </p:sp>
      <p:sp>
        <p:nvSpPr>
          <p:cNvPr id="3" name="Content Placeholder 2">
            <a:extLst>
              <a:ext uri="{FF2B5EF4-FFF2-40B4-BE49-F238E27FC236}">
                <a16:creationId xmlns:a16="http://schemas.microsoft.com/office/drawing/2014/main" id="{C2875FA4-46AD-4E56-BABD-7DF09E68948C}"/>
              </a:ext>
            </a:extLst>
          </p:cNvPr>
          <p:cNvSpPr>
            <a:spLocks noGrp="1"/>
          </p:cNvSpPr>
          <p:nvPr>
            <p:ph idx="1"/>
          </p:nvPr>
        </p:nvSpPr>
        <p:spPr>
          <a:xfrm>
            <a:off x="830118" y="1194589"/>
            <a:ext cx="10206182" cy="2651697"/>
          </a:xfrm>
        </p:spPr>
        <p:txBody>
          <a:bodyPr>
            <a:normAutofit lnSpcReduction="10000"/>
          </a:bodyPr>
          <a:lstStyle/>
          <a:p>
            <a:r>
              <a:rPr lang="en-US" sz="3599" dirty="0">
                <a:latin typeface="UGent Panno Text" panose="02000506040000040003" pitchFamily="2" charset="0"/>
              </a:rPr>
              <a:t>Increasingly required by research funders/institutions - as a </a:t>
            </a:r>
            <a:r>
              <a:rPr lang="en-US" sz="3599" b="1" dirty="0">
                <a:solidFill>
                  <a:schemeClr val="accent3"/>
                </a:solidFill>
                <a:latin typeface="UGent Panno Text" panose="02000506040000040003" pitchFamily="2" charset="0"/>
              </a:rPr>
              <a:t>first step</a:t>
            </a:r>
            <a:r>
              <a:rPr lang="en-US" sz="3599" dirty="0">
                <a:latin typeface="UGent Panno Text" panose="02000506040000040003" pitchFamily="2" charset="0"/>
              </a:rPr>
              <a:t> towards good research data management (RDM)</a:t>
            </a:r>
          </a:p>
          <a:p>
            <a:r>
              <a:rPr lang="en-US" sz="3599" dirty="0">
                <a:latin typeface="UGent Panno Text" panose="02000506040000040003" pitchFamily="2" charset="0"/>
              </a:rPr>
              <a:t>Outlines how research data will be handled </a:t>
            </a:r>
            <a:r>
              <a:rPr lang="en-US" sz="3599" b="1" dirty="0">
                <a:solidFill>
                  <a:srgbClr val="1E64C8"/>
                </a:solidFill>
                <a:latin typeface="UGent Panno Text" panose="02000506040000040003" pitchFamily="2" charset="0"/>
              </a:rPr>
              <a:t>during</a:t>
            </a:r>
            <a:r>
              <a:rPr lang="en-US" sz="3599" dirty="0">
                <a:latin typeface="UGent Panno Text" panose="02000506040000040003" pitchFamily="2" charset="0"/>
              </a:rPr>
              <a:t> &amp; </a:t>
            </a:r>
            <a:r>
              <a:rPr lang="en-US" sz="3599" b="1" dirty="0">
                <a:solidFill>
                  <a:srgbClr val="1E64C8"/>
                </a:solidFill>
                <a:latin typeface="UGent Panno Text" panose="02000506040000040003" pitchFamily="2" charset="0"/>
              </a:rPr>
              <a:t>after</a:t>
            </a:r>
            <a:r>
              <a:rPr lang="en-US" sz="3599" dirty="0">
                <a:latin typeface="UGent Panno Text" panose="02000506040000040003" pitchFamily="2" charset="0"/>
              </a:rPr>
              <a:t> a project.</a:t>
            </a:r>
          </a:p>
          <a:p>
            <a:endParaRPr lang="en-US" sz="3599" dirty="0">
              <a:latin typeface="UGent Panno Text" panose="02000506040000040003" pitchFamily="2" charset="0"/>
            </a:endParaRPr>
          </a:p>
          <a:p>
            <a:endParaRPr lang="en-US" sz="3599" dirty="0">
              <a:latin typeface="UGent Panno Text" panose="02000506040000040003" pitchFamily="2" charset="0"/>
            </a:endParaRPr>
          </a:p>
        </p:txBody>
      </p:sp>
      <p:sp>
        <p:nvSpPr>
          <p:cNvPr id="4" name="Slide Number Placeholder 3">
            <a:extLst>
              <a:ext uri="{FF2B5EF4-FFF2-40B4-BE49-F238E27FC236}">
                <a16:creationId xmlns:a16="http://schemas.microsoft.com/office/drawing/2014/main" id="{138B5E0D-31A6-4910-9AAC-AD77BA55BF3C}"/>
              </a:ext>
            </a:extLst>
          </p:cNvPr>
          <p:cNvSpPr>
            <a:spLocks noGrp="1"/>
          </p:cNvSpPr>
          <p:nvPr>
            <p:ph type="sldNum" sz="quarter" idx="12"/>
          </p:nvPr>
        </p:nvSpPr>
        <p:spPr/>
        <p:txBody>
          <a:bodyPr/>
          <a:lstStyle/>
          <a:p>
            <a:fld id="{7AE184E0-0BD4-4705-A12B-9B71DDE63301}" type="slidenum">
              <a:rPr lang="nl-BE" smtClean="0"/>
              <a:pPr/>
              <a:t>6</a:t>
            </a:fld>
            <a:endParaRPr lang="nl-BE"/>
          </a:p>
        </p:txBody>
      </p:sp>
      <p:pic>
        <p:nvPicPr>
          <p:cNvPr id="9" name="Picture 8">
            <a:extLst>
              <a:ext uri="{FF2B5EF4-FFF2-40B4-BE49-F238E27FC236}">
                <a16:creationId xmlns:a16="http://schemas.microsoft.com/office/drawing/2014/main" id="{D659F7D2-C126-4ECC-A22F-876F406D82A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348113" y="2572344"/>
            <a:ext cx="5553692" cy="4608912"/>
          </a:xfrm>
          <a:prstGeom prst="rect">
            <a:avLst/>
          </a:prstGeom>
        </p:spPr>
      </p:pic>
      <p:sp>
        <p:nvSpPr>
          <p:cNvPr id="10" name="Rectangle 9">
            <a:extLst>
              <a:ext uri="{FF2B5EF4-FFF2-40B4-BE49-F238E27FC236}">
                <a16:creationId xmlns:a16="http://schemas.microsoft.com/office/drawing/2014/main" id="{6998EFD8-B996-47F9-AA9E-B007ACACD3BE}"/>
              </a:ext>
            </a:extLst>
          </p:cNvPr>
          <p:cNvSpPr/>
          <p:nvPr/>
        </p:nvSpPr>
        <p:spPr>
          <a:xfrm>
            <a:off x="11348113" y="7320956"/>
            <a:ext cx="5000069" cy="584775"/>
          </a:xfrm>
          <a:prstGeom prst="rect">
            <a:avLst/>
          </a:prstGeom>
        </p:spPr>
        <p:txBody>
          <a:bodyPr wrap="square">
            <a:spAutoFit/>
          </a:bodyPr>
          <a:lstStyle/>
          <a:p>
            <a:pPr marL="0" lvl="1"/>
            <a:r>
              <a:rPr lang="nl-BE" sz="1600">
                <a:latin typeface="UGent Panno Text" panose="02000506040000040003" pitchFamily="50" charset="0"/>
                <a:cs typeface="Gill Sans"/>
              </a:rPr>
              <a:t>‘Planning’ by Jørgen Stamp, attribution: </a:t>
            </a:r>
            <a:r>
              <a:rPr lang="nl-BE" sz="1600">
                <a:latin typeface="UGent Panno Text" panose="02000506040000040003" pitchFamily="50" charset="0"/>
                <a:cs typeface="Gill Sans"/>
                <a:hlinkClick r:id="rId3"/>
              </a:rPr>
              <a:t>digitalbevaring.dk</a:t>
            </a:r>
            <a:r>
              <a:rPr lang="nl-BE" sz="1600">
                <a:latin typeface="UGent Panno Text" panose="02000506040000040003" pitchFamily="50" charset="0"/>
                <a:cs typeface="Gill Sans"/>
              </a:rPr>
              <a:t>, licensed under </a:t>
            </a:r>
            <a:r>
              <a:rPr lang="tr-TR" sz="1600">
                <a:latin typeface="UGent Panno Text" panose="02000506040000040003" pitchFamily="50" charset="0"/>
                <a:cs typeface="Gill Sans"/>
                <a:hlinkClick r:id="rId4"/>
              </a:rPr>
              <a:t>CC-BY 2.5 DK</a:t>
            </a:r>
            <a:endParaRPr lang="tr-TR" sz="1600">
              <a:latin typeface="UGent Panno Text" panose="02000506040000040003" pitchFamily="50" charset="0"/>
              <a:cs typeface="Gill Sans"/>
            </a:endParaRPr>
          </a:p>
        </p:txBody>
      </p:sp>
      <p:sp>
        <p:nvSpPr>
          <p:cNvPr id="5" name="TextBox 4">
            <a:extLst>
              <a:ext uri="{FF2B5EF4-FFF2-40B4-BE49-F238E27FC236}">
                <a16:creationId xmlns:a16="http://schemas.microsoft.com/office/drawing/2014/main" id="{7383539C-72CE-40ED-02C4-D8A535E59C76}"/>
              </a:ext>
            </a:extLst>
          </p:cNvPr>
          <p:cNvSpPr txBox="1"/>
          <p:nvPr/>
        </p:nvSpPr>
        <p:spPr>
          <a:xfrm>
            <a:off x="830118" y="4209143"/>
            <a:ext cx="10215253" cy="4434291"/>
          </a:xfrm>
          <a:prstGeom prst="rect">
            <a:avLst/>
          </a:prstGeom>
          <a:noFill/>
        </p:spPr>
        <p:txBody>
          <a:bodyPr wrap="square" rtlCol="0">
            <a:spAutoFit/>
          </a:bodyPr>
          <a:lstStyle/>
          <a:p>
            <a:r>
              <a:rPr lang="en-US" sz="3200" dirty="0">
                <a:latin typeface="UGent Panno Text" panose="02000506040000040003" pitchFamily="2" charset="0"/>
              </a:rPr>
              <a:t>Without planning:</a:t>
            </a:r>
          </a:p>
          <a:p>
            <a:pPr marL="1107384" lvl="1" indent="-457200">
              <a:buFont typeface="Arial" panose="020B0604020202020204" pitchFamily="34" charset="0"/>
              <a:buChar char="•"/>
            </a:pPr>
            <a:r>
              <a:rPr lang="en-US" sz="3200" dirty="0">
                <a:latin typeface="UGent Panno Text" panose="02000506040000040003" pitchFamily="2" charset="0"/>
              </a:rPr>
              <a:t>teams/labs often lose data when researchers </a:t>
            </a:r>
            <a:r>
              <a:rPr lang="en-US" sz="3200" u="sng" dirty="0">
                <a:latin typeface="UGent Panno Text" panose="02000506040000040003" pitchFamily="2" charset="0"/>
              </a:rPr>
              <a:t>leave</a:t>
            </a:r>
          </a:p>
          <a:p>
            <a:pPr marL="1107384" lvl="1" indent="-457200">
              <a:buFont typeface="Arial" panose="020B0604020202020204" pitchFamily="34" charset="0"/>
              <a:buChar char="•"/>
            </a:pPr>
            <a:r>
              <a:rPr lang="en-US" sz="3200" dirty="0">
                <a:latin typeface="UGent Panno Text" panose="02000506040000040003" pitchFamily="2" charset="0"/>
              </a:rPr>
              <a:t>working with data from </a:t>
            </a:r>
            <a:r>
              <a:rPr lang="en-US" sz="3200" u="sng" dirty="0">
                <a:latin typeface="UGent Panno Text" panose="02000506040000040003" pitchFamily="2" charset="0"/>
              </a:rPr>
              <a:t>collaborators</a:t>
            </a:r>
            <a:r>
              <a:rPr lang="en-US" sz="3200" dirty="0">
                <a:latin typeface="UGent Panno Text" panose="02000506040000040003" pitchFamily="2" charset="0"/>
              </a:rPr>
              <a:t> can be problematic </a:t>
            </a:r>
          </a:p>
          <a:p>
            <a:pPr marL="1107384" lvl="1" indent="-457200">
              <a:buFont typeface="Arial" panose="020B0604020202020204" pitchFamily="34" charset="0"/>
              <a:buChar char="•"/>
            </a:pPr>
            <a:r>
              <a:rPr lang="en-US" sz="3200" dirty="0">
                <a:latin typeface="UGent Panno Text" panose="02000506040000040003" pitchFamily="2" charset="0"/>
              </a:rPr>
              <a:t>there often is no </a:t>
            </a:r>
            <a:r>
              <a:rPr lang="en-US" sz="3200" u="sng" dirty="0">
                <a:latin typeface="UGent Panno Text" panose="02000506040000040003" pitchFamily="2" charset="0"/>
              </a:rPr>
              <a:t>budget</a:t>
            </a:r>
            <a:r>
              <a:rPr lang="en-US" sz="3200" dirty="0">
                <a:latin typeface="UGent Panno Text" panose="02000506040000040003" pitchFamily="2" charset="0"/>
              </a:rPr>
              <a:t> allocated to maintaining data(bases) beyond a project’s end</a:t>
            </a:r>
          </a:p>
          <a:p>
            <a:pPr marL="1107384" lvl="1" indent="-457200">
              <a:buFont typeface="Arial" panose="020B0604020202020204" pitchFamily="34" charset="0"/>
              <a:buChar char="•"/>
            </a:pPr>
            <a:r>
              <a:rPr lang="en-US" sz="3200" dirty="0">
                <a:latin typeface="UGent Panno Text" panose="02000506040000040003" pitchFamily="2" charset="0"/>
              </a:rPr>
              <a:t>gaining </a:t>
            </a:r>
            <a:r>
              <a:rPr lang="en-US" sz="3200" u="sng" dirty="0">
                <a:latin typeface="UGent Panno Text" panose="02000506040000040003" pitchFamily="2" charset="0"/>
              </a:rPr>
              <a:t>consent</a:t>
            </a:r>
            <a:r>
              <a:rPr lang="en-US" sz="3200" dirty="0">
                <a:latin typeface="UGent Panno Text" panose="02000506040000040003" pitchFamily="2" charset="0"/>
              </a:rPr>
              <a:t> for archiving and sharing data is often forgotten</a:t>
            </a:r>
          </a:p>
          <a:p>
            <a:pPr marL="342900" indent="-342900" algn="l">
              <a:lnSpc>
                <a:spcPct val="120000"/>
              </a:lnSpc>
              <a:buFont typeface="Arial" panose="020B0604020202020204" pitchFamily="34" charset="0"/>
              <a:buChar char="‒"/>
            </a:pPr>
            <a:endParaRPr lang="en-US" sz="2400" dirty="0"/>
          </a:p>
        </p:txBody>
      </p:sp>
    </p:spTree>
    <p:extLst>
      <p:ext uri="{BB962C8B-B14F-4D97-AF65-F5344CB8AC3E}">
        <p14:creationId xmlns:p14="http://schemas.microsoft.com/office/powerpoint/2010/main" val="1180580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103184" y="1407424"/>
            <a:ext cx="9669200" cy="5769600"/>
          </a:xfrm>
        </p:spPr>
        <p:txBody>
          <a:bodyPr/>
          <a:lstStyle/>
          <a:p>
            <a:r>
              <a:rPr lang="en-GB" sz="3500"/>
              <a:t>Ziad Choueiki</a:t>
            </a:r>
            <a:br>
              <a:rPr lang="en-GB"/>
            </a:br>
            <a:r>
              <a:rPr lang="en-GB"/>
              <a:t>Data Steward</a:t>
            </a:r>
            <a:br>
              <a:rPr lang="en-GB"/>
            </a:br>
            <a:br>
              <a:rPr lang="en-GB"/>
            </a:br>
            <a:r>
              <a:rPr lang="en-GB"/>
              <a:t>	Faculty of Economics and Business administration</a:t>
            </a:r>
            <a:br>
              <a:rPr lang="en-GB"/>
            </a:br>
            <a:r>
              <a:rPr lang="en-GB"/>
              <a:t>	Faculty of Psychology and Educational Sciences</a:t>
            </a:r>
            <a:br>
              <a:rPr lang="en-GB"/>
            </a:br>
            <a:r>
              <a:rPr lang="en-GB"/>
              <a:t>	Faculty of Political and Social Sciences</a:t>
            </a:r>
            <a:br>
              <a:rPr lang="en-GB"/>
            </a:br>
            <a:br>
              <a:rPr lang="en-GB"/>
            </a:br>
            <a:br>
              <a:rPr lang="en-GB"/>
            </a:br>
            <a:br>
              <a:rPr lang="en-GB" cap="all"/>
            </a:br>
            <a:br>
              <a:rPr lang="en-GB"/>
            </a:br>
            <a:r>
              <a:rPr lang="en-GB"/>
              <a:t>E	rdm.support@ugent.be</a:t>
            </a:r>
            <a:br>
              <a:rPr lang="en-GB"/>
            </a:br>
            <a:br>
              <a:rPr lang="en-GB"/>
            </a:br>
            <a:r>
              <a:rPr lang="en-GB"/>
              <a:t>www.ugent.be</a:t>
            </a:r>
            <a:br>
              <a:rPr lang="en-GB"/>
            </a:br>
            <a:r>
              <a:rPr lang="en-GB"/>
              <a:t>https://www.ugent.be/en/research/datamanagement</a:t>
            </a:r>
          </a:p>
        </p:txBody>
      </p:sp>
      <p:sp>
        <p:nvSpPr>
          <p:cNvPr id="4" name="Tijdelijke aanduiding voor tekst 3"/>
          <p:cNvSpPr>
            <a:spLocks noGrp="1"/>
          </p:cNvSpPr>
          <p:nvPr>
            <p:ph type="body" sz="quarter" idx="10"/>
          </p:nvPr>
        </p:nvSpPr>
        <p:spPr>
          <a:xfrm>
            <a:off x="11646049" y="3074662"/>
            <a:ext cx="7257600" cy="2099844"/>
          </a:xfrm>
        </p:spPr>
        <p:txBody>
          <a:bodyPr/>
          <a:lstStyle/>
          <a:p>
            <a:r>
              <a:rPr lang="nl-NL"/>
              <a:t>Universiteit Gent</a:t>
            </a:r>
            <a:br>
              <a:rPr lang="nl-NL"/>
            </a:br>
            <a:r>
              <a:rPr lang="nl-NL"/>
              <a:t>@</a:t>
            </a:r>
            <a:r>
              <a:rPr lang="nl-NL" err="1"/>
              <a:t>ugentRDM</a:t>
            </a:r>
            <a:endParaRPr lang="nl-NL"/>
          </a:p>
          <a:p>
            <a:r>
              <a:rPr lang="nl-BE"/>
              <a:t>UGent Data Stewards</a:t>
            </a:r>
            <a:br>
              <a:rPr lang="nl-NL"/>
            </a:br>
            <a:endParaRPr lang="nl-NL"/>
          </a:p>
        </p:txBody>
      </p:sp>
      <p:pic>
        <p:nvPicPr>
          <p:cNvPr id="5" name="Picture 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267304" y="3161604"/>
            <a:ext cx="280417" cy="335281"/>
          </a:xfrm>
          <a:prstGeom prst="rect">
            <a:avLst/>
          </a:prstGeom>
        </p:spPr>
      </p:pic>
      <p:pic>
        <p:nvPicPr>
          <p:cNvPr id="6" name="Picture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267304" y="3599274"/>
            <a:ext cx="280417" cy="356617"/>
          </a:xfrm>
          <a:prstGeom prst="rect">
            <a:avLst/>
          </a:prstGeom>
        </p:spPr>
      </p:pic>
      <p:pic>
        <p:nvPicPr>
          <p:cNvPr id="9" name="Picture 8">
            <a:extLst>
              <a:ext uri="{FF2B5EF4-FFF2-40B4-BE49-F238E27FC236}">
                <a16:creationId xmlns:a16="http://schemas.microsoft.com/office/drawing/2014/main" id="{4F34F3AB-BD0A-49EB-82B6-85703C666DC6}"/>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187063" y="4124584"/>
            <a:ext cx="435695" cy="335281"/>
          </a:xfrm>
          <a:prstGeom prst="rect">
            <a:avLst/>
          </a:prstGeom>
        </p:spPr>
      </p:pic>
    </p:spTree>
    <p:extLst>
      <p:ext uri="{BB962C8B-B14F-4D97-AF65-F5344CB8AC3E}">
        <p14:creationId xmlns:p14="http://schemas.microsoft.com/office/powerpoint/2010/main" val="362652265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E46B16-1858-AD40-98FC-DBF5E5F71C0B}"/>
              </a:ext>
            </a:extLst>
          </p:cNvPr>
          <p:cNvSpPr>
            <a:spLocks noGrp="1"/>
          </p:cNvSpPr>
          <p:nvPr>
            <p:ph type="title"/>
          </p:nvPr>
        </p:nvSpPr>
        <p:spPr/>
        <p:txBody>
          <a:bodyPr/>
          <a:lstStyle/>
          <a:p>
            <a:pPr algn="ctr"/>
            <a:r>
              <a:rPr lang="en-US" dirty="0">
                <a:latin typeface="UGent Panno Text" panose="02000506040000040003" pitchFamily="2" charset="0"/>
              </a:rPr>
              <a:t>DMP’S - GOOD practice for any project</a:t>
            </a:r>
          </a:p>
        </p:txBody>
      </p:sp>
      <p:sp>
        <p:nvSpPr>
          <p:cNvPr id="3" name="Content Placeholder 2">
            <a:extLst>
              <a:ext uri="{FF2B5EF4-FFF2-40B4-BE49-F238E27FC236}">
                <a16:creationId xmlns:a16="http://schemas.microsoft.com/office/drawing/2014/main" id="{653D1EE3-4FA8-7849-A0A6-CF1380E40672}"/>
              </a:ext>
            </a:extLst>
          </p:cNvPr>
          <p:cNvSpPr>
            <a:spLocks noGrp="1"/>
          </p:cNvSpPr>
          <p:nvPr>
            <p:ph idx="1"/>
          </p:nvPr>
        </p:nvSpPr>
        <p:spPr>
          <a:xfrm>
            <a:off x="836303" y="1194590"/>
            <a:ext cx="15698617" cy="4944954"/>
          </a:xfrm>
        </p:spPr>
        <p:txBody>
          <a:bodyPr>
            <a:normAutofit lnSpcReduction="10000"/>
          </a:bodyPr>
          <a:lstStyle/>
          <a:p>
            <a:pPr marL="86390" indent="0">
              <a:buNone/>
            </a:pPr>
            <a:r>
              <a:rPr lang="en-US" dirty="0">
                <a:latin typeface="UGent Panno Text" panose="02000506040000040003" pitchFamily="2" charset="0"/>
              </a:rPr>
              <a:t>Consider it a tool to help you</a:t>
            </a:r>
          </a:p>
          <a:p>
            <a:pPr lvl="1"/>
            <a:r>
              <a:rPr lang="en-US" dirty="0">
                <a:latin typeface="UGent Panno Text" panose="02000506040000040003" pitchFamily="2" charset="0"/>
              </a:rPr>
              <a:t>increase</a:t>
            </a:r>
            <a:r>
              <a:rPr lang="en-US" dirty="0">
                <a:solidFill>
                  <a:schemeClr val="tx1">
                    <a:lumMod val="50000"/>
                    <a:lumOff val="50000"/>
                  </a:schemeClr>
                </a:solidFill>
                <a:latin typeface="UGent Panno Text" panose="02000506040000040003" pitchFamily="2" charset="0"/>
              </a:rPr>
              <a:t> </a:t>
            </a:r>
            <a:r>
              <a:rPr lang="en-US" dirty="0">
                <a:solidFill>
                  <a:srgbClr val="1E64C8"/>
                </a:solidFill>
                <a:latin typeface="UGent Panno Text" panose="02000506040000040003" pitchFamily="2" charset="0"/>
              </a:rPr>
              <a:t>awareness of RDM</a:t>
            </a:r>
            <a:endParaRPr lang="en-US" dirty="0">
              <a:solidFill>
                <a:schemeClr val="tx1">
                  <a:lumMod val="50000"/>
                  <a:lumOff val="50000"/>
                </a:schemeClr>
              </a:solidFill>
              <a:latin typeface="UGent Panno Text" panose="02000506040000040003" pitchFamily="2" charset="0"/>
            </a:endParaRPr>
          </a:p>
          <a:p>
            <a:pPr lvl="1"/>
            <a:r>
              <a:rPr lang="en-US" dirty="0">
                <a:latin typeface="UGent Panno Text" panose="02000506040000040003" pitchFamily="2" charset="0"/>
              </a:rPr>
              <a:t>ensure data are of </a:t>
            </a:r>
            <a:r>
              <a:rPr lang="en-US" dirty="0">
                <a:solidFill>
                  <a:srgbClr val="1E64C8"/>
                </a:solidFill>
                <a:latin typeface="UGent Panno Text" panose="02000506040000040003" pitchFamily="2" charset="0"/>
              </a:rPr>
              <a:t>high quality</a:t>
            </a:r>
            <a:r>
              <a:rPr lang="en-US" dirty="0">
                <a:solidFill>
                  <a:schemeClr val="tx1">
                    <a:lumMod val="50000"/>
                    <a:lumOff val="50000"/>
                  </a:schemeClr>
                </a:solidFill>
                <a:latin typeface="UGent Panno Text" panose="02000506040000040003" pitchFamily="2" charset="0"/>
              </a:rPr>
              <a:t> </a:t>
            </a:r>
            <a:r>
              <a:rPr lang="en-US" dirty="0">
                <a:latin typeface="UGent Panno Text" panose="02000506040000040003" pitchFamily="2" charset="0"/>
              </a:rPr>
              <a:t>&amp; remain </a:t>
            </a:r>
            <a:r>
              <a:rPr lang="en-US" dirty="0">
                <a:solidFill>
                  <a:srgbClr val="1E64C8"/>
                </a:solidFill>
                <a:latin typeface="UGent Panno Text" panose="02000506040000040003" pitchFamily="2" charset="0"/>
              </a:rPr>
              <a:t>usable</a:t>
            </a:r>
          </a:p>
          <a:p>
            <a:pPr lvl="1"/>
            <a:r>
              <a:rPr lang="en-US" dirty="0">
                <a:latin typeface="UGent Panno Text" panose="02000506040000040003" pitchFamily="2" charset="0"/>
              </a:rPr>
              <a:t>comply with </a:t>
            </a:r>
            <a:r>
              <a:rPr lang="en-US" dirty="0">
                <a:solidFill>
                  <a:srgbClr val="1E64C8"/>
                </a:solidFill>
                <a:latin typeface="UGent Panno Text" panose="02000506040000040003" pitchFamily="2" charset="0"/>
              </a:rPr>
              <a:t>legal, ethical &amp; other</a:t>
            </a:r>
            <a:r>
              <a:rPr lang="en-US" dirty="0">
                <a:solidFill>
                  <a:schemeClr val="tx1">
                    <a:lumMod val="50000"/>
                    <a:lumOff val="50000"/>
                  </a:schemeClr>
                </a:solidFill>
                <a:latin typeface="UGent Panno Text" panose="02000506040000040003" pitchFamily="2" charset="0"/>
              </a:rPr>
              <a:t> </a:t>
            </a:r>
            <a:r>
              <a:rPr lang="en-US" dirty="0">
                <a:solidFill>
                  <a:srgbClr val="1E64C8"/>
                </a:solidFill>
                <a:latin typeface="UGent Panno Text" panose="02000506040000040003" pitchFamily="2" charset="0"/>
              </a:rPr>
              <a:t>requirements</a:t>
            </a:r>
            <a:endParaRPr lang="en-US" dirty="0">
              <a:solidFill>
                <a:schemeClr val="tx1">
                  <a:lumMod val="50000"/>
                  <a:lumOff val="50000"/>
                </a:schemeClr>
              </a:solidFill>
              <a:latin typeface="UGent Panno Text" panose="02000506040000040003" pitchFamily="2" charset="0"/>
            </a:endParaRPr>
          </a:p>
          <a:p>
            <a:pPr lvl="1"/>
            <a:r>
              <a:rPr lang="en-US" dirty="0">
                <a:latin typeface="UGent Panno Text" panose="02000506040000040003" pitchFamily="2" charset="0"/>
              </a:rPr>
              <a:t>identify any </a:t>
            </a:r>
            <a:r>
              <a:rPr lang="en-US" dirty="0">
                <a:solidFill>
                  <a:srgbClr val="1E64C8"/>
                </a:solidFill>
                <a:latin typeface="UGent Panno Text" panose="02000506040000040003" pitchFamily="2" charset="0"/>
              </a:rPr>
              <a:t>support &amp; resources </a:t>
            </a:r>
            <a:r>
              <a:rPr lang="en-US" dirty="0">
                <a:latin typeface="UGent Panno Text" panose="02000506040000040003" pitchFamily="2" charset="0"/>
              </a:rPr>
              <a:t>required</a:t>
            </a:r>
            <a:r>
              <a:rPr lang="en-US" dirty="0">
                <a:solidFill>
                  <a:schemeClr val="tx1">
                    <a:lumMod val="50000"/>
                    <a:lumOff val="50000"/>
                  </a:schemeClr>
                </a:solidFill>
                <a:latin typeface="UGent Panno Text" panose="02000506040000040003" pitchFamily="2" charset="0"/>
              </a:rPr>
              <a:t> </a:t>
            </a:r>
          </a:p>
          <a:p>
            <a:pPr lvl="1"/>
            <a:r>
              <a:rPr lang="en-US" dirty="0">
                <a:latin typeface="UGent Panno Text" panose="02000506040000040003" pitchFamily="2" charset="0"/>
              </a:rPr>
              <a:t>clarify</a:t>
            </a:r>
            <a:r>
              <a:rPr lang="en-US" dirty="0">
                <a:solidFill>
                  <a:schemeClr val="tx1">
                    <a:lumMod val="50000"/>
                    <a:lumOff val="50000"/>
                  </a:schemeClr>
                </a:solidFill>
                <a:latin typeface="UGent Panno Text" panose="02000506040000040003" pitchFamily="2" charset="0"/>
              </a:rPr>
              <a:t> </a:t>
            </a:r>
            <a:r>
              <a:rPr lang="en-US" dirty="0">
                <a:solidFill>
                  <a:srgbClr val="1E64C8"/>
                </a:solidFill>
                <a:latin typeface="UGent Panno Text" panose="02000506040000040003" pitchFamily="2" charset="0"/>
              </a:rPr>
              <a:t>expectations &amp; responsibilities</a:t>
            </a:r>
          </a:p>
          <a:p>
            <a:pPr marL="86390" indent="0">
              <a:buNone/>
            </a:pPr>
            <a:endParaRPr lang="en-US" dirty="0">
              <a:solidFill>
                <a:schemeClr val="tx1">
                  <a:lumMod val="50000"/>
                  <a:lumOff val="50000"/>
                </a:schemeClr>
              </a:solidFill>
              <a:latin typeface="UGent Panno Text" panose="02000506040000040003" pitchFamily="2" charset="0"/>
            </a:endParaRPr>
          </a:p>
          <a:p>
            <a:pPr marL="86390" indent="0">
              <a:buNone/>
            </a:pPr>
            <a:endParaRPr lang="en-US" dirty="0">
              <a:latin typeface="UGent Panno Text" panose="02000506040000040003" pitchFamily="2" charset="0"/>
            </a:endParaRPr>
          </a:p>
        </p:txBody>
      </p:sp>
      <p:sp>
        <p:nvSpPr>
          <p:cNvPr id="4" name="Slide Number Placeholder 3">
            <a:extLst>
              <a:ext uri="{FF2B5EF4-FFF2-40B4-BE49-F238E27FC236}">
                <a16:creationId xmlns:a16="http://schemas.microsoft.com/office/drawing/2014/main" id="{CA733958-A23D-4A46-BBB8-F4DF89D1728C}"/>
              </a:ext>
            </a:extLst>
          </p:cNvPr>
          <p:cNvSpPr>
            <a:spLocks noGrp="1"/>
          </p:cNvSpPr>
          <p:nvPr>
            <p:ph type="sldNum" sz="quarter" idx="12"/>
          </p:nvPr>
        </p:nvSpPr>
        <p:spPr/>
        <p:txBody>
          <a:bodyPr/>
          <a:lstStyle/>
          <a:p>
            <a:fld id="{7AE184E0-0BD4-4705-A12B-9B71DDE63301}" type="slidenum">
              <a:rPr lang="en-GB" noProof="0" smtClean="0"/>
              <a:t>7</a:t>
            </a:fld>
            <a:endParaRPr lang="en-GB" noProof="0"/>
          </a:p>
        </p:txBody>
      </p:sp>
      <p:sp>
        <p:nvSpPr>
          <p:cNvPr id="6" name="TextBox 5">
            <a:extLst>
              <a:ext uri="{FF2B5EF4-FFF2-40B4-BE49-F238E27FC236}">
                <a16:creationId xmlns:a16="http://schemas.microsoft.com/office/drawing/2014/main" id="{531B347C-B4F3-8586-C7F0-6925D82A4639}"/>
              </a:ext>
            </a:extLst>
          </p:cNvPr>
          <p:cNvSpPr txBox="1"/>
          <p:nvPr/>
        </p:nvSpPr>
        <p:spPr>
          <a:xfrm>
            <a:off x="1538515" y="6473372"/>
            <a:ext cx="14973886" cy="2542940"/>
          </a:xfrm>
          <a:prstGeom prst="rect">
            <a:avLst/>
          </a:prstGeom>
          <a:noFill/>
        </p:spPr>
        <p:txBody>
          <a:bodyPr wrap="square" rtlCol="0">
            <a:spAutoFit/>
          </a:bodyPr>
          <a:lstStyle/>
          <a:p>
            <a:pPr marL="772190" indent="-685800">
              <a:buFont typeface="Arial" panose="020B0604020202020204" pitchFamily="34" charset="0"/>
              <a:buChar char="•"/>
            </a:pPr>
            <a:r>
              <a:rPr lang="en-US" sz="4400" dirty="0">
                <a:latin typeface="UGent Panno Text" panose="02000506040000040003" pitchFamily="2" charset="0"/>
              </a:rPr>
              <a:t>DMPs take some time &amp; effort upfront, but can save you headaches later on!</a:t>
            </a:r>
          </a:p>
          <a:p>
            <a:pPr marL="772190" indent="-685800">
              <a:buFont typeface="Arial" panose="020B0604020202020204" pitchFamily="34" charset="0"/>
              <a:buChar char="•"/>
            </a:pPr>
            <a:r>
              <a:rPr lang="en-US" sz="4400" dirty="0">
                <a:latin typeface="UGent Panno Text" panose="02000506040000040003" pitchFamily="2" charset="0"/>
              </a:rPr>
              <a:t>But of course: a plan cannot do the work for you! </a:t>
            </a:r>
          </a:p>
          <a:p>
            <a:pPr marL="342900" indent="-342900" algn="l">
              <a:lnSpc>
                <a:spcPct val="120000"/>
              </a:lnSpc>
              <a:buFont typeface="Arial" panose="020B0604020202020204" pitchFamily="34" charset="0"/>
              <a:buChar char="‒"/>
            </a:pPr>
            <a:endParaRPr lang="en-US" sz="2500" dirty="0"/>
          </a:p>
        </p:txBody>
      </p:sp>
    </p:spTree>
    <p:extLst>
      <p:ext uri="{BB962C8B-B14F-4D97-AF65-F5344CB8AC3E}">
        <p14:creationId xmlns:p14="http://schemas.microsoft.com/office/powerpoint/2010/main" val="4394570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9A3DE8B-6752-154C-BA51-9F2C81608A8B}"/>
              </a:ext>
            </a:extLst>
          </p:cNvPr>
          <p:cNvSpPr>
            <a:spLocks noGrp="1"/>
          </p:cNvSpPr>
          <p:nvPr>
            <p:ph idx="1"/>
          </p:nvPr>
        </p:nvSpPr>
        <p:spPr>
          <a:xfrm>
            <a:off x="725278" y="1238777"/>
            <a:ext cx="16309655" cy="6696000"/>
          </a:xfrm>
        </p:spPr>
        <p:txBody>
          <a:bodyPr>
            <a:normAutofit/>
          </a:bodyPr>
          <a:lstStyle/>
          <a:p>
            <a:pPr marL="86400" indent="0">
              <a:buNone/>
            </a:pPr>
            <a:r>
              <a:rPr lang="en-US" sz="4000" dirty="0">
                <a:latin typeface="UGent Panno Text" panose="02000506040000040003" pitchFamily="2" charset="0"/>
              </a:rPr>
              <a:t>Growing expectations of open &amp; FAIR data (esp. publicly funded research) </a:t>
            </a:r>
          </a:p>
        </p:txBody>
      </p:sp>
      <p:sp>
        <p:nvSpPr>
          <p:cNvPr id="4" name="Slide Number Placeholder 3">
            <a:extLst>
              <a:ext uri="{FF2B5EF4-FFF2-40B4-BE49-F238E27FC236}">
                <a16:creationId xmlns:a16="http://schemas.microsoft.com/office/drawing/2014/main" id="{40E58550-02EC-C84B-BA7B-C9B9898C539A}"/>
              </a:ext>
            </a:extLst>
          </p:cNvPr>
          <p:cNvSpPr>
            <a:spLocks noGrp="1"/>
          </p:cNvSpPr>
          <p:nvPr>
            <p:ph type="sldNum" sz="quarter" idx="12"/>
          </p:nvPr>
        </p:nvSpPr>
        <p:spPr/>
        <p:txBody>
          <a:bodyPr/>
          <a:lstStyle/>
          <a:p>
            <a:fld id="{7AE184E0-0BD4-4705-A12B-9B71DDE63301}" type="slidenum">
              <a:rPr lang="en-GB" noProof="0" smtClean="0"/>
              <a:t>8</a:t>
            </a:fld>
            <a:endParaRPr lang="en-GB" noProof="0"/>
          </a:p>
        </p:txBody>
      </p:sp>
      <p:sp>
        <p:nvSpPr>
          <p:cNvPr id="5" name="Google Shape;289;p29">
            <a:extLst>
              <a:ext uri="{FF2B5EF4-FFF2-40B4-BE49-F238E27FC236}">
                <a16:creationId xmlns:a16="http://schemas.microsoft.com/office/drawing/2014/main" id="{98AA956F-8C9F-644A-9D9F-D694E1B6288D}"/>
              </a:ext>
            </a:extLst>
          </p:cNvPr>
          <p:cNvSpPr/>
          <p:nvPr/>
        </p:nvSpPr>
        <p:spPr>
          <a:xfrm>
            <a:off x="704052" y="5186444"/>
            <a:ext cx="596017" cy="596444"/>
          </a:xfrm>
          <a:prstGeom prst="donut">
            <a:avLst>
              <a:gd name="adj" fmla="val 24108"/>
            </a:avLst>
          </a:prstGeom>
          <a:solidFill>
            <a:srgbClr val="EFEFEF"/>
          </a:solidFill>
          <a:ln>
            <a:noFill/>
          </a:ln>
        </p:spPr>
        <p:txBody>
          <a:bodyPr spcFirstLastPara="1" wrap="square" lIns="130019" tIns="130019" rIns="130019" bIns="130019" anchor="ctr" anchorCtr="0">
            <a:noAutofit/>
          </a:bodyPr>
          <a:lstStyle/>
          <a:p>
            <a:endParaRPr sz="3641"/>
          </a:p>
        </p:txBody>
      </p:sp>
      <p:cxnSp>
        <p:nvCxnSpPr>
          <p:cNvPr id="6" name="Google Shape;294;p29">
            <a:extLst>
              <a:ext uri="{FF2B5EF4-FFF2-40B4-BE49-F238E27FC236}">
                <a16:creationId xmlns:a16="http://schemas.microsoft.com/office/drawing/2014/main" id="{1E0AC802-981F-DA4B-B620-0305ADEC9266}"/>
              </a:ext>
            </a:extLst>
          </p:cNvPr>
          <p:cNvCxnSpPr>
            <a:cxnSpLocks/>
          </p:cNvCxnSpPr>
          <p:nvPr/>
        </p:nvCxnSpPr>
        <p:spPr>
          <a:xfrm>
            <a:off x="311600" y="5504999"/>
            <a:ext cx="16723333" cy="0"/>
          </a:xfrm>
          <a:prstGeom prst="straightConnector1">
            <a:avLst/>
          </a:prstGeom>
          <a:noFill/>
          <a:ln w="9525" cap="flat" cmpd="sng">
            <a:solidFill>
              <a:srgbClr val="CCCCCC"/>
            </a:solidFill>
            <a:prstDash val="dash"/>
            <a:round/>
            <a:headEnd type="none" w="med" len="med"/>
            <a:tailEnd type="none" w="med" len="med"/>
          </a:ln>
        </p:spPr>
      </p:cxnSp>
      <p:cxnSp>
        <p:nvCxnSpPr>
          <p:cNvPr id="7" name="Google Shape;295;p29">
            <a:extLst>
              <a:ext uri="{FF2B5EF4-FFF2-40B4-BE49-F238E27FC236}">
                <a16:creationId xmlns:a16="http://schemas.microsoft.com/office/drawing/2014/main" id="{42C73511-2AF4-6B4B-B845-662BFAA47992}"/>
              </a:ext>
            </a:extLst>
          </p:cNvPr>
          <p:cNvCxnSpPr>
            <a:cxnSpLocks/>
          </p:cNvCxnSpPr>
          <p:nvPr/>
        </p:nvCxnSpPr>
        <p:spPr>
          <a:xfrm flipV="1">
            <a:off x="1002274" y="5483611"/>
            <a:ext cx="0" cy="1246217"/>
          </a:xfrm>
          <a:prstGeom prst="straightConnector1">
            <a:avLst/>
          </a:prstGeom>
          <a:noFill/>
          <a:ln w="9525" cap="flat" cmpd="sng">
            <a:solidFill>
              <a:schemeClr val="accent3"/>
            </a:solidFill>
            <a:prstDash val="solid"/>
            <a:round/>
            <a:headEnd type="oval" w="med" len="med"/>
            <a:tailEnd type="oval" w="med" len="med"/>
          </a:ln>
        </p:spPr>
      </p:cxnSp>
      <p:sp>
        <p:nvSpPr>
          <p:cNvPr id="9" name="Google Shape;298;p29">
            <a:extLst>
              <a:ext uri="{FF2B5EF4-FFF2-40B4-BE49-F238E27FC236}">
                <a16:creationId xmlns:a16="http://schemas.microsoft.com/office/drawing/2014/main" id="{B447BD49-5611-DA48-B3E8-79B476763000}"/>
              </a:ext>
            </a:extLst>
          </p:cNvPr>
          <p:cNvSpPr txBox="1"/>
          <p:nvPr/>
        </p:nvSpPr>
        <p:spPr>
          <a:xfrm>
            <a:off x="164593" y="2687765"/>
            <a:ext cx="1692308" cy="1418115"/>
          </a:xfrm>
          <a:prstGeom prst="rect">
            <a:avLst/>
          </a:prstGeom>
          <a:noFill/>
          <a:ln>
            <a:noFill/>
          </a:ln>
        </p:spPr>
        <p:txBody>
          <a:bodyPr spcFirstLastPara="1" wrap="square" lIns="130019" tIns="130019" rIns="130019" bIns="130019" anchor="ctr" anchorCtr="1">
            <a:spAutoFit/>
          </a:bodyPr>
          <a:lstStyle/>
          <a:p>
            <a:pPr algn="ctr"/>
            <a:r>
              <a:rPr lang="en-US" sz="1800">
                <a:solidFill>
                  <a:schemeClr val="tx1">
                    <a:lumMod val="50000"/>
                    <a:lumOff val="50000"/>
                  </a:schemeClr>
                </a:solidFill>
                <a:ea typeface="Raleway Light"/>
                <a:cs typeface="Raleway Light"/>
                <a:sym typeface="Raleway Light"/>
              </a:rPr>
              <a:t>Start of </a:t>
            </a:r>
            <a:r>
              <a:rPr lang="en-US" sz="1800">
                <a:solidFill>
                  <a:srgbClr val="1E64C8"/>
                </a:solidFill>
                <a:ea typeface="Raleway Light"/>
                <a:cs typeface="Raleway Light"/>
                <a:sym typeface="Raleway Light"/>
              </a:rPr>
              <a:t>H2020 Open Research Data pilot</a:t>
            </a:r>
          </a:p>
        </p:txBody>
      </p:sp>
      <p:sp>
        <p:nvSpPr>
          <p:cNvPr id="10" name="TextBox 9">
            <a:extLst>
              <a:ext uri="{FF2B5EF4-FFF2-40B4-BE49-F238E27FC236}">
                <a16:creationId xmlns:a16="http://schemas.microsoft.com/office/drawing/2014/main" id="{22379479-01C9-344B-859F-4CCE970A0907}"/>
              </a:ext>
            </a:extLst>
          </p:cNvPr>
          <p:cNvSpPr txBox="1"/>
          <p:nvPr/>
        </p:nvSpPr>
        <p:spPr>
          <a:xfrm>
            <a:off x="1136220" y="4719047"/>
            <a:ext cx="986167" cy="461665"/>
          </a:xfrm>
          <a:prstGeom prst="rect">
            <a:avLst/>
          </a:prstGeom>
          <a:noFill/>
        </p:spPr>
        <p:txBody>
          <a:bodyPr wrap="square" rtlCol="0">
            <a:spAutoFit/>
          </a:bodyPr>
          <a:lstStyle/>
          <a:p>
            <a:r>
              <a:rPr lang="en-US" sz="2400" b="1">
                <a:solidFill>
                  <a:schemeClr val="tx1">
                    <a:lumMod val="50000"/>
                    <a:lumOff val="50000"/>
                  </a:schemeClr>
                </a:solidFill>
              </a:rPr>
              <a:t>2014</a:t>
            </a:r>
          </a:p>
        </p:txBody>
      </p:sp>
      <p:sp>
        <p:nvSpPr>
          <p:cNvPr id="12" name="Google Shape;298;p29">
            <a:extLst>
              <a:ext uri="{FF2B5EF4-FFF2-40B4-BE49-F238E27FC236}">
                <a16:creationId xmlns:a16="http://schemas.microsoft.com/office/drawing/2014/main" id="{050BCEBD-2674-1142-9807-6E7EC9AB474E}"/>
              </a:ext>
            </a:extLst>
          </p:cNvPr>
          <p:cNvSpPr txBox="1"/>
          <p:nvPr/>
        </p:nvSpPr>
        <p:spPr>
          <a:xfrm>
            <a:off x="29422" y="6800303"/>
            <a:ext cx="1984126" cy="1093574"/>
          </a:xfrm>
          <a:prstGeom prst="rect">
            <a:avLst/>
          </a:prstGeom>
          <a:noFill/>
          <a:ln>
            <a:noFill/>
          </a:ln>
        </p:spPr>
        <p:txBody>
          <a:bodyPr spcFirstLastPara="1" wrap="square" lIns="130019" tIns="130019" rIns="130019" bIns="130019" anchor="ctr" anchorCtr="1">
            <a:spAutoFit/>
          </a:bodyPr>
          <a:lstStyle/>
          <a:p>
            <a:pPr algn="ctr"/>
            <a:r>
              <a:rPr lang="en-US" sz="1800">
                <a:solidFill>
                  <a:schemeClr val="tx1">
                    <a:lumMod val="50000"/>
                    <a:lumOff val="50000"/>
                  </a:schemeClr>
                </a:solidFill>
                <a:ea typeface="Raleway Light"/>
                <a:cs typeface="Raleway Light"/>
                <a:sym typeface="Raleway Light"/>
              </a:rPr>
              <a:t>PLOS</a:t>
            </a:r>
          </a:p>
          <a:p>
            <a:pPr algn="ctr"/>
            <a:r>
              <a:rPr lang="en-US" sz="1800">
                <a:solidFill>
                  <a:srgbClr val="1E64C8"/>
                </a:solidFill>
                <a:ea typeface="Raleway Light"/>
                <a:cs typeface="Raleway Light"/>
                <a:sym typeface="Raleway Light"/>
              </a:rPr>
              <a:t>data availability policy</a:t>
            </a:r>
          </a:p>
        </p:txBody>
      </p:sp>
      <p:sp>
        <p:nvSpPr>
          <p:cNvPr id="13" name="Google Shape;289;p29">
            <a:extLst>
              <a:ext uri="{FF2B5EF4-FFF2-40B4-BE49-F238E27FC236}">
                <a16:creationId xmlns:a16="http://schemas.microsoft.com/office/drawing/2014/main" id="{DB6E4161-8429-C143-A5BA-EFAF0CF3E93B}"/>
              </a:ext>
            </a:extLst>
          </p:cNvPr>
          <p:cNvSpPr/>
          <p:nvPr/>
        </p:nvSpPr>
        <p:spPr>
          <a:xfrm>
            <a:off x="2887264" y="5185984"/>
            <a:ext cx="596017" cy="596444"/>
          </a:xfrm>
          <a:prstGeom prst="donut">
            <a:avLst>
              <a:gd name="adj" fmla="val 24108"/>
            </a:avLst>
          </a:prstGeom>
          <a:solidFill>
            <a:srgbClr val="EFEFEF"/>
          </a:solidFill>
          <a:ln>
            <a:noFill/>
          </a:ln>
        </p:spPr>
        <p:txBody>
          <a:bodyPr spcFirstLastPara="1" wrap="square" lIns="130019" tIns="130019" rIns="130019" bIns="130019" anchor="ctr" anchorCtr="0">
            <a:noAutofit/>
          </a:bodyPr>
          <a:lstStyle/>
          <a:p>
            <a:endParaRPr sz="3641"/>
          </a:p>
        </p:txBody>
      </p:sp>
      <p:sp>
        <p:nvSpPr>
          <p:cNvPr id="14" name="Google Shape;289;p29">
            <a:extLst>
              <a:ext uri="{FF2B5EF4-FFF2-40B4-BE49-F238E27FC236}">
                <a16:creationId xmlns:a16="http://schemas.microsoft.com/office/drawing/2014/main" id="{367D8919-88E8-3B43-8893-9C81CB6C7F4F}"/>
              </a:ext>
            </a:extLst>
          </p:cNvPr>
          <p:cNvSpPr/>
          <p:nvPr/>
        </p:nvSpPr>
        <p:spPr>
          <a:xfrm>
            <a:off x="9436900" y="5209683"/>
            <a:ext cx="596017" cy="596444"/>
          </a:xfrm>
          <a:prstGeom prst="donut">
            <a:avLst>
              <a:gd name="adj" fmla="val 24108"/>
            </a:avLst>
          </a:prstGeom>
          <a:solidFill>
            <a:srgbClr val="EFEFEF"/>
          </a:solidFill>
          <a:ln>
            <a:noFill/>
          </a:ln>
        </p:spPr>
        <p:txBody>
          <a:bodyPr spcFirstLastPara="1" wrap="square" lIns="130019" tIns="130019" rIns="130019" bIns="130019" anchor="ctr" anchorCtr="0">
            <a:noAutofit/>
          </a:bodyPr>
          <a:lstStyle/>
          <a:p>
            <a:endParaRPr sz="3641"/>
          </a:p>
        </p:txBody>
      </p:sp>
      <p:sp>
        <p:nvSpPr>
          <p:cNvPr id="15" name="Google Shape;289;p29">
            <a:extLst>
              <a:ext uri="{FF2B5EF4-FFF2-40B4-BE49-F238E27FC236}">
                <a16:creationId xmlns:a16="http://schemas.microsoft.com/office/drawing/2014/main" id="{8F26586E-F268-0F40-B3C8-348E3E5C09D8}"/>
              </a:ext>
            </a:extLst>
          </p:cNvPr>
          <p:cNvSpPr/>
          <p:nvPr/>
        </p:nvSpPr>
        <p:spPr>
          <a:xfrm>
            <a:off x="11620112" y="5185984"/>
            <a:ext cx="596017" cy="596444"/>
          </a:xfrm>
          <a:prstGeom prst="donut">
            <a:avLst>
              <a:gd name="adj" fmla="val 24108"/>
            </a:avLst>
          </a:prstGeom>
          <a:solidFill>
            <a:schemeClr val="accent6"/>
          </a:solidFill>
          <a:ln>
            <a:solidFill>
              <a:schemeClr val="accent6"/>
            </a:solidFill>
          </a:ln>
        </p:spPr>
        <p:txBody>
          <a:bodyPr spcFirstLastPara="1" wrap="square" lIns="130019" tIns="130019" rIns="130019" bIns="130019" anchor="ctr" anchorCtr="0">
            <a:noAutofit/>
          </a:bodyPr>
          <a:lstStyle/>
          <a:p>
            <a:endParaRPr sz="3641">
              <a:solidFill>
                <a:schemeClr val="accent6"/>
              </a:solidFill>
            </a:endParaRPr>
          </a:p>
        </p:txBody>
      </p:sp>
      <p:sp>
        <p:nvSpPr>
          <p:cNvPr id="16" name="Google Shape;289;p29">
            <a:extLst>
              <a:ext uri="{FF2B5EF4-FFF2-40B4-BE49-F238E27FC236}">
                <a16:creationId xmlns:a16="http://schemas.microsoft.com/office/drawing/2014/main" id="{081A9998-6B77-0245-99FD-FDA70A162637}"/>
              </a:ext>
            </a:extLst>
          </p:cNvPr>
          <p:cNvSpPr/>
          <p:nvPr/>
        </p:nvSpPr>
        <p:spPr>
          <a:xfrm>
            <a:off x="7253688" y="5185984"/>
            <a:ext cx="596017" cy="596444"/>
          </a:xfrm>
          <a:prstGeom prst="donut">
            <a:avLst>
              <a:gd name="adj" fmla="val 24108"/>
            </a:avLst>
          </a:prstGeom>
          <a:solidFill>
            <a:srgbClr val="EFEFEF"/>
          </a:solidFill>
          <a:ln>
            <a:noFill/>
          </a:ln>
        </p:spPr>
        <p:txBody>
          <a:bodyPr spcFirstLastPara="1" wrap="square" lIns="130019" tIns="130019" rIns="130019" bIns="130019" anchor="ctr" anchorCtr="0">
            <a:noAutofit/>
          </a:bodyPr>
          <a:lstStyle/>
          <a:p>
            <a:endParaRPr sz="3641"/>
          </a:p>
        </p:txBody>
      </p:sp>
      <p:sp>
        <p:nvSpPr>
          <p:cNvPr id="17" name="Google Shape;289;p29">
            <a:extLst>
              <a:ext uri="{FF2B5EF4-FFF2-40B4-BE49-F238E27FC236}">
                <a16:creationId xmlns:a16="http://schemas.microsoft.com/office/drawing/2014/main" id="{066D32DB-5A2D-ED44-A0E7-7B3F1CA2A8BA}"/>
              </a:ext>
            </a:extLst>
          </p:cNvPr>
          <p:cNvSpPr/>
          <p:nvPr/>
        </p:nvSpPr>
        <p:spPr>
          <a:xfrm>
            <a:off x="5070476" y="5185984"/>
            <a:ext cx="596017" cy="596444"/>
          </a:xfrm>
          <a:prstGeom prst="donut">
            <a:avLst>
              <a:gd name="adj" fmla="val 24108"/>
            </a:avLst>
          </a:prstGeom>
          <a:solidFill>
            <a:schemeClr val="bg1">
              <a:lumMod val="95000"/>
            </a:schemeClr>
          </a:solidFill>
          <a:ln>
            <a:noFill/>
          </a:ln>
        </p:spPr>
        <p:txBody>
          <a:bodyPr spcFirstLastPara="1" wrap="square" lIns="130019" tIns="130019" rIns="130019" bIns="130019" anchor="ctr" anchorCtr="0">
            <a:noAutofit/>
          </a:bodyPr>
          <a:lstStyle/>
          <a:p>
            <a:endParaRPr sz="3641">
              <a:solidFill>
                <a:schemeClr val="accent6"/>
              </a:solidFill>
            </a:endParaRPr>
          </a:p>
        </p:txBody>
      </p:sp>
      <p:sp>
        <p:nvSpPr>
          <p:cNvPr id="18" name="TextBox 17">
            <a:extLst>
              <a:ext uri="{FF2B5EF4-FFF2-40B4-BE49-F238E27FC236}">
                <a16:creationId xmlns:a16="http://schemas.microsoft.com/office/drawing/2014/main" id="{A1D507D6-272D-5742-AE35-A161C1AE1474}"/>
              </a:ext>
            </a:extLst>
          </p:cNvPr>
          <p:cNvSpPr txBox="1"/>
          <p:nvPr/>
        </p:nvSpPr>
        <p:spPr>
          <a:xfrm>
            <a:off x="7740183" y="4719594"/>
            <a:ext cx="986167" cy="461665"/>
          </a:xfrm>
          <a:prstGeom prst="rect">
            <a:avLst/>
          </a:prstGeom>
          <a:noFill/>
        </p:spPr>
        <p:txBody>
          <a:bodyPr wrap="square" rtlCol="0">
            <a:spAutoFit/>
          </a:bodyPr>
          <a:lstStyle/>
          <a:p>
            <a:r>
              <a:rPr lang="en-US" sz="2400" b="1">
                <a:solidFill>
                  <a:schemeClr val="tx1">
                    <a:lumMod val="50000"/>
                    <a:lumOff val="50000"/>
                  </a:schemeClr>
                </a:solidFill>
              </a:rPr>
              <a:t>2017</a:t>
            </a:r>
          </a:p>
        </p:txBody>
      </p:sp>
      <p:sp>
        <p:nvSpPr>
          <p:cNvPr id="19" name="TextBox 18">
            <a:extLst>
              <a:ext uri="{FF2B5EF4-FFF2-40B4-BE49-F238E27FC236}">
                <a16:creationId xmlns:a16="http://schemas.microsoft.com/office/drawing/2014/main" id="{250500A1-1A35-9142-B76D-517869F5D8B9}"/>
              </a:ext>
            </a:extLst>
          </p:cNvPr>
          <p:cNvSpPr txBox="1"/>
          <p:nvPr/>
        </p:nvSpPr>
        <p:spPr>
          <a:xfrm>
            <a:off x="9890398" y="4727297"/>
            <a:ext cx="986167" cy="461665"/>
          </a:xfrm>
          <a:prstGeom prst="rect">
            <a:avLst/>
          </a:prstGeom>
          <a:noFill/>
        </p:spPr>
        <p:txBody>
          <a:bodyPr wrap="square" rtlCol="0">
            <a:spAutoFit/>
          </a:bodyPr>
          <a:lstStyle/>
          <a:p>
            <a:r>
              <a:rPr lang="en-US" sz="2400" b="1">
                <a:solidFill>
                  <a:schemeClr val="tx1">
                    <a:lumMod val="50000"/>
                    <a:lumOff val="50000"/>
                  </a:schemeClr>
                </a:solidFill>
              </a:rPr>
              <a:t>2018</a:t>
            </a:r>
          </a:p>
        </p:txBody>
      </p:sp>
      <p:sp>
        <p:nvSpPr>
          <p:cNvPr id="20" name="TextBox 19">
            <a:extLst>
              <a:ext uri="{FF2B5EF4-FFF2-40B4-BE49-F238E27FC236}">
                <a16:creationId xmlns:a16="http://schemas.microsoft.com/office/drawing/2014/main" id="{23FE1E17-5949-F54D-968D-044DAE965469}"/>
              </a:ext>
            </a:extLst>
          </p:cNvPr>
          <p:cNvSpPr txBox="1"/>
          <p:nvPr/>
        </p:nvSpPr>
        <p:spPr>
          <a:xfrm>
            <a:off x="12094300" y="4719047"/>
            <a:ext cx="986167" cy="461665"/>
          </a:xfrm>
          <a:prstGeom prst="rect">
            <a:avLst/>
          </a:prstGeom>
          <a:noFill/>
        </p:spPr>
        <p:txBody>
          <a:bodyPr wrap="square" rtlCol="0">
            <a:spAutoFit/>
          </a:bodyPr>
          <a:lstStyle/>
          <a:p>
            <a:r>
              <a:rPr lang="en-US" sz="2400" b="1">
                <a:solidFill>
                  <a:schemeClr val="tx1">
                    <a:lumMod val="50000"/>
                    <a:lumOff val="50000"/>
                  </a:schemeClr>
                </a:solidFill>
              </a:rPr>
              <a:t>2019</a:t>
            </a:r>
          </a:p>
        </p:txBody>
      </p:sp>
      <p:cxnSp>
        <p:nvCxnSpPr>
          <p:cNvPr id="21" name="Google Shape;297;p29">
            <a:extLst>
              <a:ext uri="{FF2B5EF4-FFF2-40B4-BE49-F238E27FC236}">
                <a16:creationId xmlns:a16="http://schemas.microsoft.com/office/drawing/2014/main" id="{D56F58D6-05B8-F747-84EC-9C5C756D2E53}"/>
              </a:ext>
            </a:extLst>
          </p:cNvPr>
          <p:cNvCxnSpPr>
            <a:cxnSpLocks/>
          </p:cNvCxnSpPr>
          <p:nvPr/>
        </p:nvCxnSpPr>
        <p:spPr>
          <a:xfrm flipV="1">
            <a:off x="9739967" y="3319397"/>
            <a:ext cx="0" cy="2169265"/>
          </a:xfrm>
          <a:prstGeom prst="straightConnector1">
            <a:avLst/>
          </a:prstGeom>
          <a:noFill/>
          <a:ln w="9525" cap="flat" cmpd="sng">
            <a:solidFill>
              <a:schemeClr val="accent3"/>
            </a:solidFill>
            <a:prstDash val="solid"/>
            <a:round/>
            <a:headEnd type="oval" w="med" len="med"/>
            <a:tailEnd type="oval" w="med" len="med"/>
          </a:ln>
        </p:spPr>
      </p:cxnSp>
      <p:cxnSp>
        <p:nvCxnSpPr>
          <p:cNvPr id="22" name="Google Shape;297;p29">
            <a:extLst>
              <a:ext uri="{FF2B5EF4-FFF2-40B4-BE49-F238E27FC236}">
                <a16:creationId xmlns:a16="http://schemas.microsoft.com/office/drawing/2014/main" id="{01353237-4AEC-A94C-95C8-FEDC0B89B3EF}"/>
              </a:ext>
            </a:extLst>
          </p:cNvPr>
          <p:cNvCxnSpPr>
            <a:cxnSpLocks/>
          </p:cNvCxnSpPr>
          <p:nvPr/>
        </p:nvCxnSpPr>
        <p:spPr>
          <a:xfrm flipH="1" flipV="1">
            <a:off x="11901519" y="4586777"/>
            <a:ext cx="5673" cy="897430"/>
          </a:xfrm>
          <a:prstGeom prst="straightConnector1">
            <a:avLst/>
          </a:prstGeom>
          <a:noFill/>
          <a:ln w="9525" cap="flat" cmpd="sng">
            <a:solidFill>
              <a:schemeClr val="accent3"/>
            </a:solidFill>
            <a:prstDash val="solid"/>
            <a:round/>
            <a:headEnd type="oval" w="med" len="med"/>
            <a:tailEnd type="oval" w="med" len="med"/>
          </a:ln>
        </p:spPr>
      </p:cxnSp>
      <p:sp>
        <p:nvSpPr>
          <p:cNvPr id="26" name="Google Shape;298;p29">
            <a:extLst>
              <a:ext uri="{FF2B5EF4-FFF2-40B4-BE49-F238E27FC236}">
                <a16:creationId xmlns:a16="http://schemas.microsoft.com/office/drawing/2014/main" id="{74503910-1DD0-D546-B4B3-05B37D9F03FA}"/>
              </a:ext>
            </a:extLst>
          </p:cNvPr>
          <p:cNvSpPr txBox="1"/>
          <p:nvPr/>
        </p:nvSpPr>
        <p:spPr>
          <a:xfrm>
            <a:off x="8808489" y="2266145"/>
            <a:ext cx="1692310" cy="816575"/>
          </a:xfrm>
          <a:prstGeom prst="rect">
            <a:avLst/>
          </a:prstGeom>
          <a:noFill/>
          <a:ln>
            <a:noFill/>
          </a:ln>
        </p:spPr>
        <p:txBody>
          <a:bodyPr spcFirstLastPara="1" wrap="square" lIns="130019" tIns="130019" rIns="130019" bIns="130019" anchor="ctr" anchorCtr="1">
            <a:spAutoFit/>
          </a:bodyPr>
          <a:lstStyle/>
          <a:p>
            <a:pPr algn="ctr"/>
            <a:r>
              <a:rPr lang="en-US" sz="1800">
                <a:solidFill>
                  <a:srgbClr val="1E64C8"/>
                </a:solidFill>
                <a:ea typeface="Raleway Light"/>
                <a:cs typeface="Raleway Light"/>
                <a:sym typeface="Raleway Light"/>
              </a:rPr>
              <a:t>FWO</a:t>
            </a:r>
            <a:r>
              <a:rPr lang="en-US" sz="1800">
                <a:solidFill>
                  <a:schemeClr val="tx1">
                    <a:lumMod val="50000"/>
                    <a:lumOff val="50000"/>
                  </a:schemeClr>
                </a:solidFill>
                <a:ea typeface="Raleway Light"/>
                <a:cs typeface="Raleway Light"/>
                <a:sym typeface="Raleway Light"/>
              </a:rPr>
              <a:t> policy on RDM</a:t>
            </a:r>
          </a:p>
        </p:txBody>
      </p:sp>
      <p:cxnSp>
        <p:nvCxnSpPr>
          <p:cNvPr id="27" name="Google Shape;297;p29">
            <a:extLst>
              <a:ext uri="{FF2B5EF4-FFF2-40B4-BE49-F238E27FC236}">
                <a16:creationId xmlns:a16="http://schemas.microsoft.com/office/drawing/2014/main" id="{AC29D760-39B0-374F-9DCA-453FDBD13D34}"/>
              </a:ext>
            </a:extLst>
          </p:cNvPr>
          <p:cNvCxnSpPr>
            <a:cxnSpLocks/>
          </p:cNvCxnSpPr>
          <p:nvPr/>
        </p:nvCxnSpPr>
        <p:spPr>
          <a:xfrm flipV="1">
            <a:off x="11901520" y="5498903"/>
            <a:ext cx="0" cy="1246217"/>
          </a:xfrm>
          <a:prstGeom prst="straightConnector1">
            <a:avLst/>
          </a:prstGeom>
          <a:noFill/>
          <a:ln w="9525" cap="flat" cmpd="sng">
            <a:solidFill>
              <a:schemeClr val="accent6"/>
            </a:solidFill>
            <a:prstDash val="solid"/>
            <a:round/>
            <a:headEnd type="oval" w="med" len="med"/>
            <a:tailEnd type="oval" w="med" len="med"/>
          </a:ln>
        </p:spPr>
      </p:cxnSp>
      <p:sp>
        <p:nvSpPr>
          <p:cNvPr id="28" name="Google Shape;298;p29">
            <a:extLst>
              <a:ext uri="{FF2B5EF4-FFF2-40B4-BE49-F238E27FC236}">
                <a16:creationId xmlns:a16="http://schemas.microsoft.com/office/drawing/2014/main" id="{9DADA190-5B3C-4942-A71A-E8487928DCED}"/>
              </a:ext>
            </a:extLst>
          </p:cNvPr>
          <p:cNvSpPr txBox="1"/>
          <p:nvPr/>
        </p:nvSpPr>
        <p:spPr>
          <a:xfrm>
            <a:off x="10951493" y="3058854"/>
            <a:ext cx="1950159" cy="1370573"/>
          </a:xfrm>
          <a:prstGeom prst="rect">
            <a:avLst/>
          </a:prstGeom>
          <a:noFill/>
          <a:ln>
            <a:noFill/>
          </a:ln>
        </p:spPr>
        <p:txBody>
          <a:bodyPr spcFirstLastPara="1" wrap="square" lIns="130019" tIns="130019" rIns="130019" bIns="130019" anchor="ctr" anchorCtr="1">
            <a:spAutoFit/>
          </a:bodyPr>
          <a:lstStyle/>
          <a:p>
            <a:pPr algn="ctr"/>
            <a:r>
              <a:rPr lang="en-US" sz="1800">
                <a:solidFill>
                  <a:schemeClr val="tx1">
                    <a:lumMod val="50000"/>
                    <a:lumOff val="50000"/>
                  </a:schemeClr>
                </a:solidFill>
                <a:ea typeface="Raleway Light"/>
                <a:cs typeface="Raleway Light"/>
                <a:sym typeface="Raleway Light"/>
              </a:rPr>
              <a:t>EU </a:t>
            </a:r>
            <a:r>
              <a:rPr lang="en-US" sz="1800">
                <a:solidFill>
                  <a:srgbClr val="1E64C8"/>
                </a:solidFill>
                <a:ea typeface="Raleway Light"/>
                <a:cs typeface="Raleway Light"/>
                <a:sym typeface="Raleway Light"/>
              </a:rPr>
              <a:t>Open Data Directive </a:t>
            </a:r>
            <a:r>
              <a:rPr lang="en-US" sz="1800">
                <a:solidFill>
                  <a:schemeClr val="tx1">
                    <a:lumMod val="50000"/>
                    <a:lumOff val="50000"/>
                  </a:schemeClr>
                </a:solidFill>
                <a:ea typeface="Raleway Light"/>
                <a:cs typeface="Raleway Light"/>
                <a:sym typeface="Raleway Light"/>
              </a:rPr>
              <a:t>includes research data</a:t>
            </a:r>
          </a:p>
        </p:txBody>
      </p:sp>
      <p:sp>
        <p:nvSpPr>
          <p:cNvPr id="29" name="Google Shape;298;p29">
            <a:extLst>
              <a:ext uri="{FF2B5EF4-FFF2-40B4-BE49-F238E27FC236}">
                <a16:creationId xmlns:a16="http://schemas.microsoft.com/office/drawing/2014/main" id="{63CD7E39-F14B-F649-9850-A6E03ADCC7EA}"/>
              </a:ext>
            </a:extLst>
          </p:cNvPr>
          <p:cNvSpPr txBox="1"/>
          <p:nvPr/>
        </p:nvSpPr>
        <p:spPr>
          <a:xfrm>
            <a:off x="10826502" y="6821223"/>
            <a:ext cx="2191607" cy="2201570"/>
          </a:xfrm>
          <a:prstGeom prst="rect">
            <a:avLst/>
          </a:prstGeom>
          <a:noFill/>
          <a:ln>
            <a:noFill/>
          </a:ln>
        </p:spPr>
        <p:txBody>
          <a:bodyPr spcFirstLastPara="1" wrap="square" lIns="130019" tIns="130019" rIns="130019" bIns="130019" anchor="ctr" anchorCtr="1">
            <a:spAutoFit/>
          </a:bodyPr>
          <a:lstStyle/>
          <a:p>
            <a:pPr algn="ctr"/>
            <a:r>
              <a:rPr lang="nl-BE" sz="1800">
                <a:solidFill>
                  <a:schemeClr val="tx1">
                    <a:lumMod val="50000"/>
                    <a:lumOff val="50000"/>
                  </a:schemeClr>
                </a:solidFill>
                <a:ea typeface="Raleway Light"/>
                <a:cs typeface="Raleway Light"/>
                <a:sym typeface="Raleway Light"/>
              </a:rPr>
              <a:t>Revised </a:t>
            </a:r>
            <a:r>
              <a:rPr lang="nl-BE" sz="1800">
                <a:solidFill>
                  <a:srgbClr val="1E64C8"/>
                </a:solidFill>
                <a:ea typeface="Raleway Light"/>
                <a:cs typeface="Raleway Light"/>
                <a:sym typeface="Raleway Light"/>
              </a:rPr>
              <a:t>BOF/IOF regulation </a:t>
            </a:r>
            <a:r>
              <a:rPr lang="nl-BE" sz="1800">
                <a:solidFill>
                  <a:schemeClr val="tx1">
                    <a:lumMod val="50000"/>
                    <a:lumOff val="50000"/>
                  </a:schemeClr>
                </a:solidFill>
                <a:ea typeface="Raleway Light"/>
                <a:cs typeface="Raleway Light"/>
                <a:sym typeface="Raleway Light"/>
              </a:rPr>
              <a:t>includes data as research output (FRIS); </a:t>
            </a:r>
          </a:p>
          <a:p>
            <a:pPr algn="ctr"/>
            <a:r>
              <a:rPr lang="nl-BE" sz="1800">
                <a:solidFill>
                  <a:srgbClr val="1E64C8"/>
                </a:solidFill>
                <a:ea typeface="Raleway Light"/>
                <a:cs typeface="Raleway Light"/>
                <a:sym typeface="Raleway Light"/>
              </a:rPr>
              <a:t>Flemish Government open science policy plan</a:t>
            </a:r>
          </a:p>
        </p:txBody>
      </p:sp>
      <p:sp>
        <p:nvSpPr>
          <p:cNvPr id="30" name="TextBox 29">
            <a:extLst>
              <a:ext uri="{FF2B5EF4-FFF2-40B4-BE49-F238E27FC236}">
                <a16:creationId xmlns:a16="http://schemas.microsoft.com/office/drawing/2014/main" id="{BBA0C8D8-9F5F-4B4A-8A68-65C1C2F442AB}"/>
              </a:ext>
            </a:extLst>
          </p:cNvPr>
          <p:cNvSpPr txBox="1"/>
          <p:nvPr/>
        </p:nvSpPr>
        <p:spPr>
          <a:xfrm>
            <a:off x="3326928" y="4712155"/>
            <a:ext cx="986167" cy="461665"/>
          </a:xfrm>
          <a:prstGeom prst="rect">
            <a:avLst/>
          </a:prstGeom>
          <a:noFill/>
        </p:spPr>
        <p:txBody>
          <a:bodyPr wrap="square" rtlCol="0">
            <a:spAutoFit/>
          </a:bodyPr>
          <a:lstStyle/>
          <a:p>
            <a:r>
              <a:rPr lang="en-US" sz="2400" b="1">
                <a:solidFill>
                  <a:schemeClr val="tx1">
                    <a:lumMod val="50000"/>
                    <a:lumOff val="50000"/>
                  </a:schemeClr>
                </a:solidFill>
              </a:rPr>
              <a:t>2015</a:t>
            </a:r>
          </a:p>
        </p:txBody>
      </p:sp>
      <p:sp>
        <p:nvSpPr>
          <p:cNvPr id="32" name="Google Shape;298;p29">
            <a:extLst>
              <a:ext uri="{FF2B5EF4-FFF2-40B4-BE49-F238E27FC236}">
                <a16:creationId xmlns:a16="http://schemas.microsoft.com/office/drawing/2014/main" id="{4B5C1FE1-54D1-CF40-919F-1E1B522C9FA4}"/>
              </a:ext>
            </a:extLst>
          </p:cNvPr>
          <p:cNvSpPr txBox="1"/>
          <p:nvPr/>
        </p:nvSpPr>
        <p:spPr>
          <a:xfrm>
            <a:off x="2180419" y="6827022"/>
            <a:ext cx="1986343" cy="1370573"/>
          </a:xfrm>
          <a:prstGeom prst="rect">
            <a:avLst/>
          </a:prstGeom>
          <a:noFill/>
          <a:ln>
            <a:noFill/>
          </a:ln>
        </p:spPr>
        <p:txBody>
          <a:bodyPr spcFirstLastPara="1" wrap="square" lIns="130019" tIns="130019" rIns="130019" bIns="130019" anchor="ctr" anchorCtr="1">
            <a:spAutoFit/>
          </a:bodyPr>
          <a:lstStyle/>
          <a:p>
            <a:pPr algn="ctr"/>
            <a:r>
              <a:rPr lang="nl-BE" sz="1800">
                <a:solidFill>
                  <a:schemeClr val="tx1">
                    <a:lumMod val="50000"/>
                    <a:lumOff val="50000"/>
                  </a:schemeClr>
                </a:solidFill>
                <a:ea typeface="Raleway Light"/>
                <a:cs typeface="Raleway Light"/>
                <a:sym typeface="Raleway Light"/>
              </a:rPr>
              <a:t>EC first announces </a:t>
            </a:r>
            <a:r>
              <a:rPr lang="nl-BE" sz="1800">
                <a:solidFill>
                  <a:srgbClr val="1E64C8"/>
                </a:solidFill>
                <a:ea typeface="Raleway Light"/>
                <a:cs typeface="Raleway Light"/>
                <a:sym typeface="Raleway Light"/>
              </a:rPr>
              <a:t>European Open Science Cloud</a:t>
            </a:r>
          </a:p>
        </p:txBody>
      </p:sp>
      <p:sp>
        <p:nvSpPr>
          <p:cNvPr id="33" name="TextBox 32">
            <a:extLst>
              <a:ext uri="{FF2B5EF4-FFF2-40B4-BE49-F238E27FC236}">
                <a16:creationId xmlns:a16="http://schemas.microsoft.com/office/drawing/2014/main" id="{F6BA346B-7548-D94A-953F-138F29659E3D}"/>
              </a:ext>
            </a:extLst>
          </p:cNvPr>
          <p:cNvSpPr txBox="1"/>
          <p:nvPr/>
        </p:nvSpPr>
        <p:spPr>
          <a:xfrm>
            <a:off x="5532690" y="4727297"/>
            <a:ext cx="986167" cy="461665"/>
          </a:xfrm>
          <a:prstGeom prst="rect">
            <a:avLst/>
          </a:prstGeom>
          <a:noFill/>
        </p:spPr>
        <p:txBody>
          <a:bodyPr wrap="square" rtlCol="0">
            <a:spAutoFit/>
          </a:bodyPr>
          <a:lstStyle/>
          <a:p>
            <a:r>
              <a:rPr lang="en-US" sz="2400" b="1">
                <a:solidFill>
                  <a:schemeClr val="tx1">
                    <a:lumMod val="50000"/>
                    <a:lumOff val="50000"/>
                  </a:schemeClr>
                </a:solidFill>
              </a:rPr>
              <a:t>2016</a:t>
            </a:r>
          </a:p>
        </p:txBody>
      </p:sp>
      <p:cxnSp>
        <p:nvCxnSpPr>
          <p:cNvPr id="34" name="Google Shape;295;p29">
            <a:extLst>
              <a:ext uri="{FF2B5EF4-FFF2-40B4-BE49-F238E27FC236}">
                <a16:creationId xmlns:a16="http://schemas.microsoft.com/office/drawing/2014/main" id="{99F83F04-9730-4842-BB4A-E7FEE7F05F8C}"/>
              </a:ext>
            </a:extLst>
          </p:cNvPr>
          <p:cNvCxnSpPr>
            <a:cxnSpLocks/>
          </p:cNvCxnSpPr>
          <p:nvPr/>
        </p:nvCxnSpPr>
        <p:spPr>
          <a:xfrm flipV="1">
            <a:off x="5360471" y="4237989"/>
            <a:ext cx="0" cy="1246217"/>
          </a:xfrm>
          <a:prstGeom prst="straightConnector1">
            <a:avLst/>
          </a:prstGeom>
          <a:noFill/>
          <a:ln w="9525" cap="flat" cmpd="sng">
            <a:solidFill>
              <a:schemeClr val="accent3"/>
            </a:solidFill>
            <a:prstDash val="solid"/>
            <a:round/>
            <a:headEnd type="oval" w="med" len="med"/>
            <a:tailEnd type="oval" w="med" len="med"/>
          </a:ln>
        </p:spPr>
      </p:cxnSp>
      <p:sp>
        <p:nvSpPr>
          <p:cNvPr id="35" name="Google Shape;298;p29">
            <a:extLst>
              <a:ext uri="{FF2B5EF4-FFF2-40B4-BE49-F238E27FC236}">
                <a16:creationId xmlns:a16="http://schemas.microsoft.com/office/drawing/2014/main" id="{24821410-B132-F64A-B41A-A1C0EDA250E2}"/>
              </a:ext>
            </a:extLst>
          </p:cNvPr>
          <p:cNvSpPr txBox="1"/>
          <p:nvPr/>
        </p:nvSpPr>
        <p:spPr>
          <a:xfrm>
            <a:off x="4518595" y="2964477"/>
            <a:ext cx="1692309" cy="1134473"/>
          </a:xfrm>
          <a:prstGeom prst="rect">
            <a:avLst/>
          </a:prstGeom>
          <a:noFill/>
          <a:ln>
            <a:noFill/>
          </a:ln>
        </p:spPr>
        <p:txBody>
          <a:bodyPr spcFirstLastPara="1" wrap="square" lIns="130019" tIns="130019" rIns="130019" bIns="130019" anchor="ctr" anchorCtr="1">
            <a:spAutoFit/>
          </a:bodyPr>
          <a:lstStyle/>
          <a:p>
            <a:pPr algn="ctr"/>
            <a:r>
              <a:rPr lang="nl-BE" sz="1800">
                <a:solidFill>
                  <a:srgbClr val="1E64C8"/>
                </a:solidFill>
                <a:ea typeface="Raleway Light"/>
                <a:cs typeface="Raleway Light"/>
                <a:sym typeface="Raleway Light"/>
              </a:rPr>
              <a:t>UGent </a:t>
            </a:r>
            <a:r>
              <a:rPr lang="nl-BE" sz="1800">
                <a:solidFill>
                  <a:schemeClr val="tx1">
                    <a:lumMod val="50000"/>
                    <a:lumOff val="50000"/>
                  </a:schemeClr>
                </a:solidFill>
                <a:ea typeface="Raleway Light"/>
                <a:cs typeface="Raleway Light"/>
                <a:sym typeface="Raleway Light"/>
              </a:rPr>
              <a:t>Policy Framework on RDM</a:t>
            </a:r>
          </a:p>
        </p:txBody>
      </p:sp>
      <p:cxnSp>
        <p:nvCxnSpPr>
          <p:cNvPr id="37" name="Google Shape;297;p29">
            <a:extLst>
              <a:ext uri="{FF2B5EF4-FFF2-40B4-BE49-F238E27FC236}">
                <a16:creationId xmlns:a16="http://schemas.microsoft.com/office/drawing/2014/main" id="{2D2C0363-C40E-844A-B491-84831382D635}"/>
              </a:ext>
            </a:extLst>
          </p:cNvPr>
          <p:cNvCxnSpPr>
            <a:cxnSpLocks/>
          </p:cNvCxnSpPr>
          <p:nvPr/>
        </p:nvCxnSpPr>
        <p:spPr>
          <a:xfrm flipV="1">
            <a:off x="7530697" y="5489364"/>
            <a:ext cx="0" cy="1246217"/>
          </a:xfrm>
          <a:prstGeom prst="straightConnector1">
            <a:avLst/>
          </a:prstGeom>
          <a:noFill/>
          <a:ln w="9525" cap="flat" cmpd="sng">
            <a:solidFill>
              <a:schemeClr val="accent3"/>
            </a:solidFill>
            <a:prstDash val="solid"/>
            <a:round/>
            <a:headEnd type="oval" w="med" len="med"/>
            <a:tailEnd type="oval" w="med" len="med"/>
          </a:ln>
        </p:spPr>
      </p:cxnSp>
      <p:sp>
        <p:nvSpPr>
          <p:cNvPr id="38" name="Google Shape;298;p29">
            <a:extLst>
              <a:ext uri="{FF2B5EF4-FFF2-40B4-BE49-F238E27FC236}">
                <a16:creationId xmlns:a16="http://schemas.microsoft.com/office/drawing/2014/main" id="{958C126D-4191-324A-A272-D6D2FCE015A2}"/>
              </a:ext>
            </a:extLst>
          </p:cNvPr>
          <p:cNvSpPr txBox="1"/>
          <p:nvPr/>
        </p:nvSpPr>
        <p:spPr>
          <a:xfrm>
            <a:off x="6345937" y="6811679"/>
            <a:ext cx="2380412" cy="1370573"/>
          </a:xfrm>
          <a:prstGeom prst="rect">
            <a:avLst/>
          </a:prstGeom>
          <a:noFill/>
          <a:ln>
            <a:noFill/>
          </a:ln>
        </p:spPr>
        <p:txBody>
          <a:bodyPr spcFirstLastPara="1" wrap="square" lIns="130019" tIns="130019" rIns="130019" bIns="130019" anchor="ctr" anchorCtr="1">
            <a:spAutoFit/>
          </a:bodyPr>
          <a:lstStyle/>
          <a:p>
            <a:pPr algn="ctr"/>
            <a:r>
              <a:rPr lang="en-US" sz="1800">
                <a:solidFill>
                  <a:schemeClr val="tx1">
                    <a:lumMod val="50000"/>
                    <a:lumOff val="50000"/>
                  </a:schemeClr>
                </a:solidFill>
                <a:ea typeface="Raleway Light"/>
                <a:cs typeface="Raleway Light"/>
                <a:sym typeface="Raleway Light"/>
              </a:rPr>
              <a:t>Revised </a:t>
            </a:r>
            <a:r>
              <a:rPr lang="en-US" sz="1800">
                <a:solidFill>
                  <a:srgbClr val="1E64C8"/>
                </a:solidFill>
                <a:ea typeface="Raleway Light"/>
                <a:cs typeface="Raleway Light"/>
                <a:sym typeface="Raleway Light"/>
              </a:rPr>
              <a:t>European Code of Conduct for Research Integrity </a:t>
            </a:r>
            <a:r>
              <a:rPr lang="en-US" sz="1800">
                <a:solidFill>
                  <a:schemeClr val="tx1">
                    <a:lumMod val="50000"/>
                    <a:lumOff val="50000"/>
                  </a:schemeClr>
                </a:solidFill>
                <a:ea typeface="Raleway Light"/>
                <a:cs typeface="Raleway Light"/>
                <a:sym typeface="Raleway Light"/>
              </a:rPr>
              <a:t>(ALLEA)</a:t>
            </a:r>
          </a:p>
        </p:txBody>
      </p:sp>
      <p:cxnSp>
        <p:nvCxnSpPr>
          <p:cNvPr id="40" name="Google Shape;297;p29">
            <a:extLst>
              <a:ext uri="{FF2B5EF4-FFF2-40B4-BE49-F238E27FC236}">
                <a16:creationId xmlns:a16="http://schemas.microsoft.com/office/drawing/2014/main" id="{C8A8AB8A-4D9B-5340-BE23-BE38BEF339E2}"/>
              </a:ext>
            </a:extLst>
          </p:cNvPr>
          <p:cNvCxnSpPr>
            <a:cxnSpLocks/>
          </p:cNvCxnSpPr>
          <p:nvPr/>
        </p:nvCxnSpPr>
        <p:spPr>
          <a:xfrm flipV="1">
            <a:off x="3175451" y="5478421"/>
            <a:ext cx="0" cy="1246217"/>
          </a:xfrm>
          <a:prstGeom prst="straightConnector1">
            <a:avLst/>
          </a:prstGeom>
          <a:noFill/>
          <a:ln w="9525" cap="flat" cmpd="sng">
            <a:solidFill>
              <a:schemeClr val="accent3"/>
            </a:solidFill>
            <a:prstDash val="solid"/>
            <a:round/>
            <a:headEnd type="oval" w="med" len="med"/>
            <a:tailEnd type="oval" w="med" len="med"/>
          </a:ln>
        </p:spPr>
      </p:cxnSp>
      <p:cxnSp>
        <p:nvCxnSpPr>
          <p:cNvPr id="36" name="Google Shape;297;p29">
            <a:extLst>
              <a:ext uri="{FF2B5EF4-FFF2-40B4-BE49-F238E27FC236}">
                <a16:creationId xmlns:a16="http://schemas.microsoft.com/office/drawing/2014/main" id="{35BB83F0-2DC8-4A4F-8A3A-33B499402483}"/>
              </a:ext>
            </a:extLst>
          </p:cNvPr>
          <p:cNvCxnSpPr>
            <a:cxnSpLocks/>
          </p:cNvCxnSpPr>
          <p:nvPr/>
        </p:nvCxnSpPr>
        <p:spPr>
          <a:xfrm flipV="1">
            <a:off x="1002274" y="4252686"/>
            <a:ext cx="0" cy="1246217"/>
          </a:xfrm>
          <a:prstGeom prst="straightConnector1">
            <a:avLst/>
          </a:prstGeom>
          <a:noFill/>
          <a:ln w="9525" cap="flat" cmpd="sng">
            <a:solidFill>
              <a:schemeClr val="accent3"/>
            </a:solidFill>
            <a:prstDash val="solid"/>
            <a:round/>
            <a:headEnd type="oval" w="med" len="med"/>
            <a:tailEnd type="oval" w="med" len="med"/>
          </a:ln>
        </p:spPr>
      </p:cxnSp>
      <p:sp>
        <p:nvSpPr>
          <p:cNvPr id="39" name="Title 1">
            <a:extLst>
              <a:ext uri="{FF2B5EF4-FFF2-40B4-BE49-F238E27FC236}">
                <a16:creationId xmlns:a16="http://schemas.microsoft.com/office/drawing/2014/main" id="{5AF02BA4-98B1-0446-9F9D-D68E457E1620}"/>
              </a:ext>
            </a:extLst>
          </p:cNvPr>
          <p:cNvSpPr>
            <a:spLocks noGrp="1"/>
          </p:cNvSpPr>
          <p:nvPr>
            <p:ph type="title"/>
          </p:nvPr>
        </p:nvSpPr>
        <p:spPr>
          <a:xfrm>
            <a:off x="735372" y="134471"/>
            <a:ext cx="10629285" cy="861574"/>
          </a:xfrm>
        </p:spPr>
        <p:txBody>
          <a:bodyPr>
            <a:normAutofit/>
          </a:bodyPr>
          <a:lstStyle/>
          <a:p>
            <a:r>
              <a:rPr lang="en-US" u="none">
                <a:latin typeface="UGent Panno Text SemiLight" panose="02000406040000040003" pitchFamily="2" charset="0"/>
              </a:rPr>
              <a:t>Changing Policy &amp; LEGAL Landscape</a:t>
            </a:r>
          </a:p>
        </p:txBody>
      </p:sp>
      <p:sp>
        <p:nvSpPr>
          <p:cNvPr id="41" name="Google Shape;289;p29">
            <a:extLst>
              <a:ext uri="{FF2B5EF4-FFF2-40B4-BE49-F238E27FC236}">
                <a16:creationId xmlns:a16="http://schemas.microsoft.com/office/drawing/2014/main" id="{54359E47-5F86-B846-90F6-D60667E23254}"/>
              </a:ext>
            </a:extLst>
          </p:cNvPr>
          <p:cNvSpPr/>
          <p:nvPr/>
        </p:nvSpPr>
        <p:spPr>
          <a:xfrm>
            <a:off x="13803324" y="5192080"/>
            <a:ext cx="596017" cy="596444"/>
          </a:xfrm>
          <a:prstGeom prst="donut">
            <a:avLst>
              <a:gd name="adj" fmla="val 24108"/>
            </a:avLst>
          </a:prstGeom>
          <a:solidFill>
            <a:schemeClr val="accent6"/>
          </a:solidFill>
          <a:ln>
            <a:solidFill>
              <a:schemeClr val="accent6"/>
            </a:solidFill>
          </a:ln>
        </p:spPr>
        <p:txBody>
          <a:bodyPr spcFirstLastPara="1" wrap="square" lIns="130019" tIns="130019" rIns="130019" bIns="130019" anchor="ctr" anchorCtr="0">
            <a:noAutofit/>
          </a:bodyPr>
          <a:lstStyle/>
          <a:p>
            <a:endParaRPr sz="3641"/>
          </a:p>
        </p:txBody>
      </p:sp>
      <p:sp>
        <p:nvSpPr>
          <p:cNvPr id="42" name="TextBox 41">
            <a:extLst>
              <a:ext uri="{FF2B5EF4-FFF2-40B4-BE49-F238E27FC236}">
                <a16:creationId xmlns:a16="http://schemas.microsoft.com/office/drawing/2014/main" id="{A11A8C9C-9257-3F49-8646-9A72071DF192}"/>
              </a:ext>
            </a:extLst>
          </p:cNvPr>
          <p:cNvSpPr txBox="1"/>
          <p:nvPr/>
        </p:nvSpPr>
        <p:spPr>
          <a:xfrm>
            <a:off x="14477836" y="4725143"/>
            <a:ext cx="986167" cy="461665"/>
          </a:xfrm>
          <a:prstGeom prst="rect">
            <a:avLst/>
          </a:prstGeom>
          <a:noFill/>
        </p:spPr>
        <p:txBody>
          <a:bodyPr wrap="square" rtlCol="0">
            <a:spAutoFit/>
          </a:bodyPr>
          <a:lstStyle/>
          <a:p>
            <a:r>
              <a:rPr lang="en-US" sz="2400" b="1">
                <a:solidFill>
                  <a:schemeClr val="tx1">
                    <a:lumMod val="50000"/>
                    <a:lumOff val="50000"/>
                  </a:schemeClr>
                </a:solidFill>
              </a:rPr>
              <a:t>2020</a:t>
            </a:r>
          </a:p>
        </p:txBody>
      </p:sp>
      <p:cxnSp>
        <p:nvCxnSpPr>
          <p:cNvPr id="45" name="Google Shape;297;p29">
            <a:extLst>
              <a:ext uri="{FF2B5EF4-FFF2-40B4-BE49-F238E27FC236}">
                <a16:creationId xmlns:a16="http://schemas.microsoft.com/office/drawing/2014/main" id="{674B479F-3134-8340-8685-2EB8E1CD3F7A}"/>
              </a:ext>
            </a:extLst>
          </p:cNvPr>
          <p:cNvCxnSpPr>
            <a:cxnSpLocks/>
            <a:stCxn id="46" idx="0"/>
          </p:cNvCxnSpPr>
          <p:nvPr/>
        </p:nvCxnSpPr>
        <p:spPr>
          <a:xfrm flipH="1" flipV="1">
            <a:off x="14102177" y="5486713"/>
            <a:ext cx="23306" cy="2423106"/>
          </a:xfrm>
          <a:prstGeom prst="straightConnector1">
            <a:avLst/>
          </a:prstGeom>
          <a:noFill/>
          <a:ln w="9525" cap="flat" cmpd="sng">
            <a:solidFill>
              <a:schemeClr val="accent6"/>
            </a:solidFill>
            <a:prstDash val="solid"/>
            <a:round/>
            <a:headEnd type="oval" w="med" len="med"/>
            <a:tailEnd type="oval" w="med" len="med"/>
          </a:ln>
        </p:spPr>
      </p:cxnSp>
      <p:sp>
        <p:nvSpPr>
          <p:cNvPr id="46" name="Google Shape;298;p29">
            <a:extLst>
              <a:ext uri="{FF2B5EF4-FFF2-40B4-BE49-F238E27FC236}">
                <a16:creationId xmlns:a16="http://schemas.microsoft.com/office/drawing/2014/main" id="{DB464B3E-16E6-434D-ADFF-45416D2959AD}"/>
              </a:ext>
            </a:extLst>
          </p:cNvPr>
          <p:cNvSpPr txBox="1"/>
          <p:nvPr/>
        </p:nvSpPr>
        <p:spPr>
          <a:xfrm>
            <a:off x="13029678" y="7909819"/>
            <a:ext cx="2191609" cy="1987272"/>
          </a:xfrm>
          <a:prstGeom prst="rect">
            <a:avLst/>
          </a:prstGeom>
          <a:noFill/>
          <a:ln>
            <a:noFill/>
          </a:ln>
        </p:spPr>
        <p:txBody>
          <a:bodyPr spcFirstLastPara="1" wrap="square" lIns="130019" tIns="130019" rIns="130019" bIns="130019" anchor="ctr" anchorCtr="1">
            <a:spAutoFit/>
          </a:bodyPr>
          <a:lstStyle/>
          <a:p>
            <a:pPr algn="ctr"/>
            <a:r>
              <a:rPr lang="nl-BE" sz="1800">
                <a:solidFill>
                  <a:schemeClr val="tx1">
                    <a:lumMod val="50000"/>
                    <a:lumOff val="50000"/>
                  </a:schemeClr>
                </a:solidFill>
                <a:ea typeface="Raleway Light"/>
                <a:cs typeface="Raleway Light"/>
                <a:sym typeface="Raleway Light"/>
              </a:rPr>
              <a:t>Foundation of </a:t>
            </a:r>
            <a:r>
              <a:rPr lang="nl-BE" sz="1800">
                <a:solidFill>
                  <a:srgbClr val="1E64C8"/>
                </a:solidFill>
                <a:ea typeface="Raleway Light"/>
                <a:cs typeface="Raleway Light"/>
                <a:sym typeface="Raleway Light"/>
              </a:rPr>
              <a:t>Flemish Open Science Board </a:t>
            </a:r>
            <a:r>
              <a:rPr lang="nl-BE" sz="1800">
                <a:solidFill>
                  <a:schemeClr val="tx1">
                    <a:lumMod val="50000"/>
                    <a:lumOff val="50000"/>
                  </a:schemeClr>
                </a:solidFill>
                <a:ea typeface="Raleway Light"/>
                <a:cs typeface="Raleway Light"/>
                <a:sym typeface="Raleway Light"/>
              </a:rPr>
              <a:t>&amp; development of Open Science </a:t>
            </a:r>
            <a:r>
              <a:rPr lang="nl-BE" sz="1800">
                <a:solidFill>
                  <a:srgbClr val="1E64C8"/>
                </a:solidFill>
                <a:ea typeface="Raleway Light"/>
                <a:cs typeface="Raleway Light"/>
                <a:sym typeface="Raleway Light"/>
              </a:rPr>
              <a:t>KPI’s</a:t>
            </a:r>
          </a:p>
        </p:txBody>
      </p:sp>
      <p:sp>
        <p:nvSpPr>
          <p:cNvPr id="70" name="Google Shape;289;p29">
            <a:extLst>
              <a:ext uri="{FF2B5EF4-FFF2-40B4-BE49-F238E27FC236}">
                <a16:creationId xmlns:a16="http://schemas.microsoft.com/office/drawing/2014/main" id="{93F59601-108B-FE4F-8CDA-2D18BFC80527}"/>
              </a:ext>
            </a:extLst>
          </p:cNvPr>
          <p:cNvSpPr/>
          <p:nvPr/>
        </p:nvSpPr>
        <p:spPr>
          <a:xfrm>
            <a:off x="15986536" y="5198176"/>
            <a:ext cx="596017" cy="596444"/>
          </a:xfrm>
          <a:prstGeom prst="donut">
            <a:avLst>
              <a:gd name="adj" fmla="val 24108"/>
            </a:avLst>
          </a:prstGeom>
          <a:solidFill>
            <a:srgbClr val="EFEFEF"/>
          </a:solidFill>
          <a:ln>
            <a:noFill/>
          </a:ln>
        </p:spPr>
        <p:txBody>
          <a:bodyPr spcFirstLastPara="1" wrap="square" lIns="130019" tIns="130019" rIns="130019" bIns="130019" anchor="ctr" anchorCtr="0">
            <a:noAutofit/>
          </a:bodyPr>
          <a:lstStyle/>
          <a:p>
            <a:endParaRPr sz="3641"/>
          </a:p>
        </p:txBody>
      </p:sp>
      <p:sp>
        <p:nvSpPr>
          <p:cNvPr id="71" name="TextBox 70">
            <a:extLst>
              <a:ext uri="{FF2B5EF4-FFF2-40B4-BE49-F238E27FC236}">
                <a16:creationId xmlns:a16="http://schemas.microsoft.com/office/drawing/2014/main" id="{4305BB11-6E64-9843-939E-595023F9DA7D}"/>
              </a:ext>
            </a:extLst>
          </p:cNvPr>
          <p:cNvSpPr txBox="1"/>
          <p:nvPr/>
        </p:nvSpPr>
        <p:spPr>
          <a:xfrm>
            <a:off x="16477324" y="4731239"/>
            <a:ext cx="986167" cy="461665"/>
          </a:xfrm>
          <a:prstGeom prst="rect">
            <a:avLst/>
          </a:prstGeom>
          <a:noFill/>
        </p:spPr>
        <p:txBody>
          <a:bodyPr wrap="square" rtlCol="0">
            <a:spAutoFit/>
          </a:bodyPr>
          <a:lstStyle/>
          <a:p>
            <a:r>
              <a:rPr lang="en-US" sz="2400" b="1">
                <a:solidFill>
                  <a:schemeClr val="tx1">
                    <a:lumMod val="50000"/>
                    <a:lumOff val="50000"/>
                  </a:schemeClr>
                </a:solidFill>
              </a:rPr>
              <a:t>2021</a:t>
            </a:r>
          </a:p>
        </p:txBody>
      </p:sp>
      <p:cxnSp>
        <p:nvCxnSpPr>
          <p:cNvPr id="72" name="Google Shape;297;p29">
            <a:extLst>
              <a:ext uri="{FF2B5EF4-FFF2-40B4-BE49-F238E27FC236}">
                <a16:creationId xmlns:a16="http://schemas.microsoft.com/office/drawing/2014/main" id="{9667088F-DAB0-0F46-8421-C6552459E17A}"/>
              </a:ext>
            </a:extLst>
          </p:cNvPr>
          <p:cNvCxnSpPr>
            <a:cxnSpLocks/>
          </p:cNvCxnSpPr>
          <p:nvPr/>
        </p:nvCxnSpPr>
        <p:spPr>
          <a:xfrm flipV="1">
            <a:off x="16271928" y="4250181"/>
            <a:ext cx="0" cy="1246217"/>
          </a:xfrm>
          <a:prstGeom prst="straightConnector1">
            <a:avLst/>
          </a:prstGeom>
          <a:noFill/>
          <a:ln w="9525" cap="flat" cmpd="sng">
            <a:solidFill>
              <a:schemeClr val="accent3"/>
            </a:solidFill>
            <a:prstDash val="solid"/>
            <a:round/>
            <a:headEnd type="oval" w="med" len="med"/>
            <a:tailEnd type="oval" w="med" len="med"/>
          </a:ln>
        </p:spPr>
      </p:cxnSp>
      <p:sp>
        <p:nvSpPr>
          <p:cNvPr id="73" name="Google Shape;298;p29">
            <a:extLst>
              <a:ext uri="{FF2B5EF4-FFF2-40B4-BE49-F238E27FC236}">
                <a16:creationId xmlns:a16="http://schemas.microsoft.com/office/drawing/2014/main" id="{0C8961A7-F95E-024E-A1D5-52FF05F7BC11}"/>
              </a:ext>
            </a:extLst>
          </p:cNvPr>
          <p:cNvSpPr txBox="1"/>
          <p:nvPr/>
        </p:nvSpPr>
        <p:spPr>
          <a:xfrm>
            <a:off x="15436341" y="2813025"/>
            <a:ext cx="1692311" cy="1395581"/>
          </a:xfrm>
          <a:prstGeom prst="rect">
            <a:avLst/>
          </a:prstGeom>
          <a:noFill/>
          <a:ln>
            <a:noFill/>
          </a:ln>
        </p:spPr>
        <p:txBody>
          <a:bodyPr spcFirstLastPara="1" wrap="square" lIns="130019" tIns="130019" rIns="130019" bIns="130019" anchor="ctr" anchorCtr="1">
            <a:spAutoFit/>
          </a:bodyPr>
          <a:lstStyle/>
          <a:p>
            <a:pPr algn="ctr"/>
            <a:r>
              <a:rPr lang="en-US" sz="1800">
                <a:solidFill>
                  <a:schemeClr val="tx1">
                    <a:lumMod val="50000"/>
                    <a:lumOff val="50000"/>
                  </a:schemeClr>
                </a:solidFill>
                <a:ea typeface="Raleway Light"/>
                <a:cs typeface="Raleway Light"/>
                <a:sym typeface="Raleway Light"/>
              </a:rPr>
              <a:t>Open science requirements in </a:t>
            </a:r>
            <a:r>
              <a:rPr lang="en-US" sz="1800">
                <a:solidFill>
                  <a:srgbClr val="1E64C8"/>
                </a:solidFill>
                <a:ea typeface="Raleway Light"/>
                <a:cs typeface="Raleway Light"/>
                <a:sym typeface="Raleway Light"/>
              </a:rPr>
              <a:t>Horizon Europe</a:t>
            </a:r>
          </a:p>
        </p:txBody>
      </p:sp>
      <p:cxnSp>
        <p:nvCxnSpPr>
          <p:cNvPr id="43" name="Google Shape;297;p29">
            <a:extLst>
              <a:ext uri="{FF2B5EF4-FFF2-40B4-BE49-F238E27FC236}">
                <a16:creationId xmlns:a16="http://schemas.microsoft.com/office/drawing/2014/main" id="{67C2495C-2B3D-F84D-9387-392A61CAF6BB}"/>
              </a:ext>
            </a:extLst>
          </p:cNvPr>
          <p:cNvCxnSpPr>
            <a:cxnSpLocks/>
          </p:cNvCxnSpPr>
          <p:nvPr/>
        </p:nvCxnSpPr>
        <p:spPr>
          <a:xfrm flipV="1">
            <a:off x="14085167" y="4253726"/>
            <a:ext cx="0" cy="1246217"/>
          </a:xfrm>
          <a:prstGeom prst="straightConnector1">
            <a:avLst/>
          </a:prstGeom>
          <a:noFill/>
          <a:ln w="9525" cap="flat" cmpd="sng">
            <a:solidFill>
              <a:schemeClr val="accent3"/>
            </a:solidFill>
            <a:prstDash val="solid"/>
            <a:round/>
            <a:headEnd type="oval" w="med" len="med"/>
            <a:tailEnd type="oval" w="med" len="med"/>
          </a:ln>
        </p:spPr>
      </p:cxnSp>
      <p:sp>
        <p:nvSpPr>
          <p:cNvPr id="44" name="Google Shape;298;p29">
            <a:extLst>
              <a:ext uri="{FF2B5EF4-FFF2-40B4-BE49-F238E27FC236}">
                <a16:creationId xmlns:a16="http://schemas.microsoft.com/office/drawing/2014/main" id="{A66D2F93-07EA-604A-B163-9E265708F09D}"/>
              </a:ext>
            </a:extLst>
          </p:cNvPr>
          <p:cNvSpPr txBox="1"/>
          <p:nvPr/>
        </p:nvSpPr>
        <p:spPr>
          <a:xfrm>
            <a:off x="13249580" y="2969904"/>
            <a:ext cx="1692311" cy="1093574"/>
          </a:xfrm>
          <a:prstGeom prst="rect">
            <a:avLst/>
          </a:prstGeom>
          <a:noFill/>
          <a:ln>
            <a:noFill/>
          </a:ln>
        </p:spPr>
        <p:txBody>
          <a:bodyPr spcFirstLastPara="1" wrap="square" lIns="130019" tIns="130019" rIns="130019" bIns="130019" anchor="ctr" anchorCtr="1">
            <a:spAutoFit/>
          </a:bodyPr>
          <a:lstStyle/>
          <a:p>
            <a:pPr algn="ctr"/>
            <a:r>
              <a:rPr lang="en-US" sz="1800">
                <a:solidFill>
                  <a:schemeClr val="accent5"/>
                </a:solidFill>
                <a:ea typeface="Raleway Light"/>
                <a:cs typeface="Raleway Light"/>
                <a:sym typeface="Raleway Light"/>
              </a:rPr>
              <a:t>BELSPO</a:t>
            </a:r>
            <a:r>
              <a:rPr lang="en-US" sz="1800">
                <a:solidFill>
                  <a:schemeClr val="tx1">
                    <a:lumMod val="50000"/>
                    <a:lumOff val="50000"/>
                  </a:schemeClr>
                </a:solidFill>
                <a:ea typeface="Raleway Light"/>
                <a:cs typeface="Raleway Light"/>
                <a:sym typeface="Raleway Light"/>
              </a:rPr>
              <a:t> open data mandate</a:t>
            </a:r>
            <a:endParaRPr lang="en-US" sz="1800">
              <a:solidFill>
                <a:srgbClr val="1E64C8"/>
              </a:solidFill>
              <a:ea typeface="Raleway Light"/>
              <a:cs typeface="Raleway Light"/>
              <a:sym typeface="Raleway Light"/>
            </a:endParaRPr>
          </a:p>
        </p:txBody>
      </p:sp>
      <p:sp>
        <p:nvSpPr>
          <p:cNvPr id="2" name="Oval 1">
            <a:extLst>
              <a:ext uri="{FF2B5EF4-FFF2-40B4-BE49-F238E27FC236}">
                <a16:creationId xmlns:a16="http://schemas.microsoft.com/office/drawing/2014/main" id="{C900442D-D1F4-4D35-8B19-20452CADAB6E}"/>
              </a:ext>
            </a:extLst>
          </p:cNvPr>
          <p:cNvSpPr/>
          <p:nvPr/>
        </p:nvSpPr>
        <p:spPr>
          <a:xfrm>
            <a:off x="8669337" y="2259877"/>
            <a:ext cx="2061378" cy="838477"/>
          </a:xfrm>
          <a:prstGeom prst="ellipse">
            <a:avLst/>
          </a:prstGeom>
          <a:noFill/>
          <a:ln w="7620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err="1">
              <a:solidFill>
                <a:schemeClr val="tx1"/>
              </a:solidFill>
            </a:endParaRPr>
          </a:p>
        </p:txBody>
      </p:sp>
      <p:cxnSp>
        <p:nvCxnSpPr>
          <p:cNvPr id="48" name="Google Shape;297;p29">
            <a:extLst>
              <a:ext uri="{FF2B5EF4-FFF2-40B4-BE49-F238E27FC236}">
                <a16:creationId xmlns:a16="http://schemas.microsoft.com/office/drawing/2014/main" id="{DAA33FFC-9105-47B7-A087-321D6CF40099}"/>
              </a:ext>
            </a:extLst>
          </p:cNvPr>
          <p:cNvCxnSpPr>
            <a:cxnSpLocks/>
          </p:cNvCxnSpPr>
          <p:nvPr/>
        </p:nvCxnSpPr>
        <p:spPr>
          <a:xfrm flipV="1">
            <a:off x="15209634" y="5478422"/>
            <a:ext cx="0" cy="623107"/>
          </a:xfrm>
          <a:prstGeom prst="straightConnector1">
            <a:avLst/>
          </a:prstGeom>
          <a:noFill/>
          <a:ln w="9525" cap="flat" cmpd="sng">
            <a:solidFill>
              <a:schemeClr val="accent6"/>
            </a:solidFill>
            <a:prstDash val="solid"/>
            <a:round/>
            <a:headEnd type="oval" w="med" len="med"/>
            <a:tailEnd type="oval" w="med" len="med"/>
          </a:ln>
        </p:spPr>
      </p:cxnSp>
      <p:sp>
        <p:nvSpPr>
          <p:cNvPr id="49" name="Google Shape;298;p29">
            <a:extLst>
              <a:ext uri="{FF2B5EF4-FFF2-40B4-BE49-F238E27FC236}">
                <a16:creationId xmlns:a16="http://schemas.microsoft.com/office/drawing/2014/main" id="{1F1B08D5-5080-47DA-A570-7EDB9F6087C5}"/>
              </a:ext>
            </a:extLst>
          </p:cNvPr>
          <p:cNvSpPr txBox="1"/>
          <p:nvPr/>
        </p:nvSpPr>
        <p:spPr>
          <a:xfrm>
            <a:off x="14113830" y="6304247"/>
            <a:ext cx="2191608" cy="1093574"/>
          </a:xfrm>
          <a:prstGeom prst="rect">
            <a:avLst/>
          </a:prstGeom>
          <a:noFill/>
          <a:ln>
            <a:noFill/>
          </a:ln>
        </p:spPr>
        <p:txBody>
          <a:bodyPr spcFirstLastPara="1" wrap="square" lIns="130019" tIns="130019" rIns="130019" bIns="130019" anchor="ctr" anchorCtr="1">
            <a:spAutoFit/>
          </a:bodyPr>
          <a:lstStyle/>
          <a:p>
            <a:pPr algn="ctr"/>
            <a:r>
              <a:rPr lang="nl-BE" sz="1800">
                <a:solidFill>
                  <a:srgbClr val="1E64C8"/>
                </a:solidFill>
                <a:ea typeface="Raleway Light"/>
                <a:cs typeface="Raleway Light"/>
                <a:sym typeface="Raleway Light"/>
              </a:rPr>
              <a:t>DMP </a:t>
            </a:r>
            <a:r>
              <a:rPr lang="nl-BE" sz="1800" err="1">
                <a:solidFill>
                  <a:schemeClr val="bg1">
                    <a:lumMod val="50000"/>
                  </a:schemeClr>
                </a:solidFill>
                <a:ea typeface="Raleway Light"/>
                <a:cs typeface="Raleway Light"/>
                <a:sym typeface="Raleway Light"/>
              </a:rPr>
              <a:t>mandatory</a:t>
            </a:r>
            <a:r>
              <a:rPr lang="nl-BE" sz="1800">
                <a:solidFill>
                  <a:schemeClr val="bg1">
                    <a:lumMod val="50000"/>
                  </a:schemeClr>
                </a:solidFill>
                <a:ea typeface="Raleway Light"/>
                <a:cs typeface="Raleway Light"/>
                <a:sym typeface="Raleway Light"/>
              </a:rPr>
              <a:t> part of </a:t>
            </a:r>
            <a:r>
              <a:rPr lang="nl-BE" sz="1800" err="1">
                <a:solidFill>
                  <a:schemeClr val="bg1">
                    <a:lumMod val="50000"/>
                  </a:schemeClr>
                </a:solidFill>
                <a:ea typeface="Raleway Light"/>
                <a:cs typeface="Raleway Light"/>
                <a:sym typeface="Raleway Light"/>
              </a:rPr>
              <a:t>the</a:t>
            </a:r>
            <a:r>
              <a:rPr lang="nl-BE" sz="1800">
                <a:solidFill>
                  <a:schemeClr val="bg1">
                    <a:lumMod val="50000"/>
                  </a:schemeClr>
                </a:solidFill>
                <a:ea typeface="Raleway Light"/>
                <a:cs typeface="Raleway Light"/>
                <a:sym typeface="Raleway Light"/>
              </a:rPr>
              <a:t> PhD </a:t>
            </a:r>
            <a:r>
              <a:rPr lang="nl-BE" sz="1800" err="1">
                <a:solidFill>
                  <a:schemeClr val="bg1">
                    <a:lumMod val="50000"/>
                  </a:schemeClr>
                </a:solidFill>
                <a:ea typeface="Raleway Light"/>
                <a:cs typeface="Raleway Light"/>
                <a:sym typeface="Raleway Light"/>
              </a:rPr>
              <a:t>programme</a:t>
            </a:r>
            <a:endParaRPr lang="nl-BE" sz="1800">
              <a:solidFill>
                <a:schemeClr val="bg1">
                  <a:lumMod val="50000"/>
                </a:schemeClr>
              </a:solidFill>
              <a:ea typeface="Raleway Light"/>
              <a:cs typeface="Raleway Light"/>
              <a:sym typeface="Raleway Light"/>
            </a:endParaRPr>
          </a:p>
        </p:txBody>
      </p:sp>
      <p:sp>
        <p:nvSpPr>
          <p:cNvPr id="50" name="Oval 49">
            <a:extLst>
              <a:ext uri="{FF2B5EF4-FFF2-40B4-BE49-F238E27FC236}">
                <a16:creationId xmlns:a16="http://schemas.microsoft.com/office/drawing/2014/main" id="{7DE37483-ED12-4FE6-8A86-18EC52CD51D1}"/>
              </a:ext>
            </a:extLst>
          </p:cNvPr>
          <p:cNvSpPr/>
          <p:nvPr/>
        </p:nvSpPr>
        <p:spPr>
          <a:xfrm>
            <a:off x="14085167" y="6096688"/>
            <a:ext cx="2186758" cy="1453156"/>
          </a:xfrm>
          <a:prstGeom prst="ellipse">
            <a:avLst/>
          </a:prstGeom>
          <a:noFill/>
          <a:ln w="7620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err="1">
              <a:solidFill>
                <a:schemeClr val="tx1"/>
              </a:solidFill>
            </a:endParaRPr>
          </a:p>
        </p:txBody>
      </p:sp>
      <p:sp>
        <p:nvSpPr>
          <p:cNvPr id="51" name="Oval 50">
            <a:extLst>
              <a:ext uri="{FF2B5EF4-FFF2-40B4-BE49-F238E27FC236}">
                <a16:creationId xmlns:a16="http://schemas.microsoft.com/office/drawing/2014/main" id="{AAF40AF6-908E-4201-885A-88257380D4AB}"/>
              </a:ext>
            </a:extLst>
          </p:cNvPr>
          <p:cNvSpPr/>
          <p:nvPr/>
        </p:nvSpPr>
        <p:spPr>
          <a:xfrm>
            <a:off x="15151917" y="2753741"/>
            <a:ext cx="2186758" cy="1453156"/>
          </a:xfrm>
          <a:prstGeom prst="ellipse">
            <a:avLst/>
          </a:prstGeom>
          <a:noFill/>
          <a:ln w="7620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err="1">
              <a:solidFill>
                <a:schemeClr val="tx1"/>
              </a:solidFill>
            </a:endParaRPr>
          </a:p>
        </p:txBody>
      </p:sp>
      <p:sp>
        <p:nvSpPr>
          <p:cNvPr id="23" name="Arrow: Right 22">
            <a:extLst>
              <a:ext uri="{FF2B5EF4-FFF2-40B4-BE49-F238E27FC236}">
                <a16:creationId xmlns:a16="http://schemas.microsoft.com/office/drawing/2014/main" id="{074312A8-2F8E-44A1-8AC7-5227CB6B5BD9}"/>
              </a:ext>
            </a:extLst>
          </p:cNvPr>
          <p:cNvSpPr/>
          <p:nvPr/>
        </p:nvSpPr>
        <p:spPr>
          <a:xfrm>
            <a:off x="10785223" y="2366578"/>
            <a:ext cx="3156245" cy="565126"/>
          </a:xfrm>
          <a:prstGeom prst="rightArrow">
            <a:avLst/>
          </a:prstGeom>
          <a:noFill/>
          <a:ln w="31750">
            <a:solidFill>
              <a:srgbClr val="1E64C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err="1">
              <a:solidFill>
                <a:schemeClr val="tx1"/>
              </a:solidFill>
            </a:endParaRPr>
          </a:p>
        </p:txBody>
      </p:sp>
      <p:sp>
        <p:nvSpPr>
          <p:cNvPr id="55" name="Google Shape;298;p29">
            <a:extLst>
              <a:ext uri="{FF2B5EF4-FFF2-40B4-BE49-F238E27FC236}">
                <a16:creationId xmlns:a16="http://schemas.microsoft.com/office/drawing/2014/main" id="{C1618203-3E8A-4433-86FD-8721F33207C9}"/>
              </a:ext>
            </a:extLst>
          </p:cNvPr>
          <p:cNvSpPr txBox="1"/>
          <p:nvPr/>
        </p:nvSpPr>
        <p:spPr>
          <a:xfrm>
            <a:off x="10425264" y="2333919"/>
            <a:ext cx="3775953" cy="631909"/>
          </a:xfrm>
          <a:prstGeom prst="rect">
            <a:avLst/>
          </a:prstGeom>
          <a:noFill/>
          <a:ln>
            <a:noFill/>
          </a:ln>
        </p:spPr>
        <p:txBody>
          <a:bodyPr spcFirstLastPara="1" wrap="square" lIns="130019" tIns="130019" rIns="130019" bIns="130019" anchor="ctr" anchorCtr="1">
            <a:spAutoFit/>
          </a:bodyPr>
          <a:lstStyle/>
          <a:p>
            <a:pPr algn="ctr"/>
            <a:r>
              <a:rPr lang="en-US" sz="2400">
                <a:solidFill>
                  <a:srgbClr val="1E64C8"/>
                </a:solidFill>
                <a:ea typeface="Raleway Light"/>
                <a:cs typeface="Raleway Light"/>
                <a:sym typeface="Raleway Light"/>
              </a:rPr>
              <a:t>Rollout</a:t>
            </a:r>
            <a:endParaRPr lang="en-US" sz="2400">
              <a:solidFill>
                <a:schemeClr val="tx1">
                  <a:lumMod val="50000"/>
                  <a:lumOff val="50000"/>
                </a:schemeClr>
              </a:solidFill>
              <a:ea typeface="Raleway Light"/>
              <a:cs typeface="Raleway Light"/>
              <a:sym typeface="Raleway Light"/>
            </a:endParaRPr>
          </a:p>
        </p:txBody>
      </p:sp>
    </p:spTree>
    <p:extLst>
      <p:ext uri="{BB962C8B-B14F-4D97-AF65-F5344CB8AC3E}">
        <p14:creationId xmlns:p14="http://schemas.microsoft.com/office/powerpoint/2010/main" val="82247450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A42B716C-C2FA-4566-9B55-57C445F9CCF9}"/>
              </a:ext>
            </a:extLst>
          </p:cNvPr>
          <p:cNvGrpSpPr/>
          <p:nvPr/>
        </p:nvGrpSpPr>
        <p:grpSpPr>
          <a:xfrm>
            <a:off x="527" y="300"/>
            <a:ext cx="17337617" cy="9753005"/>
            <a:chOff x="-1380854" y="-449777"/>
            <a:chExt cx="11837279" cy="6658877"/>
          </a:xfrm>
        </p:grpSpPr>
        <p:pic>
          <p:nvPicPr>
            <p:cNvPr id="11" name="Picture 10">
              <a:extLst>
                <a:ext uri="{FF2B5EF4-FFF2-40B4-BE49-F238E27FC236}">
                  <a16:creationId xmlns:a16="http://schemas.microsoft.com/office/drawing/2014/main" id="{1155B052-0703-4931-98CD-90623C97B30E}"/>
                </a:ext>
              </a:extLst>
            </p:cNvPr>
            <p:cNvPicPr>
              <a:picLocks noChangeAspect="1"/>
            </p:cNvPicPr>
            <p:nvPr/>
          </p:nvPicPr>
          <p:blipFill rotWithShape="1">
            <a:blip r:embed="rId3">
              <a:extLst>
                <a:ext uri="{28A0092B-C50C-407E-A947-70E740481C1C}">
                  <a14:useLocalDpi xmlns:a14="http://schemas.microsoft.com/office/drawing/2010/main" val="0"/>
                </a:ext>
              </a:extLst>
            </a:blip>
            <a:srcRect l="33697" b="44264"/>
            <a:stretch/>
          </p:blipFill>
          <p:spPr>
            <a:xfrm>
              <a:off x="-1380854" y="-449777"/>
              <a:ext cx="11837279" cy="6658877"/>
            </a:xfrm>
            <a:prstGeom prst="rect">
              <a:avLst/>
            </a:prstGeom>
          </p:spPr>
        </p:pic>
        <p:sp>
          <p:nvSpPr>
            <p:cNvPr id="12" name="TextBox 11">
              <a:extLst>
                <a:ext uri="{FF2B5EF4-FFF2-40B4-BE49-F238E27FC236}">
                  <a16:creationId xmlns:a16="http://schemas.microsoft.com/office/drawing/2014/main" id="{5BF106C1-E8EE-4C7C-9BD5-29ACFF169E15}"/>
                </a:ext>
              </a:extLst>
            </p:cNvPr>
            <p:cNvSpPr txBox="1"/>
            <p:nvPr/>
          </p:nvSpPr>
          <p:spPr>
            <a:xfrm>
              <a:off x="4625674" y="720470"/>
              <a:ext cx="4816450" cy="3088282"/>
            </a:xfrm>
            <a:prstGeom prst="rect">
              <a:avLst/>
            </a:prstGeom>
            <a:noFill/>
          </p:spPr>
          <p:txBody>
            <a:bodyPr wrap="square" rtlCol="0">
              <a:spAutoFit/>
            </a:bodyPr>
            <a:lstStyle/>
            <a:p>
              <a:pPr marL="514287" indent="-514287">
                <a:buFont typeface="+mj-lt"/>
                <a:buAutoNum type="arabicPeriod"/>
              </a:pPr>
              <a:r>
                <a:rPr lang="en-US" sz="3599">
                  <a:solidFill>
                    <a:schemeClr val="bg1"/>
                  </a:solidFill>
                  <a:latin typeface="UGent Panno Text" panose="02000506040000040003" pitchFamily="50" charset="0"/>
                </a:rPr>
                <a:t> Write a </a:t>
              </a:r>
              <a:r>
                <a:rPr lang="en-US" sz="3599">
                  <a:solidFill>
                    <a:srgbClr val="FFD200"/>
                  </a:solidFill>
                  <a:latin typeface="UGent Panno Text" panose="02000506040000040003" pitchFamily="50" charset="0"/>
                </a:rPr>
                <a:t>Data Management Plan</a:t>
              </a:r>
            </a:p>
            <a:p>
              <a:pPr marL="514287" indent="-514287">
                <a:buFont typeface="+mj-lt"/>
                <a:buAutoNum type="arabicPeriod"/>
              </a:pPr>
              <a:r>
                <a:rPr lang="en-US" sz="3599">
                  <a:solidFill>
                    <a:schemeClr val="bg1"/>
                  </a:solidFill>
                  <a:latin typeface="UGent Panno Text" panose="02000506040000040003" pitchFamily="50" charset="0"/>
                </a:rPr>
                <a:t> Adequately </a:t>
              </a:r>
              <a:r>
                <a:rPr lang="en-US" sz="3599">
                  <a:solidFill>
                    <a:srgbClr val="FFD200"/>
                  </a:solidFill>
                  <a:latin typeface="UGent Panno Text" panose="02000506040000040003" pitchFamily="50" charset="0"/>
                </a:rPr>
                <a:t>document</a:t>
              </a:r>
              <a:r>
                <a:rPr lang="en-US" sz="3599">
                  <a:solidFill>
                    <a:schemeClr val="bg1"/>
                  </a:solidFill>
                  <a:latin typeface="UGent Panno Text" panose="02000506040000040003" pitchFamily="50" charset="0"/>
                </a:rPr>
                <a:t> data </a:t>
              </a:r>
            </a:p>
            <a:p>
              <a:pPr marL="514287" indent="-514287">
                <a:buFont typeface="+mj-lt"/>
                <a:buAutoNum type="arabicPeriod"/>
              </a:pPr>
              <a:r>
                <a:rPr lang="en-US" sz="3599">
                  <a:solidFill>
                    <a:schemeClr val="bg1"/>
                  </a:solidFill>
                  <a:latin typeface="UGent Panno Text" panose="02000506040000040003" pitchFamily="50" charset="0"/>
                </a:rPr>
                <a:t> </a:t>
              </a:r>
              <a:r>
                <a:rPr lang="en-US" sz="3599">
                  <a:solidFill>
                    <a:srgbClr val="FFD200"/>
                  </a:solidFill>
                  <a:latin typeface="UGent Panno Text" panose="02000506040000040003" pitchFamily="50" charset="0"/>
                </a:rPr>
                <a:t>Securely</a:t>
              </a:r>
              <a:r>
                <a:rPr lang="en-US" sz="3599">
                  <a:solidFill>
                    <a:schemeClr val="bg1"/>
                  </a:solidFill>
                  <a:latin typeface="UGent Panno Text" panose="02000506040000040003" pitchFamily="50" charset="0"/>
                </a:rPr>
                <a:t> </a:t>
              </a:r>
              <a:r>
                <a:rPr lang="en-US" sz="3599">
                  <a:solidFill>
                    <a:srgbClr val="FFD200"/>
                  </a:solidFill>
                  <a:latin typeface="UGent Panno Text" panose="02000506040000040003" pitchFamily="50" charset="0"/>
                </a:rPr>
                <a:t>store &amp; process</a:t>
              </a:r>
              <a:r>
                <a:rPr lang="en-US" sz="3599">
                  <a:solidFill>
                    <a:schemeClr val="bg1"/>
                  </a:solidFill>
                  <a:latin typeface="UGent Panno Text" panose="02000506040000040003" pitchFamily="50" charset="0"/>
                </a:rPr>
                <a:t> data</a:t>
              </a:r>
            </a:p>
            <a:p>
              <a:pPr marL="514287" indent="-514287">
                <a:buFont typeface="+mj-lt"/>
                <a:buAutoNum type="arabicPeriod"/>
              </a:pPr>
              <a:r>
                <a:rPr lang="en-US" sz="3599">
                  <a:solidFill>
                    <a:schemeClr val="bg1"/>
                  </a:solidFill>
                  <a:latin typeface="UGent Panno Text" panose="02000506040000040003" pitchFamily="50" charset="0"/>
                </a:rPr>
                <a:t> </a:t>
              </a:r>
              <a:r>
                <a:rPr lang="en-US" sz="3599">
                  <a:solidFill>
                    <a:srgbClr val="FFD200"/>
                  </a:solidFill>
                  <a:latin typeface="UGent Panno Text" panose="02000506040000040003" pitchFamily="50" charset="0"/>
                </a:rPr>
                <a:t>Preserve</a:t>
              </a:r>
              <a:r>
                <a:rPr lang="en-US" sz="3599">
                  <a:solidFill>
                    <a:schemeClr val="bg1"/>
                  </a:solidFill>
                  <a:latin typeface="UGent Panno Text" panose="02000506040000040003" pitchFamily="50" charset="0"/>
                </a:rPr>
                <a:t> relevant data for min. 5 years</a:t>
              </a:r>
            </a:p>
            <a:p>
              <a:pPr marL="514287" indent="-514287">
                <a:buFont typeface="+mj-lt"/>
                <a:buAutoNum type="arabicPeriod"/>
              </a:pPr>
              <a:r>
                <a:rPr lang="en-US" sz="3599">
                  <a:solidFill>
                    <a:schemeClr val="bg1"/>
                  </a:solidFill>
                  <a:latin typeface="UGent Panno Text" panose="02000506040000040003" pitchFamily="50" charset="0"/>
                </a:rPr>
                <a:t> Provide access to data within UGent + make them </a:t>
              </a:r>
              <a:r>
                <a:rPr lang="en-US" sz="3599">
                  <a:solidFill>
                    <a:srgbClr val="FFD200"/>
                  </a:solidFill>
                  <a:latin typeface="UGent Panno Text" panose="02000506040000040003" pitchFamily="50" charset="0"/>
                </a:rPr>
                <a:t>openly available </a:t>
              </a:r>
              <a:r>
                <a:rPr lang="en-US" sz="3599">
                  <a:solidFill>
                    <a:schemeClr val="bg1"/>
                  </a:solidFill>
                  <a:latin typeface="UGent Panno Text" panose="02000506040000040003" pitchFamily="50" charset="0"/>
                </a:rPr>
                <a:t>(unless legitimate reasons for restricting data sharing)</a:t>
              </a:r>
              <a:endParaRPr lang="nl-BE" sz="3599">
                <a:solidFill>
                  <a:schemeClr val="bg1"/>
                </a:solidFill>
                <a:latin typeface="UGent Panno Text" panose="02000506040000040003" pitchFamily="50" charset="0"/>
              </a:endParaRPr>
            </a:p>
          </p:txBody>
        </p:sp>
      </p:grpSp>
      <p:sp>
        <p:nvSpPr>
          <p:cNvPr id="2" name="Title 1">
            <a:extLst>
              <a:ext uri="{FF2B5EF4-FFF2-40B4-BE49-F238E27FC236}">
                <a16:creationId xmlns:a16="http://schemas.microsoft.com/office/drawing/2014/main" id="{0A520387-8B6D-3F43-AF54-4FEC2490CEC2}"/>
              </a:ext>
            </a:extLst>
          </p:cNvPr>
          <p:cNvSpPr>
            <a:spLocks noGrp="1"/>
          </p:cNvSpPr>
          <p:nvPr>
            <p:ph type="title"/>
          </p:nvPr>
        </p:nvSpPr>
        <p:spPr/>
        <p:txBody>
          <a:bodyPr/>
          <a:lstStyle/>
          <a:p>
            <a:r>
              <a:rPr lang="en-US" sz="3982" u="none">
                <a:solidFill>
                  <a:schemeClr val="bg1"/>
                </a:solidFill>
                <a:latin typeface="UGent Panno Text" panose="02000506040000040003" pitchFamily="2" charset="0"/>
              </a:rPr>
              <a:t>Ghent University Policy Framework on RDM (2016) </a:t>
            </a:r>
          </a:p>
        </p:txBody>
      </p:sp>
      <p:sp>
        <p:nvSpPr>
          <p:cNvPr id="4" name="Slide Number Placeholder 3">
            <a:extLst>
              <a:ext uri="{FF2B5EF4-FFF2-40B4-BE49-F238E27FC236}">
                <a16:creationId xmlns:a16="http://schemas.microsoft.com/office/drawing/2014/main" id="{BCB7CBC6-5E0A-4C43-B5C6-409812612814}"/>
              </a:ext>
            </a:extLst>
          </p:cNvPr>
          <p:cNvSpPr>
            <a:spLocks noGrp="1"/>
          </p:cNvSpPr>
          <p:nvPr>
            <p:ph type="sldNum" sz="quarter" idx="12"/>
          </p:nvPr>
        </p:nvSpPr>
        <p:spPr/>
        <p:txBody>
          <a:bodyPr/>
          <a:lstStyle/>
          <a:p>
            <a:fld id="{7AE184E0-0BD4-4705-A12B-9B71DDE63301}" type="slidenum">
              <a:rPr lang="en-GB" noProof="0" smtClean="0"/>
              <a:t>9</a:t>
            </a:fld>
            <a:endParaRPr lang="en-GB" noProof="0"/>
          </a:p>
        </p:txBody>
      </p:sp>
      <p:sp>
        <p:nvSpPr>
          <p:cNvPr id="10" name="TextBox 9">
            <a:extLst>
              <a:ext uri="{FF2B5EF4-FFF2-40B4-BE49-F238E27FC236}">
                <a16:creationId xmlns:a16="http://schemas.microsoft.com/office/drawing/2014/main" id="{F36ACAA2-752B-42DD-9DA5-37BD94ADDCE5}"/>
              </a:ext>
            </a:extLst>
          </p:cNvPr>
          <p:cNvSpPr txBox="1"/>
          <p:nvPr/>
        </p:nvSpPr>
        <p:spPr>
          <a:xfrm>
            <a:off x="13039216" y="9038818"/>
            <a:ext cx="2590545" cy="338554"/>
          </a:xfrm>
          <a:prstGeom prst="rect">
            <a:avLst/>
          </a:prstGeom>
          <a:noFill/>
        </p:spPr>
        <p:txBody>
          <a:bodyPr wrap="square" rtlCol="0">
            <a:spAutoFit/>
          </a:bodyPr>
          <a:lstStyle/>
          <a:p>
            <a:pPr algn="r"/>
            <a:r>
              <a:rPr lang="en-US" sz="1600">
                <a:solidFill>
                  <a:schemeClr val="bg1"/>
                </a:solidFill>
                <a:latin typeface="UGent Panno Text" panose="02000506040000040003" pitchFamily="50" charset="0"/>
              </a:rPr>
              <a:t>© UGent, </a:t>
            </a:r>
            <a:r>
              <a:rPr lang="en-US" sz="1600" err="1">
                <a:solidFill>
                  <a:schemeClr val="bg1"/>
                </a:solidFill>
                <a:latin typeface="UGent Panno Text" panose="02000506040000040003" pitchFamily="50" charset="0"/>
              </a:rPr>
              <a:t>foto</a:t>
            </a:r>
            <a:r>
              <a:rPr lang="en-US" sz="1600">
                <a:solidFill>
                  <a:schemeClr val="bg1"/>
                </a:solidFill>
                <a:latin typeface="UGent Panno Text" panose="02000506040000040003" pitchFamily="50" charset="0"/>
              </a:rPr>
              <a:t> Hilde </a:t>
            </a:r>
            <a:r>
              <a:rPr lang="en-US" sz="1600" err="1">
                <a:solidFill>
                  <a:schemeClr val="bg1"/>
                </a:solidFill>
                <a:latin typeface="UGent Panno Text" panose="02000506040000040003" pitchFamily="50" charset="0"/>
              </a:rPr>
              <a:t>Christiaens</a:t>
            </a:r>
            <a:endParaRPr lang="en-US" sz="1600">
              <a:solidFill>
                <a:schemeClr val="bg1"/>
              </a:solidFill>
              <a:latin typeface="UGent Panno Text" panose="02000506040000040003" pitchFamily="50" charset="0"/>
            </a:endParaRPr>
          </a:p>
        </p:txBody>
      </p:sp>
      <p:pic>
        <p:nvPicPr>
          <p:cNvPr id="6" name="Picture 5" descr="A qr code with a white background&#10;&#10;Description automatically generated">
            <a:extLst>
              <a:ext uri="{FF2B5EF4-FFF2-40B4-BE49-F238E27FC236}">
                <a16:creationId xmlns:a16="http://schemas.microsoft.com/office/drawing/2014/main" id="{F76C916C-BA32-4FEC-4D9F-82A9BAA9B7A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4607400" y="7086433"/>
            <a:ext cx="1905000" cy="1771650"/>
          </a:xfrm>
          <a:prstGeom prst="rect">
            <a:avLst/>
          </a:prstGeom>
        </p:spPr>
      </p:pic>
    </p:spTree>
    <p:extLst>
      <p:ext uri="{BB962C8B-B14F-4D97-AF65-F5344CB8AC3E}">
        <p14:creationId xmlns:p14="http://schemas.microsoft.com/office/powerpoint/2010/main" val="4193779300"/>
      </p:ext>
    </p:extLst>
  </p:cSld>
  <p:clrMapOvr>
    <a:masterClrMapping/>
  </p:clrMapOvr>
</p:sld>
</file>

<file path=ppt/theme/theme1.xml><?xml version="1.0" encoding="utf-8"?>
<a:theme xmlns:a="http://schemas.openxmlformats.org/drawingml/2006/main" name="Office Theme">
  <a:themeElements>
    <a:clrScheme name="UGent Corporate">
      <a:dk1>
        <a:sysClr val="windowText" lastClr="000000"/>
      </a:dk1>
      <a:lt1>
        <a:sysClr val="window" lastClr="FFFFFF"/>
      </a:lt1>
      <a:dk2>
        <a:srgbClr val="1E64C8"/>
      </a:dk2>
      <a:lt2>
        <a:srgbClr val="E9F0FA"/>
      </a:lt2>
      <a:accent1>
        <a:srgbClr val="1E64C8"/>
      </a:accent1>
      <a:accent2>
        <a:srgbClr val="FFD200"/>
      </a:accent2>
      <a:accent3>
        <a:srgbClr val="3574CE"/>
      </a:accent3>
      <a:accent4>
        <a:srgbClr val="4B83D3"/>
      </a:accent4>
      <a:accent5>
        <a:srgbClr val="6293D9"/>
      </a:accent5>
      <a:accent6>
        <a:srgbClr val="78A2DE"/>
      </a:accent6>
      <a:hlink>
        <a:srgbClr val="1E64C8"/>
      </a:hlink>
      <a:folHlink>
        <a:srgbClr val="3574CE"/>
      </a:folHlink>
    </a:clrScheme>
    <a:fontScheme name="Universiteit Gent">
      <a:majorFont>
        <a:latin typeface="Arial"/>
        <a:ea typeface=""/>
        <a:cs typeface=""/>
      </a:majorFont>
      <a:minorFont>
        <a:latin typeface="Arial"/>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noFill/>
        <a:ln w="31750">
          <a:solidFill>
            <a:srgbClr val="1E64C8"/>
          </a:solidFill>
        </a:ln>
      </a:spPr>
      <a:bodyPr rtlCol="0" anchor="ctr"/>
      <a:lstStyle>
        <a:defPPr algn="ctr">
          <a:defRPr err="1" smtClean="0">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w="31750">
          <a:solidFill>
            <a:srgbClr val="1E64C8"/>
          </a:solidFill>
          <a:headEnd type="none" w="lg" len="lg"/>
          <a:tailEnd type="none" w="lg" len="lg"/>
        </a:ln>
      </a:spPr>
      <a:bodyPr/>
      <a:lstStyle/>
      <a:style>
        <a:lnRef idx="1">
          <a:schemeClr val="accent1"/>
        </a:lnRef>
        <a:fillRef idx="0">
          <a:schemeClr val="accent1"/>
        </a:fillRef>
        <a:effectRef idx="0">
          <a:schemeClr val="accent1"/>
        </a:effectRef>
        <a:fontRef idx="minor">
          <a:schemeClr val="tx1"/>
        </a:fontRef>
      </a:style>
    </a:lnDef>
    <a:txDef>
      <a:spPr>
        <a:noFill/>
      </a:spPr>
      <a:bodyPr wrap="square" rtlCol="0">
        <a:spAutoFit/>
      </a:bodyPr>
      <a:lstStyle>
        <a:defPPr marL="342900" indent="-342900" algn="l">
          <a:lnSpc>
            <a:spcPct val="120000"/>
          </a:lnSpc>
          <a:buFont typeface="Arial" panose="020B0604020202020204" pitchFamily="34" charset="0"/>
          <a:buChar char="‒"/>
          <a:defRPr sz="2500" smtClean="0"/>
        </a:defPPr>
      </a:lstStyle>
    </a:txDef>
  </a:objectDefaults>
  <a:extraClrSchemeLst/>
  <a:extLst>
    <a:ext uri="{05A4C25C-085E-4340-85A3-A5531E510DB2}">
      <thm15:themeFamily xmlns:thm15="http://schemas.microsoft.com/office/thememl/2012/main" name="PowerPoint_UGent_EN.potx" id="{C13B4B38-29A5-474E-8BA7-DC976804664A}" vid="{DC5B41C7-CA43-4E14-AB4C-72FA02633B14}"/>
    </a:ext>
  </a:extLst>
</a:theme>
</file>

<file path=ppt/theme/theme2.xml><?xml version="1.0" encoding="utf-8"?>
<a:theme xmlns:a="http://schemas.openxmlformats.org/drawingml/2006/main" name="Office Theme">
  <a:themeElements>
    <a:clrScheme name="UGent Corporate">
      <a:dk1>
        <a:sysClr val="windowText" lastClr="000000"/>
      </a:dk1>
      <a:lt1>
        <a:sysClr val="window" lastClr="FFFFFF"/>
      </a:lt1>
      <a:dk2>
        <a:srgbClr val="1E64C8"/>
      </a:dk2>
      <a:lt2>
        <a:srgbClr val="E9F0FA"/>
      </a:lt2>
      <a:accent1>
        <a:srgbClr val="1E64C8"/>
      </a:accent1>
      <a:accent2>
        <a:srgbClr val="FFD200"/>
      </a:accent2>
      <a:accent3>
        <a:srgbClr val="3574CE"/>
      </a:accent3>
      <a:accent4>
        <a:srgbClr val="4B83D3"/>
      </a:accent4>
      <a:accent5>
        <a:srgbClr val="6293D9"/>
      </a:accent5>
      <a:accent6>
        <a:srgbClr val="78A2DE"/>
      </a:accent6>
      <a:hlink>
        <a:srgbClr val="1E64C8"/>
      </a:hlink>
      <a:folHlink>
        <a:srgbClr val="3574CE"/>
      </a:folHlink>
    </a:clrScheme>
    <a:fontScheme name="Universiteit Gent">
      <a:majorFont>
        <a:latin typeface="Arial"/>
        <a:ea typeface=""/>
        <a:cs typeface=""/>
      </a:majorFont>
      <a:minorFont>
        <a:latin typeface="Arial"/>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noFill/>
        <a:ln w="31750">
          <a:solidFill>
            <a:srgbClr val="1E64C8"/>
          </a:solidFill>
        </a:ln>
      </a:spPr>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lgn="ctr">
          <a:defRPr>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w="31750">
          <a:headEnd type="none" w="lg" len="lg"/>
          <a:tailEnd type="none" w="lg" len="lg"/>
        </a:ln>
      </a:spPr>
      <a:bodyPr/>
      <a:lstStyle/>
      <a:style>
        <a:lnRef idx="1">
          <a:schemeClr val="accent1"/>
        </a:lnRef>
        <a:fillRef idx="0">
          <a:schemeClr val="accent1"/>
        </a:fillRef>
        <a:effectRef idx="0">
          <a:schemeClr val="accent1"/>
        </a:effectRef>
        <a:fontRef idx="minor">
          <a:schemeClr val="tx1"/>
        </a:fontRef>
      </a:style>
    </a:lnDef>
    <a:txDef>
      <a:spPr>
        <a:noFill/>
      </a:spPr>
      <a:bodyPr wrap="square" rtlCol="0">
        <a:spAutoFit/>
      </a:bodyPr>
      <a:lstStyle>
        <a:defPPr marL="342900" indent="-342900" algn="l">
          <a:lnSpc>
            <a:spcPct val="120000"/>
          </a:lnSpc>
          <a:buFont typeface="Arial" panose="020B0604020202020204" pitchFamily="34" charset="0"/>
          <a:buChar char="–"/>
          <a:defRPr sz="2500" smtClean="0"/>
        </a:defPPr>
      </a:lstStyle>
    </a:txDef>
  </a:objectDefaults>
  <a:extraClrSchemeLst/>
  <a:extLst>
    <a:ext uri="{05A4C25C-085E-4340-85A3-A5531E510DB2}">
      <thm15:themeFamily xmlns:thm15="http://schemas.microsoft.com/office/thememl/2012/main" name="PowerPoint_UGent_NL.potx" id="{CB7437A3-AF41-4FB5-A0AD-03A95F42239C}" vid="{CFCB6CCD-58ED-4028-89EA-51F8B0C9C388}"/>
    </a:ext>
  </a:extLst>
</a:theme>
</file>

<file path=ppt/theme/theme3.xml><?xml version="1.0" encoding="utf-8"?>
<a:theme xmlns:a="http://schemas.openxmlformats.org/drawingml/2006/main" name="Office Theme">
  <a:themeElements>
    <a:clrScheme name="UGent2">
      <a:dk1>
        <a:sysClr val="windowText" lastClr="000000"/>
      </a:dk1>
      <a:lt1>
        <a:sysClr val="window" lastClr="FFFFFF"/>
      </a:lt1>
      <a:dk2>
        <a:srgbClr val="44546A"/>
      </a:dk2>
      <a:lt2>
        <a:srgbClr val="E7E6E6"/>
      </a:lt2>
      <a:accent1>
        <a:srgbClr val="1E64C8"/>
      </a:accent1>
      <a:accent2>
        <a:srgbClr val="D4E3F8"/>
      </a:accent2>
      <a:accent3>
        <a:srgbClr val="FFD200"/>
      </a:accent3>
      <a:accent4>
        <a:srgbClr val="FFF7CD"/>
      </a:accent4>
      <a:accent5>
        <a:srgbClr val="FFED91"/>
      </a:accent5>
      <a:accent6>
        <a:srgbClr val="FFE355"/>
      </a:accent6>
      <a:hlink>
        <a:srgbClr val="0563C1"/>
      </a:hlink>
      <a:folHlink>
        <a:srgbClr val="954F72"/>
      </a:folHlink>
    </a:clrScheme>
    <a:fontScheme name="Universiteit Gent">
      <a:majorFont>
        <a:latin typeface="Arial"/>
        <a:ea typeface=""/>
        <a:cs typeface=""/>
      </a:majorFont>
      <a:minorFont>
        <a:latin typeface="Arial"/>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noFill/>
        <a:ln w="31750">
          <a:solidFill>
            <a:srgbClr val="1E64C8"/>
          </a:solidFill>
        </a:ln>
      </a:spPr>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lgn="ctr">
          <a:defRPr>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w="31750">
          <a:headEnd type="none" w="lg" len="lg"/>
          <a:tailEnd type="none" w="lg" len="lg"/>
        </a:ln>
      </a:spPr>
      <a:bodyPr/>
      <a:lstStyle/>
      <a:style>
        <a:lnRef idx="1">
          <a:schemeClr val="accent1"/>
        </a:lnRef>
        <a:fillRef idx="0">
          <a:schemeClr val="accent1"/>
        </a:fillRef>
        <a:effectRef idx="0">
          <a:schemeClr val="accent1"/>
        </a:effectRef>
        <a:fontRef idx="minor">
          <a:schemeClr val="tx1"/>
        </a:fontRef>
      </a:style>
    </a:lnDef>
    <a:txDef>
      <a:spPr>
        <a:noFill/>
      </a:spPr>
      <a:bodyPr wrap="square" rtlCol="0">
        <a:spAutoFit/>
      </a:bodyPr>
      <a:lstStyle>
        <a:defPPr marL="342900" indent="-342900" algn="l">
          <a:lnSpc>
            <a:spcPct val="120000"/>
          </a:lnSpc>
          <a:buFont typeface="Arial" panose="020B0604020202020204" pitchFamily="34" charset="0"/>
          <a:buChar char="–"/>
          <a:defRPr sz="2500" smtClean="0"/>
        </a:defPPr>
      </a:lstStyle>
    </a:txDef>
  </a:objectDefaults>
  <a:extraClrSchemeLst/>
  <a:extLst>
    <a:ext uri="{05A4C25C-085E-4340-85A3-A5531E510DB2}">
      <thm15:themeFamily xmlns:thm15="http://schemas.microsoft.com/office/thememl/2012/main" name="PowerPoint_UGent_NL.potx" id="{CB7437A3-AF41-4FB5-A0AD-03A95F42239C}" vid="{CFCB6CCD-58ED-4028-89EA-51F8B0C9C388}"/>
    </a:ext>
  </a:extLst>
</a:theme>
</file>

<file path=ppt/theme/theme4.xml><?xml version="1.0" encoding="utf-8"?>
<a:theme xmlns:a="http://schemas.openxmlformats.org/drawingml/2006/main" name="Office Theme">
  <a:themeElements>
    <a:clrScheme name="UGent Corporate">
      <a:dk1>
        <a:sysClr val="windowText" lastClr="000000"/>
      </a:dk1>
      <a:lt1>
        <a:sysClr val="window" lastClr="FFFFFF"/>
      </a:lt1>
      <a:dk2>
        <a:srgbClr val="1E64C8"/>
      </a:dk2>
      <a:lt2>
        <a:srgbClr val="E9F0FA"/>
      </a:lt2>
      <a:accent1>
        <a:srgbClr val="1E64C8"/>
      </a:accent1>
      <a:accent2>
        <a:srgbClr val="FFD200"/>
      </a:accent2>
      <a:accent3>
        <a:srgbClr val="3574CE"/>
      </a:accent3>
      <a:accent4>
        <a:srgbClr val="4B83D3"/>
      </a:accent4>
      <a:accent5>
        <a:srgbClr val="6293D9"/>
      </a:accent5>
      <a:accent6>
        <a:srgbClr val="78A2DE"/>
      </a:accent6>
      <a:hlink>
        <a:srgbClr val="1E64C8"/>
      </a:hlink>
      <a:folHlink>
        <a:srgbClr val="3574CE"/>
      </a:folHlink>
    </a:clrScheme>
    <a:fontScheme name="Universiteit Gent">
      <a:majorFont>
        <a:latin typeface="Arial"/>
        <a:ea typeface=""/>
        <a:cs typeface=""/>
      </a:majorFont>
      <a:minorFont>
        <a:latin typeface="Arial"/>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noFill/>
        <a:ln w="31750">
          <a:solidFill>
            <a:srgbClr val="1E64C8"/>
          </a:solidFill>
        </a:ln>
      </a:spPr>
      <a:bodyPr rtlCol="0" anchor="ctr"/>
      <a:lstStyle>
        <a:defPPr algn="ctr">
          <a:defRPr err="1" smtClean="0">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w="31750">
          <a:solidFill>
            <a:srgbClr val="1E64C8"/>
          </a:solidFill>
          <a:headEnd type="none" w="lg" len="lg"/>
          <a:tailEnd type="none" w="lg" len="lg"/>
        </a:ln>
      </a:spPr>
      <a:bodyPr/>
      <a:lstStyle/>
      <a:style>
        <a:lnRef idx="1">
          <a:schemeClr val="accent1"/>
        </a:lnRef>
        <a:fillRef idx="0">
          <a:schemeClr val="accent1"/>
        </a:fillRef>
        <a:effectRef idx="0">
          <a:schemeClr val="accent1"/>
        </a:effectRef>
        <a:fontRef idx="minor">
          <a:schemeClr val="tx1"/>
        </a:fontRef>
      </a:style>
    </a:lnDef>
    <a:txDef>
      <a:spPr>
        <a:noFill/>
      </a:spPr>
      <a:bodyPr wrap="square" rtlCol="0">
        <a:spAutoFit/>
      </a:bodyPr>
      <a:lstStyle>
        <a:defPPr marL="342900" indent="-342900" algn="l">
          <a:lnSpc>
            <a:spcPct val="120000"/>
          </a:lnSpc>
          <a:buFont typeface="Arial" panose="020B0604020202020204" pitchFamily="34" charset="0"/>
          <a:buChar char="‒"/>
          <a:defRPr sz="2500" smtClean="0"/>
        </a:defPPr>
      </a:lstStyle>
    </a:txDef>
  </a:objectDefaults>
  <a:extraClrSchemeLst/>
  <a:extLst>
    <a:ext uri="{05A4C25C-085E-4340-85A3-A5531E510DB2}">
      <thm15:themeFamily xmlns:thm15="http://schemas.microsoft.com/office/thememl/2012/main" name="PowerPoint_UGent_EN.potx" id="{C13B4B38-29A5-474E-8BA7-DC976804664A}" vid="{DC5B41C7-CA43-4E14-AB4C-72FA02633B14}"/>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UGent Corporate">
    <a:dk1>
      <a:sysClr val="windowText" lastClr="000000"/>
    </a:dk1>
    <a:lt1>
      <a:sysClr val="window" lastClr="FFFFFF"/>
    </a:lt1>
    <a:dk2>
      <a:srgbClr val="1E64C8"/>
    </a:dk2>
    <a:lt2>
      <a:srgbClr val="E9F0FA"/>
    </a:lt2>
    <a:accent1>
      <a:srgbClr val="1E64C8"/>
    </a:accent1>
    <a:accent2>
      <a:srgbClr val="FFD200"/>
    </a:accent2>
    <a:accent3>
      <a:srgbClr val="3574CE"/>
    </a:accent3>
    <a:accent4>
      <a:srgbClr val="4B83D3"/>
    </a:accent4>
    <a:accent5>
      <a:srgbClr val="6293D9"/>
    </a:accent5>
    <a:accent6>
      <a:srgbClr val="78A2DE"/>
    </a:accent6>
    <a:hlink>
      <a:srgbClr val="1E64C8"/>
    </a:hlink>
    <a:folHlink>
      <a:srgbClr val="3574CE"/>
    </a:folHlink>
  </a:clrScheme>
</a:themeOverride>
</file>

<file path=ppt/theme/themeOverride2.xml><?xml version="1.0" encoding="utf-8"?>
<a:themeOverride xmlns:a="http://schemas.openxmlformats.org/drawingml/2006/main">
  <a:clrScheme name="UGent Corporate">
    <a:dk1>
      <a:sysClr val="windowText" lastClr="000000"/>
    </a:dk1>
    <a:lt1>
      <a:sysClr val="window" lastClr="FFFFFF"/>
    </a:lt1>
    <a:dk2>
      <a:srgbClr val="1E64C8"/>
    </a:dk2>
    <a:lt2>
      <a:srgbClr val="E9F0FA"/>
    </a:lt2>
    <a:accent1>
      <a:srgbClr val="1E64C8"/>
    </a:accent1>
    <a:accent2>
      <a:srgbClr val="FFD200"/>
    </a:accent2>
    <a:accent3>
      <a:srgbClr val="3574CE"/>
    </a:accent3>
    <a:accent4>
      <a:srgbClr val="4B83D3"/>
    </a:accent4>
    <a:accent5>
      <a:srgbClr val="6293D9"/>
    </a:accent5>
    <a:accent6>
      <a:srgbClr val="78A2DE"/>
    </a:accent6>
    <a:hlink>
      <a:srgbClr val="1E64C8"/>
    </a:hlink>
    <a:folHlink>
      <a:srgbClr val="3574CE"/>
    </a:folHlink>
  </a:clr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WorkPackage xmlns="d7671653-5777-4515-be6d-22c95294c830" xsi:nil="true"/>
    <Domain xmlns="d7671653-5777-4515-be6d-22c95294c830" xsi:nil="true"/>
    <Valuablesection xmlns="d7671653-5777-4515-be6d-22c95294c830" xsi:nil="true"/>
    <DMPversion xmlns="d7671653-5777-4515-be6d-22c95294c830" xsi:nil="true"/>
    <Shareable xmlns="d7671653-5777-4515-be6d-22c95294c830" xsi:nil="true"/>
    <Description xmlns="d7671653-5777-4515-be6d-22c95294c830" xsi:nil="true"/>
    <ShortName xmlns="d7671653-5777-4515-be6d-22c95294c830" xsi:nil="true"/>
    <TaxCatchAll xmlns="ed73d88f-2738-4c68-a2de-96dc89f05060" xsi:nil="true"/>
    <lcf76f155ced4ddcb4097134ff3c332f xmlns="d7671653-5777-4515-be6d-22c95294c830">
      <Terms xmlns="http://schemas.microsoft.com/office/infopath/2007/PartnerControls"/>
    </lcf76f155ced4ddcb4097134ff3c332f>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E008D042C8B98F4EAC07EAED7929CC0B" ma:contentTypeVersion="26" ma:contentTypeDescription="Create a new document." ma:contentTypeScope="" ma:versionID="7414f43e581c03b212990763879acf34">
  <xsd:schema xmlns:xsd="http://www.w3.org/2001/XMLSchema" xmlns:xs="http://www.w3.org/2001/XMLSchema" xmlns:p="http://schemas.microsoft.com/office/2006/metadata/properties" xmlns:ns2="d7671653-5777-4515-be6d-22c95294c830" xmlns:ns3="ed73d88f-2738-4c68-a2de-96dc89f05060" targetNamespace="http://schemas.microsoft.com/office/2006/metadata/properties" ma:root="true" ma:fieldsID="59dced378aed73aa486b8e9d227344a0" ns2:_="" ns3:_="">
    <xsd:import namespace="d7671653-5777-4515-be6d-22c95294c830"/>
    <xsd:import namespace="ed73d88f-2738-4c68-a2de-96dc89f05060"/>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Description" minOccurs="0"/>
                <xsd:element ref="ns3:SharedWithUsers" minOccurs="0"/>
                <xsd:element ref="ns3:SharedWithDetails" minOccurs="0"/>
                <xsd:element ref="ns2:MediaServiceAutoKeyPoints" minOccurs="0"/>
                <xsd:element ref="ns2:MediaServiceKeyPoints" minOccurs="0"/>
                <xsd:element ref="ns2:MediaServiceGenerationTime" minOccurs="0"/>
                <xsd:element ref="ns2:MediaServiceEventHashCode" minOccurs="0"/>
                <xsd:element ref="ns2:ShortName" minOccurs="0"/>
                <xsd:element ref="ns2:MediaServiceDateTaken" minOccurs="0"/>
                <xsd:element ref="ns2:Domain" minOccurs="0"/>
                <xsd:element ref="ns2:Valuablesection" minOccurs="0"/>
                <xsd:element ref="ns2:DMPversion" minOccurs="0"/>
                <xsd:element ref="ns2:Shareable" minOccurs="0"/>
                <xsd:element ref="ns2:MediaLengthInSeconds" minOccurs="0"/>
                <xsd:element ref="ns2:WorkPackage" minOccurs="0"/>
                <xsd:element ref="ns2:lcf76f155ced4ddcb4097134ff3c332f" minOccurs="0"/>
                <xsd:element ref="ns3:TaxCatchAll"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7671653-5777-4515-be6d-22c95294c830"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description=""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Description" ma:index="12" nillable="true" ma:displayName="Description" ma:format="Dropdown" ma:internalName="Description">
      <xsd:simpleType>
        <xsd:restriction base="dms:Note">
          <xsd:maxLength value="255"/>
        </xsd:restriction>
      </xsd:simpleType>
    </xsd:element>
    <xsd:element name="MediaServiceAutoKeyPoints" ma:index="15" nillable="true" ma:displayName="MediaServiceAutoKeyPoints" ma:hidden="true" ma:internalName="MediaServiceAutoKeyPoints" ma:readOnly="true">
      <xsd:simpleType>
        <xsd:restriction base="dms:Note"/>
      </xsd:simpleType>
    </xsd:element>
    <xsd:element name="MediaServiceKeyPoints" ma:index="16" nillable="true" ma:displayName="KeyPoints" ma:internalName="MediaServiceKeyPoints"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ShortName" ma:index="19" nillable="true" ma:displayName="Short Name" ma:format="Dropdown" ma:internalName="ShortName">
      <xsd:simpleType>
        <xsd:restriction base="dms:Choice">
          <xsd:enumeration value="FWO"/>
          <xsd:enumeration value="H2020"/>
          <xsd:enumeration value="BELSPO"/>
          <xsd:enumeration value="UGent"/>
        </xsd:restriction>
      </xsd:simpleType>
    </xsd:element>
    <xsd:element name="MediaServiceDateTaken" ma:index="20" nillable="true" ma:displayName="MediaServiceDateTaken" ma:hidden="true" ma:internalName="MediaServiceDateTaken" ma:readOnly="true">
      <xsd:simpleType>
        <xsd:restriction base="dms:Text"/>
      </xsd:simpleType>
    </xsd:element>
    <xsd:element name="Domain" ma:index="21" nillable="true" ma:displayName="Domain" ma:format="Dropdown" ma:internalName="Domain">
      <xsd:complexType>
        <xsd:complexContent>
          <xsd:extension base="dms:MultiChoice">
            <xsd:sequence>
              <xsd:element name="Value" maxOccurs="unbounded" minOccurs="0" nillable="true">
                <xsd:simpleType>
                  <xsd:restriction base="dms:Choice">
                    <xsd:enumeration value="Social and Behavioral Scences"/>
                    <xsd:enumeration value="Life Sciences"/>
                    <xsd:enumeration value="(Bio)Engineering"/>
                    <xsd:enumeration value="Natural Sciences"/>
                    <xsd:enumeration value="Law, Art and Humanities"/>
                  </xsd:restriction>
                </xsd:simpleType>
              </xsd:element>
            </xsd:sequence>
          </xsd:extension>
        </xsd:complexContent>
      </xsd:complexType>
    </xsd:element>
    <xsd:element name="Valuablesection" ma:index="22" nillable="true" ma:displayName="Valuable section" ma:format="Dropdown" ma:internalName="Valuablesection">
      <xsd:complexType>
        <xsd:complexContent>
          <xsd:extension base="dms:MultiChoice">
            <xsd:sequence>
              <xsd:element name="Value" maxOccurs="unbounded" minOccurs="0" nillable="true">
                <xsd:simpleType>
                  <xsd:restriction base="dms:Choice">
                    <xsd:enumeration value="Data description"/>
                    <xsd:enumeration value="Metadata and documentation"/>
                    <xsd:enumeration value="Data storage and security"/>
                    <xsd:enumeration value="Preservation"/>
                    <xsd:enumeration value="Data sharing"/>
                    <xsd:enumeration value="Ethical and legal issues"/>
                    <xsd:enumeration value="Costs and resources"/>
                    <xsd:enumeration value="Responsibilities"/>
                  </xsd:restriction>
                </xsd:simpleType>
              </xsd:element>
            </xsd:sequence>
          </xsd:extension>
        </xsd:complexContent>
      </xsd:complexType>
    </xsd:element>
    <xsd:element name="DMPversion" ma:index="23" nillable="true" ma:displayName="DMP version" ma:format="Dropdown" ma:internalName="DMPversion">
      <xsd:simpleType>
        <xsd:restriction base="dms:Choice">
          <xsd:enumeration value="Proposal"/>
          <xsd:enumeration value="V1 (6M)"/>
          <xsd:enumeration value="Other"/>
          <xsd:enumeration value="Final"/>
        </xsd:restriction>
      </xsd:simpleType>
    </xsd:element>
    <xsd:element name="Shareable" ma:index="24" nillable="true" ma:displayName="Shareable" ma:description="Specify whether there is permission by the author(s) to share the DMP" ma:format="Dropdown" ma:internalName="Shareable">
      <xsd:simpleType>
        <xsd:restriction base="dms:Choice">
          <xsd:enumeration value="Not shareable"/>
          <xsd:enumeration value="Internally"/>
          <xsd:enumeration value="Externally"/>
          <xsd:enumeration value="Already public"/>
        </xsd:restriction>
      </xsd:simpleType>
    </xsd:element>
    <xsd:element name="MediaLengthInSeconds" ma:index="26" nillable="true" ma:displayName="Length (seconds)" ma:internalName="MediaLengthInSeconds" ma:readOnly="true">
      <xsd:simpleType>
        <xsd:restriction base="dms:Unknown"/>
      </xsd:simpleType>
    </xsd:element>
    <xsd:element name="WorkPackage" ma:index="27" nillable="true" ma:displayName="Work Package" ma:format="Dropdown" ma:internalName="WorkPackage">
      <xsd:simpleType>
        <xsd:restriction base="dms:Text">
          <xsd:maxLength value="255"/>
        </xsd:restriction>
      </xsd:simpleType>
    </xsd:element>
    <xsd:element name="lcf76f155ced4ddcb4097134ff3c332f" ma:index="29" nillable="true" ma:taxonomy="true" ma:internalName="lcf76f155ced4ddcb4097134ff3c332f" ma:taxonomyFieldName="MediaServiceImageTags" ma:displayName="Image Tags" ma:readOnly="false" ma:fieldId="{5cf76f15-5ced-4ddc-b409-7134ff3c332f}" ma:taxonomyMulti="true" ma:sspId="3b9bb814-139f-4039-9463-697760f06ab3"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31" nillable="true" ma:displayName="MediaServiceObjectDetectorVersions"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ed73d88f-2738-4c68-a2de-96dc89f05060" elementFormDefault="qualified">
    <xsd:import namespace="http://schemas.microsoft.com/office/2006/documentManagement/types"/>
    <xsd:import namespace="http://schemas.microsoft.com/office/infopath/2007/PartnerControls"/>
    <xsd:element name="SharedWithUsers" ma:index="13"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4" nillable="true" ma:displayName="Shared With Details" ma:internalName="SharedWithDetails" ma:readOnly="true">
      <xsd:simpleType>
        <xsd:restriction base="dms:Note">
          <xsd:maxLength value="255"/>
        </xsd:restriction>
      </xsd:simpleType>
    </xsd:element>
    <xsd:element name="TaxCatchAll" ma:index="30" nillable="true" ma:displayName="Taxonomy Catch All Column" ma:hidden="true" ma:list="{e944e1ce-d024-48cd-a551-62c6bb5628b5}" ma:internalName="TaxCatchAll" ma:showField="CatchAllData" ma:web="ed73d88f-2738-4c68-a2de-96dc89f05060">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ma:index="25" ma:displayName="Keywords"/>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5628AA10-D18C-40C6-8F5C-5ABA0806E7B6}">
  <ds:schemaRefs>
    <ds:schemaRef ds:uri="http://schemas.microsoft.com/sharepoint/v3/contenttype/forms"/>
  </ds:schemaRefs>
</ds:datastoreItem>
</file>

<file path=customXml/itemProps2.xml><?xml version="1.0" encoding="utf-8"?>
<ds:datastoreItem xmlns:ds="http://schemas.openxmlformats.org/officeDocument/2006/customXml" ds:itemID="{F0EF4A2B-AF12-45EA-B3B6-21DBE4D5F137}">
  <ds:schemaRefs>
    <ds:schemaRef ds:uri="http://schemas.microsoft.com/office/2006/metadata/properties"/>
    <ds:schemaRef ds:uri="http://purl.org/dc/elements/1.1/"/>
    <ds:schemaRef ds:uri="http://purl.org/dc/dcmitype/"/>
    <ds:schemaRef ds:uri="http://schemas.microsoft.com/office/2006/documentManagement/types"/>
    <ds:schemaRef ds:uri="ed73d88f-2738-4c68-a2de-96dc89f05060"/>
    <ds:schemaRef ds:uri="http://schemas.openxmlformats.org/package/2006/metadata/core-properties"/>
    <ds:schemaRef ds:uri="http://schemas.microsoft.com/office/infopath/2007/PartnerControls"/>
    <ds:schemaRef ds:uri="d7671653-5777-4515-be6d-22c95294c830"/>
    <ds:schemaRef ds:uri="http://www.w3.org/XML/1998/namespace"/>
    <ds:schemaRef ds:uri="http://purl.org/dc/terms/"/>
  </ds:schemaRefs>
</ds:datastoreItem>
</file>

<file path=customXml/itemProps3.xml><?xml version="1.0" encoding="utf-8"?>
<ds:datastoreItem xmlns:ds="http://schemas.openxmlformats.org/officeDocument/2006/customXml" ds:itemID="{1886188B-D602-4870-BCCB-61BC0CCA18B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d7671653-5777-4515-be6d-22c95294c830"/>
    <ds:schemaRef ds:uri="ed73d88f-2738-4c68-a2de-96dc89f05060"/>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
  <TotalTime>27</TotalTime>
  <Words>4816</Words>
  <Application>Microsoft Office PowerPoint</Application>
  <PresentationFormat>Custom</PresentationFormat>
  <Paragraphs>772</Paragraphs>
  <Slides>60</Slides>
  <Notes>23</Notes>
  <HiddenSlides>2</HiddenSlides>
  <MMClips>0</MMClips>
  <ScaleCrop>false</ScaleCrop>
  <HeadingPairs>
    <vt:vector size="6" baseType="variant">
      <vt:variant>
        <vt:lpstr>Fonts Used</vt:lpstr>
      </vt:variant>
      <vt:variant>
        <vt:i4>11</vt:i4>
      </vt:variant>
      <vt:variant>
        <vt:lpstr>Theme</vt:lpstr>
      </vt:variant>
      <vt:variant>
        <vt:i4>4</vt:i4>
      </vt:variant>
      <vt:variant>
        <vt:lpstr>Slide Titles</vt:lpstr>
      </vt:variant>
      <vt:variant>
        <vt:i4>60</vt:i4>
      </vt:variant>
    </vt:vector>
  </HeadingPairs>
  <TitlesOfParts>
    <vt:vector size="75" baseType="lpstr">
      <vt:lpstr>Yu Gothic UI Semibold</vt:lpstr>
      <vt:lpstr>Arial</vt:lpstr>
      <vt:lpstr>Calibri</vt:lpstr>
      <vt:lpstr>PannoTextLight</vt:lpstr>
      <vt:lpstr>PannoTextMedium</vt:lpstr>
      <vt:lpstr>System Font Regular</vt:lpstr>
      <vt:lpstr>UGent Panno Text</vt:lpstr>
      <vt:lpstr>UGent Panno Text </vt:lpstr>
      <vt:lpstr>UGent Panno Text Normal</vt:lpstr>
      <vt:lpstr>UGent Panno Text SemiBold</vt:lpstr>
      <vt:lpstr>UGent Panno Text SemiLight</vt:lpstr>
      <vt:lpstr>Office Theme</vt:lpstr>
      <vt:lpstr>Office Theme</vt:lpstr>
      <vt:lpstr>Office Theme</vt:lpstr>
      <vt:lpstr>Office Theme</vt:lpstr>
      <vt:lpstr>Writing your data management plan: Step by step</vt:lpstr>
      <vt:lpstr>A DMP: what &amp; why</vt:lpstr>
      <vt:lpstr>What is research data management (rdm)?</vt:lpstr>
      <vt:lpstr>Why is RDM an issue now?</vt:lpstr>
      <vt:lpstr>Data Management Plan (DMP) </vt:lpstr>
      <vt:lpstr>Why Data Management Plan (DMP)? </vt:lpstr>
      <vt:lpstr>DMP’S - GOOD practice for any project</vt:lpstr>
      <vt:lpstr>Changing Policy &amp; LEGAL Landscape</vt:lpstr>
      <vt:lpstr>Ghent University Policy Framework on RDM (2016) </vt:lpstr>
      <vt:lpstr>Dmp: When, how &amp; where?</vt:lpstr>
      <vt:lpstr>Submitting a dmp: WHEN &amp; HOW</vt:lpstr>
      <vt:lpstr>External funders &amp; ugent: DMP and RDM requirements</vt:lpstr>
      <vt:lpstr>DMPonline.be – how it works</vt:lpstr>
      <vt:lpstr>A DMP: what to cover</vt:lpstr>
      <vt:lpstr>DMP sections</vt:lpstr>
      <vt:lpstr>PowerPoint Presentation</vt:lpstr>
      <vt:lpstr>research data can mean a lot</vt:lpstr>
      <vt:lpstr>Data Description: different approaches </vt:lpstr>
      <vt:lpstr>Data Description: approach 1</vt:lpstr>
      <vt:lpstr>Project data flow</vt:lpstr>
      <vt:lpstr>Data Description: Data summary table</vt:lpstr>
      <vt:lpstr>PowerPoint Presentation</vt:lpstr>
      <vt:lpstr>Ethical &amp; legal issues – SOME Tips</vt:lpstr>
      <vt:lpstr>Ethical &amp; LEGAL issues – SOME tips</vt:lpstr>
      <vt:lpstr>Ethical &amp; legal issues – SOME Tips </vt:lpstr>
      <vt:lpstr>PowerPoint Presentation</vt:lpstr>
      <vt:lpstr>PowerPoint Presentation</vt:lpstr>
      <vt:lpstr>Factors influencing data storage solution</vt:lpstr>
      <vt:lpstr>PowerPoint Presentation</vt:lpstr>
      <vt:lpstr>Not one size fits all</vt:lpstr>
      <vt:lpstr>CHOOSE APPROPRIATE STORAGE SOLUTION</vt:lpstr>
      <vt:lpstr>file organization: WHAT AND Why </vt:lpstr>
      <vt:lpstr>Creating a file naming schema</vt:lpstr>
      <vt:lpstr>File naming: examples</vt:lpstr>
      <vt:lpstr>Folder hierarchy examples</vt:lpstr>
      <vt:lpstr>DECIDE ON Version control  </vt:lpstr>
      <vt:lpstr>PowerPoint Presentation</vt:lpstr>
      <vt:lpstr>DOCUMENTATION VS. METADATA</vt:lpstr>
      <vt:lpstr>AN eXAMPLE OF mETAData Standard</vt:lpstr>
      <vt:lpstr>Why documenting data?</vt:lpstr>
      <vt:lpstr>Levels of data documentation</vt:lpstr>
      <vt:lpstr>VARIABLE OR ITEM LEVEL</vt:lpstr>
      <vt:lpstr>Readme files</vt:lpstr>
      <vt:lpstr>PowerPoint Presentation</vt:lpstr>
      <vt:lpstr>PowerPoint Presentation</vt:lpstr>
      <vt:lpstr>Storing vs. preserving</vt:lpstr>
      <vt:lpstr>Why preserving and sharing data?</vt:lpstr>
      <vt:lpstr>PowerPoint Presentation</vt:lpstr>
      <vt:lpstr>What to preserve? Selection criteria</vt:lpstr>
      <vt:lpstr>Where to preserve data?</vt:lpstr>
      <vt:lpstr>What is data sharing?</vt:lpstr>
      <vt:lpstr>ways of sharing data</vt:lpstr>
      <vt:lpstr>Legal aspects in data sharing</vt:lpstr>
      <vt:lpstr>licenses</vt:lpstr>
      <vt:lpstr>Creative commons</vt:lpstr>
      <vt:lpstr>PowerPoint Presentation</vt:lpstr>
      <vt:lpstr>CLOSING REMARKS</vt:lpstr>
      <vt:lpstr>don’t GET OVERWHELMED</vt:lpstr>
      <vt:lpstr>PowerPoint Presentation</vt:lpstr>
      <vt:lpstr>Ziad Choueiki Data Steward   Faculty of Economics and Business administration  Faculty of Psychology and Educational Sciences  Faculty of Political and Social Sciences     E rdm.support@ugent.be  www.ugent.be https://www.ugent.be/en/research/datamanagement</vt:lpstr>
    </vt:vector>
  </TitlesOfParts>
  <Manager/>
  <Company>Ghent University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
  <dc:creator>Thomas Van de Velde</dc:creator>
  <cp:keywords/>
  <dc:description/>
  <cp:lastModifiedBy>Ziad Choueiki</cp:lastModifiedBy>
  <cp:revision>20</cp:revision>
  <dcterms:created xsi:type="dcterms:W3CDTF">2021-11-18T13:14:08Z</dcterms:created>
  <dcterms:modified xsi:type="dcterms:W3CDTF">2023-11-13T12:48:34Z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Licensed to">
    <vt:lpwstr>Ghent University</vt:lpwstr>
  </property>
  <property fmtid="{D5CDD505-2E9C-101B-9397-08002B2CF9AE}" pid="3" name="Version">
    <vt:lpwstr>1.1</vt:lpwstr>
  </property>
  <property fmtid="{D5CDD505-2E9C-101B-9397-08002B2CF9AE}" pid="4" name="Date">
    <vt:filetime>2019-05-23T22:00:00Z</vt:filetime>
  </property>
  <property fmtid="{D5CDD505-2E9C-101B-9397-08002B2CF9AE}" pid="5" name="Build">
    <vt:i4>20</vt:i4>
  </property>
  <property fmtid="{D5CDD505-2E9C-101B-9397-08002B2CF9AE}" pid="6" name="ContentTypeId">
    <vt:lpwstr>0x010100E008D042C8B98F4EAC07EAED7929CC0B</vt:lpwstr>
  </property>
  <property fmtid="{D5CDD505-2E9C-101B-9397-08002B2CF9AE}" pid="7" name="MediaServiceImageTags">
    <vt:lpwstr/>
  </property>
</Properties>
</file>