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69" r:id="rId3"/>
  </p:sldMasterIdLst>
  <p:notesMasterIdLst>
    <p:notesMasterId r:id="rId44"/>
  </p:notesMasterIdLst>
  <p:sldIdLst>
    <p:sldId id="259" r:id="rId4"/>
    <p:sldId id="288" r:id="rId5"/>
    <p:sldId id="286" r:id="rId6"/>
    <p:sldId id="291" r:id="rId7"/>
    <p:sldId id="290" r:id="rId8"/>
    <p:sldId id="293" r:id="rId9"/>
    <p:sldId id="272" r:id="rId10"/>
    <p:sldId id="287" r:id="rId11"/>
    <p:sldId id="260" r:id="rId12"/>
    <p:sldId id="280" r:id="rId13"/>
    <p:sldId id="268" r:id="rId14"/>
    <p:sldId id="264" r:id="rId15"/>
    <p:sldId id="300" r:id="rId16"/>
    <p:sldId id="297" r:id="rId17"/>
    <p:sldId id="298" r:id="rId18"/>
    <p:sldId id="266" r:id="rId19"/>
    <p:sldId id="299" r:id="rId20"/>
    <p:sldId id="261" r:id="rId21"/>
    <p:sldId id="271" r:id="rId22"/>
    <p:sldId id="270" r:id="rId23"/>
    <p:sldId id="301" r:id="rId24"/>
    <p:sldId id="303" r:id="rId25"/>
    <p:sldId id="304" r:id="rId26"/>
    <p:sldId id="305" r:id="rId27"/>
    <p:sldId id="306" r:id="rId28"/>
    <p:sldId id="307" r:id="rId29"/>
    <p:sldId id="273" r:id="rId30"/>
    <p:sldId id="274" r:id="rId31"/>
    <p:sldId id="302" r:id="rId32"/>
    <p:sldId id="262" r:id="rId33"/>
    <p:sldId id="258" r:id="rId34"/>
    <p:sldId id="279" r:id="rId35"/>
    <p:sldId id="308" r:id="rId36"/>
    <p:sldId id="281" r:id="rId37"/>
    <p:sldId id="284" r:id="rId38"/>
    <p:sldId id="282" r:id="rId39"/>
    <p:sldId id="283" r:id="rId40"/>
    <p:sldId id="277" r:id="rId41"/>
    <p:sldId id="295" r:id="rId42"/>
    <p:sldId id="296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B97D5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7701" autoAdjust="0"/>
  </p:normalViewPr>
  <p:slideViewPr>
    <p:cSldViewPr snapToGrid="0">
      <p:cViewPr varScale="1">
        <p:scale>
          <a:sx n="74" d="100"/>
          <a:sy n="74" d="100"/>
        </p:scale>
        <p:origin x="13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5E1DD-9C53-4F38-988F-91790CE7694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FE19FF-D07B-4A8E-9824-7A9CAB18E91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62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3216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E19FF-D07B-4A8E-9824-7A9CAB18E9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10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E19FF-D07B-4A8E-9824-7A9CAB18E9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738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E19FF-D07B-4A8E-9824-7A9CAB18E9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2565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E19FF-D07B-4A8E-9824-7A9CAB18E9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6608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E19FF-D07B-4A8E-9824-7A9CAB18E9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9837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E19FF-D07B-4A8E-9824-7A9CAB18E9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759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E19FF-D07B-4A8E-9824-7A9CAB18E9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9863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1871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E19FF-D07B-4A8E-9824-7A9CAB18E9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30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E19FF-D07B-4A8E-9824-7A9CAB18E9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147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E19FF-D07B-4A8E-9824-7A9CAB18E9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786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E19FF-D07B-4A8E-9824-7A9CAB18E9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74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E19FF-D07B-4A8E-9824-7A9CAB18E9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252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E19FF-D07B-4A8E-9824-7A9CAB18E91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432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E19FF-D07B-4A8E-9824-7A9CAB18E91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294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7606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8279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C2670-3342-473C-969D-FDFF399F20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1980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C2670-3342-473C-969D-FDFF399F20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0336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12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E19FF-D07B-4A8E-9824-7A9CAB18E9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44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E19FF-D07B-4A8E-9824-7A9CAB18E9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101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E19FF-D07B-4A8E-9824-7A9CAB18E9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843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E19FF-D07B-4A8E-9824-7A9CAB18E9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795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E19FF-D07B-4A8E-9824-7A9CAB18E9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55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E19FF-D07B-4A8E-9824-7A9CAB18E9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47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521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D2DB-9A27-451E-B780-CBC7A160A739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0B170-7B86-4A68-9282-A818526160B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744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D2DB-9A27-451E-B780-CBC7A160A739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0B170-7B86-4A68-9282-A818526160B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22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D2DB-9A27-451E-B780-CBC7A160A739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0B170-7B86-4A68-9282-A818526160B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137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42977" y="979594"/>
            <a:ext cx="11549023" cy="4573969"/>
          </a:xfrm>
          <a:prstGeom prst="rect">
            <a:avLst/>
          </a:prstGeom>
          <a:solidFill>
            <a:srgbClr val="1E64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266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907842" y="1607344"/>
            <a:ext cx="10676456" cy="3119285"/>
          </a:xfrm>
        </p:spPr>
        <p:txBody>
          <a:bodyPr anchor="b">
            <a:noAutofit/>
          </a:bodyPr>
          <a:lstStyle>
            <a:lvl1pPr algn="l">
              <a:lnSpc>
                <a:spcPts val="7734"/>
              </a:lnSpc>
              <a:defRPr sz="7031" u="sng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</a:lstStyle>
          <a:p>
            <a:r>
              <a:rPr lang="nl-NL" noProof="0"/>
              <a:t>Klik om de stijl te bewerken</a:t>
            </a:r>
            <a:endParaRPr lang="nl-BE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902456" y="4833784"/>
            <a:ext cx="10681842" cy="410063"/>
          </a:xfrm>
        </p:spPr>
        <p:txBody>
          <a:bodyPr>
            <a:normAutofit/>
          </a:bodyPr>
          <a:lstStyle>
            <a:lvl1pPr marL="0" indent="0" algn="l">
              <a:lnSpc>
                <a:spcPts val="2531"/>
              </a:lnSpc>
              <a:buNone/>
              <a:defRPr sz="2109" baseline="0">
                <a:solidFill>
                  <a:srgbClr val="FFD200"/>
                </a:solidFill>
              </a:defRPr>
            </a:lvl1pPr>
            <a:lvl2pPr marL="457144" indent="0" algn="ctr">
              <a:buNone/>
              <a:defRPr sz="2000"/>
            </a:lvl2pPr>
            <a:lvl3pPr marL="914289" indent="0" algn="ctr">
              <a:buNone/>
              <a:defRPr sz="1800"/>
            </a:lvl3pPr>
            <a:lvl4pPr marL="1371433" indent="0" algn="ctr">
              <a:buNone/>
              <a:defRPr sz="1600"/>
            </a:lvl4pPr>
            <a:lvl5pPr marL="1828577" indent="0" algn="ctr">
              <a:buNone/>
              <a:defRPr sz="1600"/>
            </a:lvl5pPr>
            <a:lvl6pPr marL="2285723" indent="0" algn="ctr">
              <a:buNone/>
              <a:defRPr sz="1600"/>
            </a:lvl6pPr>
            <a:lvl7pPr marL="2742867" indent="0" algn="ctr">
              <a:buNone/>
              <a:defRPr sz="1600"/>
            </a:lvl7pPr>
            <a:lvl8pPr marL="3200011" indent="0" algn="ctr">
              <a:buNone/>
              <a:defRPr sz="1600"/>
            </a:lvl8pPr>
            <a:lvl9pPr marL="3657156" indent="0" algn="ctr">
              <a:buNone/>
              <a:defRPr sz="1600"/>
            </a:lvl9pPr>
          </a:lstStyle>
          <a:p>
            <a:r>
              <a:rPr lang="nl-BE" noProof="0" dirty="0"/>
              <a:t>Klik om de ondertitel / presentator / datum [</a:t>
            </a:r>
            <a:r>
              <a:rPr lang="nl-BE" noProof="0" dirty="0" err="1"/>
              <a:t>dd</a:t>
            </a:r>
            <a:r>
              <a:rPr lang="nl-BE" noProof="0" dirty="0"/>
              <a:t>-mm-</a:t>
            </a:r>
            <a:r>
              <a:rPr lang="nl-BE" noProof="0" dirty="0" err="1"/>
              <a:t>yyyy</a:t>
            </a:r>
            <a:r>
              <a:rPr lang="nl-BE" noProof="0" dirty="0"/>
              <a:t>] te maken</a:t>
            </a:r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964465" y="4505625"/>
            <a:ext cx="10555957" cy="405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6"/>
          </a:p>
        </p:txBody>
      </p:sp>
      <p:sp>
        <p:nvSpPr>
          <p:cNvPr id="10" name="Organisation Placeholder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6022247" y="273186"/>
            <a:ext cx="5832070" cy="379688"/>
          </a:xfrm>
        </p:spPr>
        <p:txBody>
          <a:bodyPr anchor="b" anchorCtr="0">
            <a:normAutofit/>
          </a:bodyPr>
          <a:lstStyle>
            <a:lvl1pPr marL="0" indent="0">
              <a:lnSpc>
                <a:spcPts val="1195"/>
              </a:lnSpc>
              <a:buNone/>
              <a:defRPr sz="984" b="1" i="0" u="sng" cap="all" baseline="0">
                <a:solidFill>
                  <a:srgbClr val="1E64C8"/>
                </a:solidFill>
                <a:uFill>
                  <a:solidFill>
                    <a:schemeClr val="bg1"/>
                  </a:solidFill>
                </a:uFill>
              </a:defRPr>
            </a:lvl1pPr>
            <a:lvl2pPr marL="0" indent="0">
              <a:lnSpc>
                <a:spcPts val="1195"/>
              </a:lnSpc>
              <a:buNone/>
              <a:defRPr sz="984" cap="all" baseline="0">
                <a:solidFill>
                  <a:srgbClr val="1E64C8"/>
                </a:solidFill>
                <a:uFill>
                  <a:solidFill>
                    <a:schemeClr val="bg1"/>
                  </a:solidFill>
                </a:uFill>
              </a:defRPr>
            </a:lvl2pPr>
          </a:lstStyle>
          <a:p>
            <a:pPr lvl="0"/>
            <a:r>
              <a:rPr lang="nl-BE" noProof="0" dirty="0"/>
              <a:t>Klik om de organisatie stijlen te bewerken</a:t>
            </a:r>
          </a:p>
          <a:p>
            <a:pPr lvl="1"/>
            <a:r>
              <a:rPr lang="nl-BE" noProof="0"/>
              <a:t>tweede niveau</a:t>
            </a:r>
            <a:endParaRPr lang="nl-BE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2250419" y="5882625"/>
            <a:ext cx="1607442" cy="653063"/>
          </a:xfrm>
        </p:spPr>
        <p:txBody>
          <a:bodyPr/>
          <a:lstStyle>
            <a:lvl1pPr>
              <a:defRPr sz="11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 dirty="0"/>
              <a:t>Partnerlogo 1</a:t>
            </a:r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4017339" y="5882625"/>
            <a:ext cx="1607442" cy="653063"/>
          </a:xfrm>
        </p:spPr>
        <p:txBody>
          <a:bodyPr/>
          <a:lstStyle>
            <a:lvl1pPr>
              <a:defRPr sz="11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 dirty="0"/>
              <a:t>Partnerlogo 2</a:t>
            </a: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5786791" y="5882625"/>
            <a:ext cx="1632756" cy="653063"/>
          </a:xfrm>
        </p:spPr>
        <p:txBody>
          <a:bodyPr/>
          <a:lstStyle>
            <a:lvl1pPr>
              <a:defRPr sz="11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 dirty="0"/>
              <a:t>Partnerlogo 3</a:t>
            </a:r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7556242" y="5882625"/>
            <a:ext cx="1632756" cy="653063"/>
          </a:xfrm>
        </p:spPr>
        <p:txBody>
          <a:bodyPr/>
          <a:lstStyle>
            <a:lvl1pPr>
              <a:defRPr sz="11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 dirty="0"/>
              <a:t>Partnerlogo 4</a:t>
            </a:r>
          </a:p>
        </p:txBody>
      </p:sp>
      <p:sp>
        <p:nvSpPr>
          <p:cNvPr id="5" name="Rectangle 4" hidden="1"/>
          <p:cNvSpPr/>
          <p:nvPr userDrawn="1"/>
        </p:nvSpPr>
        <p:spPr>
          <a:xfrm>
            <a:off x="642977" y="326531"/>
            <a:ext cx="10941321" cy="326531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66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52" y="0"/>
            <a:ext cx="2612254" cy="97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7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42977" y="0"/>
            <a:ext cx="11549023" cy="5553563"/>
          </a:xfrm>
          <a:prstGeom prst="rect">
            <a:avLst/>
          </a:prstGeom>
          <a:solidFill>
            <a:srgbClr val="1E64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266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907842" y="2282428"/>
            <a:ext cx="10676456" cy="3119285"/>
          </a:xfrm>
        </p:spPr>
        <p:txBody>
          <a:bodyPr anchor="b">
            <a:noAutofit/>
          </a:bodyPr>
          <a:lstStyle>
            <a:lvl1pPr algn="l">
              <a:lnSpc>
                <a:spcPts val="7734"/>
              </a:lnSpc>
              <a:defRPr sz="7031" u="sng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</a:lstStyle>
          <a:p>
            <a:r>
              <a:rPr lang="nl-BE" noProof="0" dirty="0"/>
              <a:t>klik om een hoofdstuktitel te maken.</a:t>
            </a:r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964465" y="5163750"/>
            <a:ext cx="10555957" cy="405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6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62754" y="6292057"/>
            <a:ext cx="6482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E64C8"/>
                </a:solidFill>
              </a:defRPr>
            </a:lvl1pPr>
          </a:lstStyle>
          <a:p>
            <a:fld id="{7AE184E0-0BD4-4705-A12B-9B71DDE63301}" type="slidenum">
              <a:rPr lang="nl-BE" noProof="0" smtClean="0"/>
              <a:pPr/>
              <a:t>‹nr.›</a:t>
            </a:fld>
            <a:endParaRPr lang="nl-BE" noProof="0" dirty="0"/>
          </a:p>
        </p:txBody>
      </p:sp>
      <p:sp>
        <p:nvSpPr>
          <p:cNvPr id="10" name="Rectangle 9" hidden="1"/>
          <p:cNvSpPr/>
          <p:nvPr userDrawn="1"/>
        </p:nvSpPr>
        <p:spPr>
          <a:xfrm>
            <a:off x="642977" y="326531"/>
            <a:ext cx="10941321" cy="326531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66"/>
          </a:p>
        </p:txBody>
      </p:sp>
    </p:spTree>
    <p:extLst>
      <p:ext uri="{BB962C8B-B14F-4D97-AF65-F5344CB8AC3E}">
        <p14:creationId xmlns:p14="http://schemas.microsoft.com/office/powerpoint/2010/main" val="2363781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’s and Don'ts Check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noProof="0" dirty="0"/>
              <a:t>Do’s and Don'ts Checklist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30096-E2FA-4C53-8FFA-C198FACBBC31}" type="datetimeFigureOut">
              <a:rPr lang="en-US" noProof="0" smtClean="0"/>
              <a:t>4/6/2023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EB2CE-F8EE-47A0-A8D1-750600A29654}" type="slidenum">
              <a:rPr lang="en-US" noProof="0" smtClean="0"/>
              <a:t>‹nr.›</a:t>
            </a:fld>
            <a:endParaRPr lang="en-US" noProof="0" dirty="0"/>
          </a:p>
        </p:txBody>
      </p:sp>
      <p:sp>
        <p:nvSpPr>
          <p:cNvPr id="30" name="Oval 5"/>
          <p:cNvSpPr>
            <a:spLocks noChangeArrowheads="1"/>
          </p:cNvSpPr>
          <p:nvPr userDrawn="1"/>
        </p:nvSpPr>
        <p:spPr bwMode="auto">
          <a:xfrm>
            <a:off x="1510506" y="3427878"/>
            <a:ext cx="745067" cy="74506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noProof="0" dirty="0"/>
          </a:p>
        </p:txBody>
      </p:sp>
      <p:sp>
        <p:nvSpPr>
          <p:cNvPr id="31" name="Oval 8"/>
          <p:cNvSpPr>
            <a:spLocks noChangeArrowheads="1"/>
          </p:cNvSpPr>
          <p:nvPr userDrawn="1"/>
        </p:nvSpPr>
        <p:spPr bwMode="auto">
          <a:xfrm>
            <a:off x="1510506" y="4257612"/>
            <a:ext cx="745067" cy="74506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noProof="0" dirty="0"/>
          </a:p>
        </p:txBody>
      </p:sp>
      <p:sp>
        <p:nvSpPr>
          <p:cNvPr id="32" name="Oval 11"/>
          <p:cNvSpPr>
            <a:spLocks noChangeArrowheads="1"/>
          </p:cNvSpPr>
          <p:nvPr userDrawn="1"/>
        </p:nvSpPr>
        <p:spPr bwMode="auto">
          <a:xfrm>
            <a:off x="1510506" y="5089461"/>
            <a:ext cx="745067" cy="74506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noProof="0" dirty="0"/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1510506" y="3497729"/>
            <a:ext cx="745067" cy="603249"/>
          </a:xfrm>
        </p:spPr>
        <p:txBody>
          <a:bodyPr anchor="ctr">
            <a:no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1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1510506" y="4327464"/>
            <a:ext cx="745067" cy="603249"/>
          </a:xfrm>
        </p:spPr>
        <p:txBody>
          <a:bodyPr anchor="ctr">
            <a:no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2</a:t>
            </a:r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43" hasCustomPrompt="1"/>
          </p:nvPr>
        </p:nvSpPr>
        <p:spPr>
          <a:xfrm>
            <a:off x="1510506" y="5159313"/>
            <a:ext cx="745067" cy="603249"/>
          </a:xfrm>
        </p:spPr>
        <p:txBody>
          <a:bodyPr anchor="ctr">
            <a:no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3</a:t>
            </a:r>
          </a:p>
        </p:txBody>
      </p:sp>
      <p:sp>
        <p:nvSpPr>
          <p:cNvPr id="37" name="Oval 5"/>
          <p:cNvSpPr>
            <a:spLocks noChangeArrowheads="1"/>
          </p:cNvSpPr>
          <p:nvPr userDrawn="1"/>
        </p:nvSpPr>
        <p:spPr bwMode="auto">
          <a:xfrm>
            <a:off x="6886608" y="3427878"/>
            <a:ext cx="745067" cy="74506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noProof="0" dirty="0"/>
          </a:p>
        </p:txBody>
      </p:sp>
      <p:sp>
        <p:nvSpPr>
          <p:cNvPr id="38" name="Oval 8"/>
          <p:cNvSpPr>
            <a:spLocks noChangeArrowheads="1"/>
          </p:cNvSpPr>
          <p:nvPr userDrawn="1"/>
        </p:nvSpPr>
        <p:spPr bwMode="auto">
          <a:xfrm>
            <a:off x="6886608" y="4257612"/>
            <a:ext cx="745067" cy="74506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noProof="0" dirty="0"/>
          </a:p>
        </p:txBody>
      </p:sp>
      <p:sp>
        <p:nvSpPr>
          <p:cNvPr id="39" name="Oval 11"/>
          <p:cNvSpPr>
            <a:spLocks noChangeArrowheads="1"/>
          </p:cNvSpPr>
          <p:nvPr userDrawn="1"/>
        </p:nvSpPr>
        <p:spPr bwMode="auto">
          <a:xfrm>
            <a:off x="6886608" y="5088700"/>
            <a:ext cx="745067" cy="74506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noProof="0" dirty="0"/>
          </a:p>
        </p:txBody>
      </p:sp>
      <p:sp>
        <p:nvSpPr>
          <p:cNvPr id="40" name="Text Placeholder 4"/>
          <p:cNvSpPr>
            <a:spLocks noGrp="1"/>
          </p:cNvSpPr>
          <p:nvPr>
            <p:ph type="body" sz="quarter" idx="44" hasCustomPrompt="1"/>
          </p:nvPr>
        </p:nvSpPr>
        <p:spPr>
          <a:xfrm>
            <a:off x="6886608" y="3497729"/>
            <a:ext cx="745067" cy="603249"/>
          </a:xfrm>
        </p:spPr>
        <p:txBody>
          <a:bodyPr anchor="ctr">
            <a:no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1</a:t>
            </a:r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45" hasCustomPrompt="1"/>
          </p:nvPr>
        </p:nvSpPr>
        <p:spPr>
          <a:xfrm>
            <a:off x="6886608" y="4327464"/>
            <a:ext cx="745067" cy="603249"/>
          </a:xfrm>
        </p:spPr>
        <p:txBody>
          <a:bodyPr anchor="ctr">
            <a:no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2</a:t>
            </a:r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46" hasCustomPrompt="1"/>
          </p:nvPr>
        </p:nvSpPr>
        <p:spPr>
          <a:xfrm>
            <a:off x="6886608" y="5159313"/>
            <a:ext cx="745067" cy="603249"/>
          </a:xfrm>
        </p:spPr>
        <p:txBody>
          <a:bodyPr anchor="ctr">
            <a:no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3</a:t>
            </a:r>
          </a:p>
        </p:txBody>
      </p:sp>
      <p:sp>
        <p:nvSpPr>
          <p:cNvPr id="53" name="Text Placeholder 4"/>
          <p:cNvSpPr>
            <a:spLocks noGrp="1"/>
          </p:cNvSpPr>
          <p:nvPr>
            <p:ph type="body" sz="quarter" idx="47" hasCustomPrompt="1"/>
          </p:nvPr>
        </p:nvSpPr>
        <p:spPr>
          <a:xfrm>
            <a:off x="2280755" y="1976209"/>
            <a:ext cx="3168352" cy="927611"/>
          </a:xfrm>
        </p:spPr>
        <p:txBody>
          <a:bodyPr anchor="ctr">
            <a:noAutofit/>
          </a:bodyPr>
          <a:lstStyle>
            <a:lvl1pPr marL="0" indent="0" algn="l">
              <a:buNone/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The Do’s</a:t>
            </a:r>
          </a:p>
        </p:txBody>
      </p:sp>
      <p:sp>
        <p:nvSpPr>
          <p:cNvPr id="54" name="Text Placeholder 4"/>
          <p:cNvSpPr>
            <a:spLocks noGrp="1"/>
          </p:cNvSpPr>
          <p:nvPr>
            <p:ph type="body" sz="quarter" idx="48" hasCustomPrompt="1"/>
          </p:nvPr>
        </p:nvSpPr>
        <p:spPr>
          <a:xfrm>
            <a:off x="7726528" y="1976209"/>
            <a:ext cx="3168352" cy="927611"/>
          </a:xfrm>
        </p:spPr>
        <p:txBody>
          <a:bodyPr anchor="ctr">
            <a:noAutofit/>
          </a:bodyPr>
          <a:lstStyle>
            <a:lvl1pPr marL="0" indent="0" algn="l">
              <a:buNone/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The Don'ts</a:t>
            </a:r>
          </a:p>
        </p:txBody>
      </p:sp>
      <p:grpSp>
        <p:nvGrpSpPr>
          <p:cNvPr id="55" name="Group 54"/>
          <p:cNvGrpSpPr/>
          <p:nvPr userDrawn="1"/>
        </p:nvGrpSpPr>
        <p:grpSpPr>
          <a:xfrm>
            <a:off x="1322302" y="1892829"/>
            <a:ext cx="958453" cy="864323"/>
            <a:chOff x="5968932" y="1937135"/>
            <a:chExt cx="550482" cy="496418"/>
          </a:xfrm>
          <a:solidFill>
            <a:schemeClr val="accent4"/>
          </a:solidFill>
        </p:grpSpPr>
        <p:sp>
          <p:nvSpPr>
            <p:cNvPr id="56" name="Freeform 166"/>
            <p:cNvSpPr>
              <a:spLocks noEditPoints="1"/>
            </p:cNvSpPr>
            <p:nvPr/>
          </p:nvSpPr>
          <p:spPr bwMode="auto">
            <a:xfrm>
              <a:off x="6090169" y="1937135"/>
              <a:ext cx="429245" cy="496418"/>
            </a:xfrm>
            <a:custGeom>
              <a:avLst/>
              <a:gdLst>
                <a:gd name="T0" fmla="*/ 625 w 647"/>
                <a:gd name="T1" fmla="*/ 408 h 748"/>
                <a:gd name="T2" fmla="*/ 566 w 647"/>
                <a:gd name="T3" fmla="*/ 311 h 748"/>
                <a:gd name="T4" fmla="*/ 426 w 647"/>
                <a:gd name="T5" fmla="*/ 306 h 748"/>
                <a:gd name="T6" fmla="*/ 399 w 647"/>
                <a:gd name="T7" fmla="*/ 306 h 748"/>
                <a:gd name="T8" fmla="*/ 379 w 647"/>
                <a:gd name="T9" fmla="*/ 268 h 748"/>
                <a:gd name="T10" fmla="*/ 425 w 647"/>
                <a:gd name="T11" fmla="*/ 73 h 748"/>
                <a:gd name="T12" fmla="*/ 364 w 647"/>
                <a:gd name="T13" fmla="*/ 0 h 748"/>
                <a:gd name="T14" fmla="*/ 307 w 647"/>
                <a:gd name="T15" fmla="*/ 35 h 748"/>
                <a:gd name="T16" fmla="*/ 287 w 647"/>
                <a:gd name="T17" fmla="*/ 113 h 748"/>
                <a:gd name="T18" fmla="*/ 235 w 647"/>
                <a:gd name="T19" fmla="*/ 213 h 748"/>
                <a:gd name="T20" fmla="*/ 192 w 647"/>
                <a:gd name="T21" fmla="*/ 285 h 748"/>
                <a:gd name="T22" fmla="*/ 25 w 647"/>
                <a:gd name="T23" fmla="*/ 393 h 748"/>
                <a:gd name="T24" fmla="*/ 0 w 647"/>
                <a:gd name="T25" fmla="*/ 670 h 748"/>
                <a:gd name="T26" fmla="*/ 204 w 647"/>
                <a:gd name="T27" fmla="*/ 717 h 748"/>
                <a:gd name="T28" fmla="*/ 381 w 647"/>
                <a:gd name="T29" fmla="*/ 748 h 748"/>
                <a:gd name="T30" fmla="*/ 572 w 647"/>
                <a:gd name="T31" fmla="*/ 711 h 748"/>
                <a:gd name="T32" fmla="*/ 588 w 647"/>
                <a:gd name="T33" fmla="*/ 644 h 748"/>
                <a:gd name="T34" fmla="*/ 626 w 647"/>
                <a:gd name="T35" fmla="*/ 583 h 748"/>
                <a:gd name="T36" fmla="*/ 615 w 647"/>
                <a:gd name="T37" fmla="*/ 538 h 748"/>
                <a:gd name="T38" fmla="*/ 627 w 647"/>
                <a:gd name="T39" fmla="*/ 522 h 748"/>
                <a:gd name="T40" fmla="*/ 624 w 647"/>
                <a:gd name="T41" fmla="*/ 428 h 748"/>
                <a:gd name="T42" fmla="*/ 617 w 647"/>
                <a:gd name="T43" fmla="*/ 509 h 748"/>
                <a:gd name="T44" fmla="*/ 606 w 647"/>
                <a:gd name="T45" fmla="*/ 569 h 748"/>
                <a:gd name="T46" fmla="*/ 593 w 647"/>
                <a:gd name="T47" fmla="*/ 616 h 748"/>
                <a:gd name="T48" fmla="*/ 573 w 647"/>
                <a:gd name="T49" fmla="*/ 647 h 748"/>
                <a:gd name="T50" fmla="*/ 563 w 647"/>
                <a:gd name="T51" fmla="*/ 698 h 748"/>
                <a:gd name="T52" fmla="*/ 217 w 647"/>
                <a:gd name="T53" fmla="*/ 705 h 748"/>
                <a:gd name="T54" fmla="*/ 25 w 647"/>
                <a:gd name="T55" fmla="*/ 680 h 748"/>
                <a:gd name="T56" fmla="*/ 16 w 647"/>
                <a:gd name="T57" fmla="*/ 420 h 748"/>
                <a:gd name="T58" fmla="*/ 154 w 647"/>
                <a:gd name="T59" fmla="*/ 382 h 748"/>
                <a:gd name="T60" fmla="*/ 225 w 647"/>
                <a:gd name="T61" fmla="*/ 253 h 748"/>
                <a:gd name="T62" fmla="*/ 266 w 647"/>
                <a:gd name="T63" fmla="*/ 198 h 748"/>
                <a:gd name="T64" fmla="*/ 314 w 647"/>
                <a:gd name="T65" fmla="*/ 72 h 748"/>
                <a:gd name="T66" fmla="*/ 364 w 647"/>
                <a:gd name="T67" fmla="*/ 16 h 748"/>
                <a:gd name="T68" fmla="*/ 409 w 647"/>
                <a:gd name="T69" fmla="*/ 74 h 748"/>
                <a:gd name="T70" fmla="*/ 364 w 647"/>
                <a:gd name="T71" fmla="*/ 263 h 748"/>
                <a:gd name="T72" fmla="*/ 399 w 647"/>
                <a:gd name="T73" fmla="*/ 322 h 748"/>
                <a:gd name="T74" fmla="*/ 426 w 647"/>
                <a:gd name="T75" fmla="*/ 322 h 748"/>
                <a:gd name="T76" fmla="*/ 563 w 647"/>
                <a:gd name="T77" fmla="*/ 326 h 748"/>
                <a:gd name="T78" fmla="*/ 612 w 647"/>
                <a:gd name="T79" fmla="*/ 399 h 748"/>
                <a:gd name="T80" fmla="*/ 611 w 647"/>
                <a:gd name="T81" fmla="*/ 438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47" h="748">
                  <a:moveTo>
                    <a:pt x="624" y="428"/>
                  </a:moveTo>
                  <a:cubicBezTo>
                    <a:pt x="618" y="419"/>
                    <a:pt x="620" y="416"/>
                    <a:pt x="625" y="408"/>
                  </a:cubicBezTo>
                  <a:cubicBezTo>
                    <a:pt x="631" y="399"/>
                    <a:pt x="639" y="387"/>
                    <a:pt x="636" y="363"/>
                  </a:cubicBezTo>
                  <a:cubicBezTo>
                    <a:pt x="631" y="324"/>
                    <a:pt x="569" y="311"/>
                    <a:pt x="566" y="311"/>
                  </a:cubicBezTo>
                  <a:cubicBezTo>
                    <a:pt x="544" y="307"/>
                    <a:pt x="516" y="304"/>
                    <a:pt x="480" y="304"/>
                  </a:cubicBezTo>
                  <a:cubicBezTo>
                    <a:pt x="460" y="304"/>
                    <a:pt x="441" y="305"/>
                    <a:pt x="426" y="306"/>
                  </a:cubicBezTo>
                  <a:cubicBezTo>
                    <a:pt x="416" y="306"/>
                    <a:pt x="407" y="306"/>
                    <a:pt x="401" y="306"/>
                  </a:cubicBezTo>
                  <a:cubicBezTo>
                    <a:pt x="399" y="306"/>
                    <a:pt x="399" y="306"/>
                    <a:pt x="399" y="306"/>
                  </a:cubicBezTo>
                  <a:cubicBezTo>
                    <a:pt x="389" y="306"/>
                    <a:pt x="383" y="306"/>
                    <a:pt x="379" y="300"/>
                  </a:cubicBezTo>
                  <a:cubicBezTo>
                    <a:pt x="374" y="292"/>
                    <a:pt x="375" y="278"/>
                    <a:pt x="379" y="268"/>
                  </a:cubicBezTo>
                  <a:cubicBezTo>
                    <a:pt x="379" y="267"/>
                    <a:pt x="380" y="265"/>
                    <a:pt x="381" y="262"/>
                  </a:cubicBezTo>
                  <a:cubicBezTo>
                    <a:pt x="393" y="235"/>
                    <a:pt x="428" y="153"/>
                    <a:pt x="425" y="73"/>
                  </a:cubicBezTo>
                  <a:cubicBezTo>
                    <a:pt x="425" y="63"/>
                    <a:pt x="416" y="12"/>
                    <a:pt x="381" y="2"/>
                  </a:cubicBezTo>
                  <a:cubicBezTo>
                    <a:pt x="376" y="0"/>
                    <a:pt x="370" y="0"/>
                    <a:pt x="364" y="0"/>
                  </a:cubicBezTo>
                  <a:cubicBezTo>
                    <a:pt x="341" y="0"/>
                    <a:pt x="319" y="13"/>
                    <a:pt x="307" y="33"/>
                  </a:cubicBezTo>
                  <a:cubicBezTo>
                    <a:pt x="307" y="35"/>
                    <a:pt x="307" y="35"/>
                    <a:pt x="307" y="35"/>
                  </a:cubicBezTo>
                  <a:cubicBezTo>
                    <a:pt x="305" y="40"/>
                    <a:pt x="302" y="53"/>
                    <a:pt x="298" y="68"/>
                  </a:cubicBezTo>
                  <a:cubicBezTo>
                    <a:pt x="294" y="86"/>
                    <a:pt x="290" y="106"/>
                    <a:pt x="287" y="113"/>
                  </a:cubicBezTo>
                  <a:cubicBezTo>
                    <a:pt x="276" y="142"/>
                    <a:pt x="269" y="162"/>
                    <a:pt x="252" y="190"/>
                  </a:cubicBezTo>
                  <a:cubicBezTo>
                    <a:pt x="250" y="193"/>
                    <a:pt x="242" y="203"/>
                    <a:pt x="235" y="213"/>
                  </a:cubicBezTo>
                  <a:cubicBezTo>
                    <a:pt x="225" y="225"/>
                    <a:pt x="215" y="239"/>
                    <a:pt x="211" y="245"/>
                  </a:cubicBezTo>
                  <a:cubicBezTo>
                    <a:pt x="205" y="255"/>
                    <a:pt x="199" y="270"/>
                    <a:pt x="192" y="285"/>
                  </a:cubicBezTo>
                  <a:cubicBezTo>
                    <a:pt x="179" y="315"/>
                    <a:pt x="162" y="354"/>
                    <a:pt x="143" y="370"/>
                  </a:cubicBezTo>
                  <a:cubicBezTo>
                    <a:pt x="122" y="388"/>
                    <a:pt x="105" y="390"/>
                    <a:pt x="25" y="393"/>
                  </a:cubicBezTo>
                  <a:cubicBezTo>
                    <a:pt x="11" y="394"/>
                    <a:pt x="0" y="405"/>
                    <a:pt x="0" y="42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0" y="684"/>
                    <a:pt x="11" y="696"/>
                    <a:pt x="25" y="696"/>
                  </a:cubicBezTo>
                  <a:cubicBezTo>
                    <a:pt x="160" y="697"/>
                    <a:pt x="188" y="709"/>
                    <a:pt x="204" y="717"/>
                  </a:cubicBezTo>
                  <a:cubicBezTo>
                    <a:pt x="207" y="718"/>
                    <a:pt x="209" y="719"/>
                    <a:pt x="211" y="720"/>
                  </a:cubicBezTo>
                  <a:cubicBezTo>
                    <a:pt x="271" y="743"/>
                    <a:pt x="336" y="748"/>
                    <a:pt x="381" y="748"/>
                  </a:cubicBezTo>
                  <a:cubicBezTo>
                    <a:pt x="381" y="748"/>
                    <a:pt x="381" y="748"/>
                    <a:pt x="381" y="748"/>
                  </a:cubicBezTo>
                  <a:cubicBezTo>
                    <a:pt x="459" y="748"/>
                    <a:pt x="537" y="733"/>
                    <a:pt x="572" y="711"/>
                  </a:cubicBezTo>
                  <a:cubicBezTo>
                    <a:pt x="602" y="690"/>
                    <a:pt x="596" y="670"/>
                    <a:pt x="591" y="655"/>
                  </a:cubicBezTo>
                  <a:cubicBezTo>
                    <a:pt x="590" y="651"/>
                    <a:pt x="589" y="648"/>
                    <a:pt x="588" y="644"/>
                  </a:cubicBezTo>
                  <a:cubicBezTo>
                    <a:pt x="588" y="642"/>
                    <a:pt x="594" y="635"/>
                    <a:pt x="601" y="630"/>
                  </a:cubicBezTo>
                  <a:cubicBezTo>
                    <a:pt x="625" y="618"/>
                    <a:pt x="626" y="592"/>
                    <a:pt x="626" y="583"/>
                  </a:cubicBezTo>
                  <a:cubicBezTo>
                    <a:pt x="627" y="576"/>
                    <a:pt x="624" y="570"/>
                    <a:pt x="621" y="563"/>
                  </a:cubicBezTo>
                  <a:cubicBezTo>
                    <a:pt x="618" y="556"/>
                    <a:pt x="615" y="547"/>
                    <a:pt x="615" y="538"/>
                  </a:cubicBezTo>
                  <a:cubicBezTo>
                    <a:pt x="615" y="537"/>
                    <a:pt x="616" y="529"/>
                    <a:pt x="626" y="522"/>
                  </a:cubicBezTo>
                  <a:cubicBezTo>
                    <a:pt x="627" y="522"/>
                    <a:pt x="627" y="522"/>
                    <a:pt x="627" y="522"/>
                  </a:cubicBezTo>
                  <a:cubicBezTo>
                    <a:pt x="635" y="516"/>
                    <a:pt x="644" y="503"/>
                    <a:pt x="646" y="485"/>
                  </a:cubicBezTo>
                  <a:cubicBezTo>
                    <a:pt x="647" y="472"/>
                    <a:pt x="644" y="451"/>
                    <a:pt x="624" y="428"/>
                  </a:cubicBezTo>
                  <a:close/>
                  <a:moveTo>
                    <a:pt x="630" y="483"/>
                  </a:moveTo>
                  <a:cubicBezTo>
                    <a:pt x="629" y="497"/>
                    <a:pt x="621" y="506"/>
                    <a:pt x="617" y="509"/>
                  </a:cubicBezTo>
                  <a:cubicBezTo>
                    <a:pt x="601" y="520"/>
                    <a:pt x="599" y="534"/>
                    <a:pt x="599" y="538"/>
                  </a:cubicBezTo>
                  <a:cubicBezTo>
                    <a:pt x="599" y="550"/>
                    <a:pt x="603" y="560"/>
                    <a:pt x="606" y="569"/>
                  </a:cubicBezTo>
                  <a:cubicBezTo>
                    <a:pt x="608" y="574"/>
                    <a:pt x="610" y="579"/>
                    <a:pt x="610" y="582"/>
                  </a:cubicBezTo>
                  <a:cubicBezTo>
                    <a:pt x="610" y="595"/>
                    <a:pt x="607" y="609"/>
                    <a:pt x="593" y="616"/>
                  </a:cubicBezTo>
                  <a:cubicBezTo>
                    <a:pt x="592" y="616"/>
                    <a:pt x="592" y="616"/>
                    <a:pt x="592" y="616"/>
                  </a:cubicBezTo>
                  <a:cubicBezTo>
                    <a:pt x="588" y="619"/>
                    <a:pt x="569" y="632"/>
                    <a:pt x="573" y="647"/>
                  </a:cubicBezTo>
                  <a:cubicBezTo>
                    <a:pt x="573" y="652"/>
                    <a:pt x="575" y="656"/>
                    <a:pt x="576" y="660"/>
                  </a:cubicBezTo>
                  <a:cubicBezTo>
                    <a:pt x="581" y="674"/>
                    <a:pt x="584" y="683"/>
                    <a:pt x="563" y="698"/>
                  </a:cubicBezTo>
                  <a:cubicBezTo>
                    <a:pt x="536" y="715"/>
                    <a:pt x="465" y="732"/>
                    <a:pt x="381" y="732"/>
                  </a:cubicBezTo>
                  <a:cubicBezTo>
                    <a:pt x="338" y="732"/>
                    <a:pt x="274" y="728"/>
                    <a:pt x="217" y="705"/>
                  </a:cubicBezTo>
                  <a:cubicBezTo>
                    <a:pt x="215" y="704"/>
                    <a:pt x="213" y="703"/>
                    <a:pt x="211" y="702"/>
                  </a:cubicBezTo>
                  <a:cubicBezTo>
                    <a:pt x="192" y="694"/>
                    <a:pt x="163" y="681"/>
                    <a:pt x="25" y="680"/>
                  </a:cubicBezTo>
                  <a:cubicBezTo>
                    <a:pt x="20" y="680"/>
                    <a:pt x="16" y="676"/>
                    <a:pt x="16" y="670"/>
                  </a:cubicBezTo>
                  <a:cubicBezTo>
                    <a:pt x="16" y="420"/>
                    <a:pt x="16" y="420"/>
                    <a:pt x="16" y="420"/>
                  </a:cubicBezTo>
                  <a:cubicBezTo>
                    <a:pt x="16" y="414"/>
                    <a:pt x="21" y="409"/>
                    <a:pt x="26" y="409"/>
                  </a:cubicBezTo>
                  <a:cubicBezTo>
                    <a:pt x="104" y="406"/>
                    <a:pt x="128" y="405"/>
                    <a:pt x="154" y="382"/>
                  </a:cubicBezTo>
                  <a:cubicBezTo>
                    <a:pt x="175" y="363"/>
                    <a:pt x="192" y="325"/>
                    <a:pt x="207" y="291"/>
                  </a:cubicBezTo>
                  <a:cubicBezTo>
                    <a:pt x="213" y="276"/>
                    <a:pt x="220" y="262"/>
                    <a:pt x="225" y="253"/>
                  </a:cubicBezTo>
                  <a:cubicBezTo>
                    <a:pt x="228" y="247"/>
                    <a:pt x="239" y="234"/>
                    <a:pt x="248" y="222"/>
                  </a:cubicBezTo>
                  <a:cubicBezTo>
                    <a:pt x="256" y="212"/>
                    <a:pt x="263" y="203"/>
                    <a:pt x="266" y="198"/>
                  </a:cubicBezTo>
                  <a:cubicBezTo>
                    <a:pt x="284" y="169"/>
                    <a:pt x="291" y="149"/>
                    <a:pt x="302" y="118"/>
                  </a:cubicBezTo>
                  <a:cubicBezTo>
                    <a:pt x="305" y="110"/>
                    <a:pt x="310" y="91"/>
                    <a:pt x="314" y="72"/>
                  </a:cubicBezTo>
                  <a:cubicBezTo>
                    <a:pt x="317" y="59"/>
                    <a:pt x="320" y="46"/>
                    <a:pt x="322" y="40"/>
                  </a:cubicBezTo>
                  <a:cubicBezTo>
                    <a:pt x="330" y="25"/>
                    <a:pt x="347" y="16"/>
                    <a:pt x="364" y="16"/>
                  </a:cubicBezTo>
                  <a:cubicBezTo>
                    <a:pt x="369" y="16"/>
                    <a:pt x="373" y="16"/>
                    <a:pt x="377" y="17"/>
                  </a:cubicBezTo>
                  <a:cubicBezTo>
                    <a:pt x="402" y="24"/>
                    <a:pt x="409" y="68"/>
                    <a:pt x="409" y="74"/>
                  </a:cubicBezTo>
                  <a:cubicBezTo>
                    <a:pt x="411" y="124"/>
                    <a:pt x="397" y="186"/>
                    <a:pt x="367" y="256"/>
                  </a:cubicBezTo>
                  <a:cubicBezTo>
                    <a:pt x="365" y="260"/>
                    <a:pt x="364" y="262"/>
                    <a:pt x="364" y="263"/>
                  </a:cubicBezTo>
                  <a:cubicBezTo>
                    <a:pt x="361" y="270"/>
                    <a:pt x="355" y="292"/>
                    <a:pt x="366" y="309"/>
                  </a:cubicBezTo>
                  <a:cubicBezTo>
                    <a:pt x="375" y="322"/>
                    <a:pt x="389" y="322"/>
                    <a:pt x="399" y="322"/>
                  </a:cubicBezTo>
                  <a:cubicBezTo>
                    <a:pt x="401" y="322"/>
                    <a:pt x="401" y="322"/>
                    <a:pt x="401" y="322"/>
                  </a:cubicBezTo>
                  <a:cubicBezTo>
                    <a:pt x="408" y="322"/>
                    <a:pt x="416" y="322"/>
                    <a:pt x="426" y="322"/>
                  </a:cubicBezTo>
                  <a:cubicBezTo>
                    <a:pt x="442" y="321"/>
                    <a:pt x="460" y="320"/>
                    <a:pt x="480" y="320"/>
                  </a:cubicBezTo>
                  <a:cubicBezTo>
                    <a:pt x="515" y="320"/>
                    <a:pt x="542" y="322"/>
                    <a:pt x="563" y="326"/>
                  </a:cubicBezTo>
                  <a:cubicBezTo>
                    <a:pt x="578" y="329"/>
                    <a:pt x="617" y="342"/>
                    <a:pt x="620" y="365"/>
                  </a:cubicBezTo>
                  <a:cubicBezTo>
                    <a:pt x="623" y="383"/>
                    <a:pt x="617" y="391"/>
                    <a:pt x="612" y="399"/>
                  </a:cubicBezTo>
                  <a:cubicBezTo>
                    <a:pt x="606" y="408"/>
                    <a:pt x="599" y="419"/>
                    <a:pt x="611" y="437"/>
                  </a:cubicBezTo>
                  <a:cubicBezTo>
                    <a:pt x="611" y="438"/>
                    <a:pt x="611" y="438"/>
                    <a:pt x="611" y="438"/>
                  </a:cubicBezTo>
                  <a:cubicBezTo>
                    <a:pt x="625" y="453"/>
                    <a:pt x="632" y="469"/>
                    <a:pt x="630" y="4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Dosis" pitchFamily="50" charset="0"/>
              </a:endParaRPr>
            </a:p>
          </p:txBody>
        </p:sp>
        <p:sp>
          <p:nvSpPr>
            <p:cNvPr id="57" name="Freeform 167"/>
            <p:cNvSpPr>
              <a:spLocks noEditPoints="1"/>
            </p:cNvSpPr>
            <p:nvPr/>
          </p:nvSpPr>
          <p:spPr bwMode="auto">
            <a:xfrm>
              <a:off x="5968932" y="2179610"/>
              <a:ext cx="108130" cy="239198"/>
            </a:xfrm>
            <a:custGeom>
              <a:avLst/>
              <a:gdLst>
                <a:gd name="T0" fmla="*/ 132 w 162"/>
                <a:gd name="T1" fmla="*/ 0 h 360"/>
                <a:gd name="T2" fmla="*/ 30 w 162"/>
                <a:gd name="T3" fmla="*/ 0 h 360"/>
                <a:gd name="T4" fmla="*/ 0 w 162"/>
                <a:gd name="T5" fmla="*/ 30 h 360"/>
                <a:gd name="T6" fmla="*/ 0 w 162"/>
                <a:gd name="T7" fmla="*/ 330 h 360"/>
                <a:gd name="T8" fmla="*/ 30 w 162"/>
                <a:gd name="T9" fmla="*/ 360 h 360"/>
                <a:gd name="T10" fmla="*/ 132 w 162"/>
                <a:gd name="T11" fmla="*/ 360 h 360"/>
                <a:gd name="T12" fmla="*/ 162 w 162"/>
                <a:gd name="T13" fmla="*/ 330 h 360"/>
                <a:gd name="T14" fmla="*/ 162 w 162"/>
                <a:gd name="T15" fmla="*/ 30 h 360"/>
                <a:gd name="T16" fmla="*/ 132 w 162"/>
                <a:gd name="T17" fmla="*/ 0 h 360"/>
                <a:gd name="T18" fmla="*/ 146 w 162"/>
                <a:gd name="T19" fmla="*/ 330 h 360"/>
                <a:gd name="T20" fmla="*/ 132 w 162"/>
                <a:gd name="T21" fmla="*/ 344 h 360"/>
                <a:gd name="T22" fmla="*/ 30 w 162"/>
                <a:gd name="T23" fmla="*/ 344 h 360"/>
                <a:gd name="T24" fmla="*/ 16 w 162"/>
                <a:gd name="T25" fmla="*/ 330 h 360"/>
                <a:gd name="T26" fmla="*/ 16 w 162"/>
                <a:gd name="T27" fmla="*/ 30 h 360"/>
                <a:gd name="T28" fmla="*/ 30 w 162"/>
                <a:gd name="T29" fmla="*/ 16 h 360"/>
                <a:gd name="T30" fmla="*/ 132 w 162"/>
                <a:gd name="T31" fmla="*/ 16 h 360"/>
                <a:gd name="T32" fmla="*/ 146 w 162"/>
                <a:gd name="T33" fmla="*/ 30 h 360"/>
                <a:gd name="T34" fmla="*/ 146 w 162"/>
                <a:gd name="T35" fmla="*/ 33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2" h="360">
                  <a:moveTo>
                    <a:pt x="132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4" y="0"/>
                    <a:pt x="0" y="14"/>
                    <a:pt x="0" y="30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0" y="347"/>
                    <a:pt x="14" y="360"/>
                    <a:pt x="30" y="360"/>
                  </a:cubicBezTo>
                  <a:cubicBezTo>
                    <a:pt x="132" y="360"/>
                    <a:pt x="132" y="360"/>
                    <a:pt x="132" y="360"/>
                  </a:cubicBezTo>
                  <a:cubicBezTo>
                    <a:pt x="148" y="360"/>
                    <a:pt x="162" y="347"/>
                    <a:pt x="162" y="330"/>
                  </a:cubicBezTo>
                  <a:cubicBezTo>
                    <a:pt x="162" y="30"/>
                    <a:pt x="162" y="30"/>
                    <a:pt x="162" y="30"/>
                  </a:cubicBezTo>
                  <a:cubicBezTo>
                    <a:pt x="162" y="14"/>
                    <a:pt x="148" y="0"/>
                    <a:pt x="132" y="0"/>
                  </a:cubicBezTo>
                  <a:close/>
                  <a:moveTo>
                    <a:pt x="146" y="330"/>
                  </a:moveTo>
                  <a:cubicBezTo>
                    <a:pt x="146" y="338"/>
                    <a:pt x="139" y="344"/>
                    <a:pt x="132" y="344"/>
                  </a:cubicBezTo>
                  <a:cubicBezTo>
                    <a:pt x="30" y="344"/>
                    <a:pt x="30" y="344"/>
                    <a:pt x="30" y="344"/>
                  </a:cubicBezTo>
                  <a:cubicBezTo>
                    <a:pt x="22" y="344"/>
                    <a:pt x="16" y="338"/>
                    <a:pt x="16" y="3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22"/>
                    <a:pt x="22" y="16"/>
                    <a:pt x="30" y="16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9" y="16"/>
                    <a:pt x="146" y="22"/>
                    <a:pt x="146" y="30"/>
                  </a:cubicBezTo>
                  <a:lnTo>
                    <a:pt x="146" y="3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Dosis" pitchFamily="50" charset="0"/>
              </a:endParaRPr>
            </a:p>
          </p:txBody>
        </p:sp>
        <p:sp>
          <p:nvSpPr>
            <p:cNvPr id="58" name="Freeform 168"/>
            <p:cNvSpPr>
              <a:spLocks noEditPoints="1"/>
            </p:cNvSpPr>
            <p:nvPr/>
          </p:nvSpPr>
          <p:spPr bwMode="auto">
            <a:xfrm>
              <a:off x="6003337" y="2359827"/>
              <a:ext cx="39320" cy="39320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30 h 60"/>
                <a:gd name="T4" fmla="*/ 30 w 60"/>
                <a:gd name="T5" fmla="*/ 60 h 60"/>
                <a:gd name="T6" fmla="*/ 60 w 60"/>
                <a:gd name="T7" fmla="*/ 30 h 60"/>
                <a:gd name="T8" fmla="*/ 30 w 60"/>
                <a:gd name="T9" fmla="*/ 0 h 60"/>
                <a:gd name="T10" fmla="*/ 30 w 60"/>
                <a:gd name="T11" fmla="*/ 44 h 60"/>
                <a:gd name="T12" fmla="*/ 16 w 60"/>
                <a:gd name="T13" fmla="*/ 30 h 60"/>
                <a:gd name="T14" fmla="*/ 30 w 60"/>
                <a:gd name="T15" fmla="*/ 16 h 60"/>
                <a:gd name="T16" fmla="*/ 44 w 60"/>
                <a:gd name="T17" fmla="*/ 30 h 60"/>
                <a:gd name="T18" fmla="*/ 30 w 60"/>
                <a:gd name="T19" fmla="*/ 4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6"/>
                    <a:pt x="14" y="60"/>
                    <a:pt x="30" y="60"/>
                  </a:cubicBezTo>
                  <a:cubicBezTo>
                    <a:pt x="47" y="60"/>
                    <a:pt x="60" y="46"/>
                    <a:pt x="60" y="30"/>
                  </a:cubicBezTo>
                  <a:cubicBezTo>
                    <a:pt x="60" y="13"/>
                    <a:pt x="47" y="0"/>
                    <a:pt x="30" y="0"/>
                  </a:cubicBezTo>
                  <a:close/>
                  <a:moveTo>
                    <a:pt x="30" y="44"/>
                  </a:moveTo>
                  <a:cubicBezTo>
                    <a:pt x="22" y="44"/>
                    <a:pt x="16" y="37"/>
                    <a:pt x="16" y="30"/>
                  </a:cubicBezTo>
                  <a:cubicBezTo>
                    <a:pt x="16" y="22"/>
                    <a:pt x="22" y="16"/>
                    <a:pt x="30" y="16"/>
                  </a:cubicBezTo>
                  <a:cubicBezTo>
                    <a:pt x="38" y="16"/>
                    <a:pt x="44" y="22"/>
                    <a:pt x="44" y="30"/>
                  </a:cubicBezTo>
                  <a:cubicBezTo>
                    <a:pt x="44" y="37"/>
                    <a:pt x="38" y="44"/>
                    <a:pt x="30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Dosis" pitchFamily="50" charset="0"/>
              </a:endParaRPr>
            </a:p>
          </p:txBody>
        </p:sp>
      </p:grpSp>
      <p:grpSp>
        <p:nvGrpSpPr>
          <p:cNvPr id="59" name="Group 58"/>
          <p:cNvGrpSpPr/>
          <p:nvPr userDrawn="1"/>
        </p:nvGrpSpPr>
        <p:grpSpPr>
          <a:xfrm flipV="1">
            <a:off x="6768075" y="2147403"/>
            <a:ext cx="958453" cy="864323"/>
            <a:chOff x="5968932" y="1937135"/>
            <a:chExt cx="550482" cy="496418"/>
          </a:xfrm>
          <a:solidFill>
            <a:schemeClr val="accent1"/>
          </a:solidFill>
        </p:grpSpPr>
        <p:sp>
          <p:nvSpPr>
            <p:cNvPr id="60" name="Freeform 166"/>
            <p:cNvSpPr>
              <a:spLocks noEditPoints="1"/>
            </p:cNvSpPr>
            <p:nvPr/>
          </p:nvSpPr>
          <p:spPr bwMode="auto">
            <a:xfrm>
              <a:off x="6090169" y="1937135"/>
              <a:ext cx="429245" cy="496418"/>
            </a:xfrm>
            <a:custGeom>
              <a:avLst/>
              <a:gdLst>
                <a:gd name="T0" fmla="*/ 625 w 647"/>
                <a:gd name="T1" fmla="*/ 408 h 748"/>
                <a:gd name="T2" fmla="*/ 566 w 647"/>
                <a:gd name="T3" fmla="*/ 311 h 748"/>
                <a:gd name="T4" fmla="*/ 426 w 647"/>
                <a:gd name="T5" fmla="*/ 306 h 748"/>
                <a:gd name="T6" fmla="*/ 399 w 647"/>
                <a:gd name="T7" fmla="*/ 306 h 748"/>
                <a:gd name="T8" fmla="*/ 379 w 647"/>
                <a:gd name="T9" fmla="*/ 268 h 748"/>
                <a:gd name="T10" fmla="*/ 425 w 647"/>
                <a:gd name="T11" fmla="*/ 73 h 748"/>
                <a:gd name="T12" fmla="*/ 364 w 647"/>
                <a:gd name="T13" fmla="*/ 0 h 748"/>
                <a:gd name="T14" fmla="*/ 307 w 647"/>
                <a:gd name="T15" fmla="*/ 35 h 748"/>
                <a:gd name="T16" fmla="*/ 287 w 647"/>
                <a:gd name="T17" fmla="*/ 113 h 748"/>
                <a:gd name="T18" fmla="*/ 235 w 647"/>
                <a:gd name="T19" fmla="*/ 213 h 748"/>
                <a:gd name="T20" fmla="*/ 192 w 647"/>
                <a:gd name="T21" fmla="*/ 285 h 748"/>
                <a:gd name="T22" fmla="*/ 25 w 647"/>
                <a:gd name="T23" fmla="*/ 393 h 748"/>
                <a:gd name="T24" fmla="*/ 0 w 647"/>
                <a:gd name="T25" fmla="*/ 670 h 748"/>
                <a:gd name="T26" fmla="*/ 204 w 647"/>
                <a:gd name="T27" fmla="*/ 717 h 748"/>
                <a:gd name="T28" fmla="*/ 381 w 647"/>
                <a:gd name="T29" fmla="*/ 748 h 748"/>
                <a:gd name="T30" fmla="*/ 572 w 647"/>
                <a:gd name="T31" fmla="*/ 711 h 748"/>
                <a:gd name="T32" fmla="*/ 588 w 647"/>
                <a:gd name="T33" fmla="*/ 644 h 748"/>
                <a:gd name="T34" fmla="*/ 626 w 647"/>
                <a:gd name="T35" fmla="*/ 583 h 748"/>
                <a:gd name="T36" fmla="*/ 615 w 647"/>
                <a:gd name="T37" fmla="*/ 538 h 748"/>
                <a:gd name="T38" fmla="*/ 627 w 647"/>
                <a:gd name="T39" fmla="*/ 522 h 748"/>
                <a:gd name="T40" fmla="*/ 624 w 647"/>
                <a:gd name="T41" fmla="*/ 428 h 748"/>
                <a:gd name="T42" fmla="*/ 617 w 647"/>
                <a:gd name="T43" fmla="*/ 509 h 748"/>
                <a:gd name="T44" fmla="*/ 606 w 647"/>
                <a:gd name="T45" fmla="*/ 569 h 748"/>
                <a:gd name="T46" fmla="*/ 593 w 647"/>
                <a:gd name="T47" fmla="*/ 616 h 748"/>
                <a:gd name="T48" fmla="*/ 573 w 647"/>
                <a:gd name="T49" fmla="*/ 647 h 748"/>
                <a:gd name="T50" fmla="*/ 563 w 647"/>
                <a:gd name="T51" fmla="*/ 698 h 748"/>
                <a:gd name="T52" fmla="*/ 217 w 647"/>
                <a:gd name="T53" fmla="*/ 705 h 748"/>
                <a:gd name="T54" fmla="*/ 25 w 647"/>
                <a:gd name="T55" fmla="*/ 680 h 748"/>
                <a:gd name="T56" fmla="*/ 16 w 647"/>
                <a:gd name="T57" fmla="*/ 420 h 748"/>
                <a:gd name="T58" fmla="*/ 154 w 647"/>
                <a:gd name="T59" fmla="*/ 382 h 748"/>
                <a:gd name="T60" fmla="*/ 225 w 647"/>
                <a:gd name="T61" fmla="*/ 253 h 748"/>
                <a:gd name="T62" fmla="*/ 266 w 647"/>
                <a:gd name="T63" fmla="*/ 198 h 748"/>
                <a:gd name="T64" fmla="*/ 314 w 647"/>
                <a:gd name="T65" fmla="*/ 72 h 748"/>
                <a:gd name="T66" fmla="*/ 364 w 647"/>
                <a:gd name="T67" fmla="*/ 16 h 748"/>
                <a:gd name="T68" fmla="*/ 409 w 647"/>
                <a:gd name="T69" fmla="*/ 74 h 748"/>
                <a:gd name="T70" fmla="*/ 364 w 647"/>
                <a:gd name="T71" fmla="*/ 263 h 748"/>
                <a:gd name="T72" fmla="*/ 399 w 647"/>
                <a:gd name="T73" fmla="*/ 322 h 748"/>
                <a:gd name="T74" fmla="*/ 426 w 647"/>
                <a:gd name="T75" fmla="*/ 322 h 748"/>
                <a:gd name="T76" fmla="*/ 563 w 647"/>
                <a:gd name="T77" fmla="*/ 326 h 748"/>
                <a:gd name="T78" fmla="*/ 612 w 647"/>
                <a:gd name="T79" fmla="*/ 399 h 748"/>
                <a:gd name="T80" fmla="*/ 611 w 647"/>
                <a:gd name="T81" fmla="*/ 438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47" h="748">
                  <a:moveTo>
                    <a:pt x="624" y="428"/>
                  </a:moveTo>
                  <a:cubicBezTo>
                    <a:pt x="618" y="419"/>
                    <a:pt x="620" y="416"/>
                    <a:pt x="625" y="408"/>
                  </a:cubicBezTo>
                  <a:cubicBezTo>
                    <a:pt x="631" y="399"/>
                    <a:pt x="639" y="387"/>
                    <a:pt x="636" y="363"/>
                  </a:cubicBezTo>
                  <a:cubicBezTo>
                    <a:pt x="631" y="324"/>
                    <a:pt x="569" y="311"/>
                    <a:pt x="566" y="311"/>
                  </a:cubicBezTo>
                  <a:cubicBezTo>
                    <a:pt x="544" y="307"/>
                    <a:pt x="516" y="304"/>
                    <a:pt x="480" y="304"/>
                  </a:cubicBezTo>
                  <a:cubicBezTo>
                    <a:pt x="460" y="304"/>
                    <a:pt x="441" y="305"/>
                    <a:pt x="426" y="306"/>
                  </a:cubicBezTo>
                  <a:cubicBezTo>
                    <a:pt x="416" y="306"/>
                    <a:pt x="407" y="306"/>
                    <a:pt x="401" y="306"/>
                  </a:cubicBezTo>
                  <a:cubicBezTo>
                    <a:pt x="399" y="306"/>
                    <a:pt x="399" y="306"/>
                    <a:pt x="399" y="306"/>
                  </a:cubicBezTo>
                  <a:cubicBezTo>
                    <a:pt x="389" y="306"/>
                    <a:pt x="383" y="306"/>
                    <a:pt x="379" y="300"/>
                  </a:cubicBezTo>
                  <a:cubicBezTo>
                    <a:pt x="374" y="292"/>
                    <a:pt x="375" y="278"/>
                    <a:pt x="379" y="268"/>
                  </a:cubicBezTo>
                  <a:cubicBezTo>
                    <a:pt x="379" y="267"/>
                    <a:pt x="380" y="265"/>
                    <a:pt x="381" y="262"/>
                  </a:cubicBezTo>
                  <a:cubicBezTo>
                    <a:pt x="393" y="235"/>
                    <a:pt x="428" y="153"/>
                    <a:pt x="425" y="73"/>
                  </a:cubicBezTo>
                  <a:cubicBezTo>
                    <a:pt x="425" y="63"/>
                    <a:pt x="416" y="12"/>
                    <a:pt x="381" y="2"/>
                  </a:cubicBezTo>
                  <a:cubicBezTo>
                    <a:pt x="376" y="0"/>
                    <a:pt x="370" y="0"/>
                    <a:pt x="364" y="0"/>
                  </a:cubicBezTo>
                  <a:cubicBezTo>
                    <a:pt x="341" y="0"/>
                    <a:pt x="319" y="13"/>
                    <a:pt x="307" y="33"/>
                  </a:cubicBezTo>
                  <a:cubicBezTo>
                    <a:pt x="307" y="35"/>
                    <a:pt x="307" y="35"/>
                    <a:pt x="307" y="35"/>
                  </a:cubicBezTo>
                  <a:cubicBezTo>
                    <a:pt x="305" y="40"/>
                    <a:pt x="302" y="53"/>
                    <a:pt x="298" y="68"/>
                  </a:cubicBezTo>
                  <a:cubicBezTo>
                    <a:pt x="294" y="86"/>
                    <a:pt x="290" y="106"/>
                    <a:pt x="287" y="113"/>
                  </a:cubicBezTo>
                  <a:cubicBezTo>
                    <a:pt x="276" y="142"/>
                    <a:pt x="269" y="162"/>
                    <a:pt x="252" y="190"/>
                  </a:cubicBezTo>
                  <a:cubicBezTo>
                    <a:pt x="250" y="193"/>
                    <a:pt x="242" y="203"/>
                    <a:pt x="235" y="213"/>
                  </a:cubicBezTo>
                  <a:cubicBezTo>
                    <a:pt x="225" y="225"/>
                    <a:pt x="215" y="239"/>
                    <a:pt x="211" y="245"/>
                  </a:cubicBezTo>
                  <a:cubicBezTo>
                    <a:pt x="205" y="255"/>
                    <a:pt x="199" y="270"/>
                    <a:pt x="192" y="285"/>
                  </a:cubicBezTo>
                  <a:cubicBezTo>
                    <a:pt x="179" y="315"/>
                    <a:pt x="162" y="354"/>
                    <a:pt x="143" y="370"/>
                  </a:cubicBezTo>
                  <a:cubicBezTo>
                    <a:pt x="122" y="388"/>
                    <a:pt x="105" y="390"/>
                    <a:pt x="25" y="393"/>
                  </a:cubicBezTo>
                  <a:cubicBezTo>
                    <a:pt x="11" y="394"/>
                    <a:pt x="0" y="405"/>
                    <a:pt x="0" y="42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0" y="684"/>
                    <a:pt x="11" y="696"/>
                    <a:pt x="25" y="696"/>
                  </a:cubicBezTo>
                  <a:cubicBezTo>
                    <a:pt x="160" y="697"/>
                    <a:pt x="188" y="709"/>
                    <a:pt x="204" y="717"/>
                  </a:cubicBezTo>
                  <a:cubicBezTo>
                    <a:pt x="207" y="718"/>
                    <a:pt x="209" y="719"/>
                    <a:pt x="211" y="720"/>
                  </a:cubicBezTo>
                  <a:cubicBezTo>
                    <a:pt x="271" y="743"/>
                    <a:pt x="336" y="748"/>
                    <a:pt x="381" y="748"/>
                  </a:cubicBezTo>
                  <a:cubicBezTo>
                    <a:pt x="381" y="748"/>
                    <a:pt x="381" y="748"/>
                    <a:pt x="381" y="748"/>
                  </a:cubicBezTo>
                  <a:cubicBezTo>
                    <a:pt x="459" y="748"/>
                    <a:pt x="537" y="733"/>
                    <a:pt x="572" y="711"/>
                  </a:cubicBezTo>
                  <a:cubicBezTo>
                    <a:pt x="602" y="690"/>
                    <a:pt x="596" y="670"/>
                    <a:pt x="591" y="655"/>
                  </a:cubicBezTo>
                  <a:cubicBezTo>
                    <a:pt x="590" y="651"/>
                    <a:pt x="589" y="648"/>
                    <a:pt x="588" y="644"/>
                  </a:cubicBezTo>
                  <a:cubicBezTo>
                    <a:pt x="588" y="642"/>
                    <a:pt x="594" y="635"/>
                    <a:pt x="601" y="630"/>
                  </a:cubicBezTo>
                  <a:cubicBezTo>
                    <a:pt x="625" y="618"/>
                    <a:pt x="626" y="592"/>
                    <a:pt x="626" y="583"/>
                  </a:cubicBezTo>
                  <a:cubicBezTo>
                    <a:pt x="627" y="576"/>
                    <a:pt x="624" y="570"/>
                    <a:pt x="621" y="563"/>
                  </a:cubicBezTo>
                  <a:cubicBezTo>
                    <a:pt x="618" y="556"/>
                    <a:pt x="615" y="547"/>
                    <a:pt x="615" y="538"/>
                  </a:cubicBezTo>
                  <a:cubicBezTo>
                    <a:pt x="615" y="537"/>
                    <a:pt x="616" y="529"/>
                    <a:pt x="626" y="522"/>
                  </a:cubicBezTo>
                  <a:cubicBezTo>
                    <a:pt x="627" y="522"/>
                    <a:pt x="627" y="522"/>
                    <a:pt x="627" y="522"/>
                  </a:cubicBezTo>
                  <a:cubicBezTo>
                    <a:pt x="635" y="516"/>
                    <a:pt x="644" y="503"/>
                    <a:pt x="646" y="485"/>
                  </a:cubicBezTo>
                  <a:cubicBezTo>
                    <a:pt x="647" y="472"/>
                    <a:pt x="644" y="451"/>
                    <a:pt x="624" y="428"/>
                  </a:cubicBezTo>
                  <a:close/>
                  <a:moveTo>
                    <a:pt x="630" y="483"/>
                  </a:moveTo>
                  <a:cubicBezTo>
                    <a:pt x="629" y="497"/>
                    <a:pt x="621" y="506"/>
                    <a:pt x="617" y="509"/>
                  </a:cubicBezTo>
                  <a:cubicBezTo>
                    <a:pt x="601" y="520"/>
                    <a:pt x="599" y="534"/>
                    <a:pt x="599" y="538"/>
                  </a:cubicBezTo>
                  <a:cubicBezTo>
                    <a:pt x="599" y="550"/>
                    <a:pt x="603" y="560"/>
                    <a:pt x="606" y="569"/>
                  </a:cubicBezTo>
                  <a:cubicBezTo>
                    <a:pt x="608" y="574"/>
                    <a:pt x="610" y="579"/>
                    <a:pt x="610" y="582"/>
                  </a:cubicBezTo>
                  <a:cubicBezTo>
                    <a:pt x="610" y="595"/>
                    <a:pt x="607" y="609"/>
                    <a:pt x="593" y="616"/>
                  </a:cubicBezTo>
                  <a:cubicBezTo>
                    <a:pt x="592" y="616"/>
                    <a:pt x="592" y="616"/>
                    <a:pt x="592" y="616"/>
                  </a:cubicBezTo>
                  <a:cubicBezTo>
                    <a:pt x="588" y="619"/>
                    <a:pt x="569" y="632"/>
                    <a:pt x="573" y="647"/>
                  </a:cubicBezTo>
                  <a:cubicBezTo>
                    <a:pt x="573" y="652"/>
                    <a:pt x="575" y="656"/>
                    <a:pt x="576" y="660"/>
                  </a:cubicBezTo>
                  <a:cubicBezTo>
                    <a:pt x="581" y="674"/>
                    <a:pt x="584" y="683"/>
                    <a:pt x="563" y="698"/>
                  </a:cubicBezTo>
                  <a:cubicBezTo>
                    <a:pt x="536" y="715"/>
                    <a:pt x="465" y="732"/>
                    <a:pt x="381" y="732"/>
                  </a:cubicBezTo>
                  <a:cubicBezTo>
                    <a:pt x="338" y="732"/>
                    <a:pt x="274" y="728"/>
                    <a:pt x="217" y="705"/>
                  </a:cubicBezTo>
                  <a:cubicBezTo>
                    <a:pt x="215" y="704"/>
                    <a:pt x="213" y="703"/>
                    <a:pt x="211" y="702"/>
                  </a:cubicBezTo>
                  <a:cubicBezTo>
                    <a:pt x="192" y="694"/>
                    <a:pt x="163" y="681"/>
                    <a:pt x="25" y="680"/>
                  </a:cubicBezTo>
                  <a:cubicBezTo>
                    <a:pt x="20" y="680"/>
                    <a:pt x="16" y="676"/>
                    <a:pt x="16" y="670"/>
                  </a:cubicBezTo>
                  <a:cubicBezTo>
                    <a:pt x="16" y="420"/>
                    <a:pt x="16" y="420"/>
                    <a:pt x="16" y="420"/>
                  </a:cubicBezTo>
                  <a:cubicBezTo>
                    <a:pt x="16" y="414"/>
                    <a:pt x="21" y="409"/>
                    <a:pt x="26" y="409"/>
                  </a:cubicBezTo>
                  <a:cubicBezTo>
                    <a:pt x="104" y="406"/>
                    <a:pt x="128" y="405"/>
                    <a:pt x="154" y="382"/>
                  </a:cubicBezTo>
                  <a:cubicBezTo>
                    <a:pt x="175" y="363"/>
                    <a:pt x="192" y="325"/>
                    <a:pt x="207" y="291"/>
                  </a:cubicBezTo>
                  <a:cubicBezTo>
                    <a:pt x="213" y="276"/>
                    <a:pt x="220" y="262"/>
                    <a:pt x="225" y="253"/>
                  </a:cubicBezTo>
                  <a:cubicBezTo>
                    <a:pt x="228" y="247"/>
                    <a:pt x="239" y="234"/>
                    <a:pt x="248" y="222"/>
                  </a:cubicBezTo>
                  <a:cubicBezTo>
                    <a:pt x="256" y="212"/>
                    <a:pt x="263" y="203"/>
                    <a:pt x="266" y="198"/>
                  </a:cubicBezTo>
                  <a:cubicBezTo>
                    <a:pt x="284" y="169"/>
                    <a:pt x="291" y="149"/>
                    <a:pt x="302" y="118"/>
                  </a:cubicBezTo>
                  <a:cubicBezTo>
                    <a:pt x="305" y="110"/>
                    <a:pt x="310" y="91"/>
                    <a:pt x="314" y="72"/>
                  </a:cubicBezTo>
                  <a:cubicBezTo>
                    <a:pt x="317" y="59"/>
                    <a:pt x="320" y="46"/>
                    <a:pt x="322" y="40"/>
                  </a:cubicBezTo>
                  <a:cubicBezTo>
                    <a:pt x="330" y="25"/>
                    <a:pt x="347" y="16"/>
                    <a:pt x="364" y="16"/>
                  </a:cubicBezTo>
                  <a:cubicBezTo>
                    <a:pt x="369" y="16"/>
                    <a:pt x="373" y="16"/>
                    <a:pt x="377" y="17"/>
                  </a:cubicBezTo>
                  <a:cubicBezTo>
                    <a:pt x="402" y="24"/>
                    <a:pt x="409" y="68"/>
                    <a:pt x="409" y="74"/>
                  </a:cubicBezTo>
                  <a:cubicBezTo>
                    <a:pt x="411" y="124"/>
                    <a:pt x="397" y="186"/>
                    <a:pt x="367" y="256"/>
                  </a:cubicBezTo>
                  <a:cubicBezTo>
                    <a:pt x="365" y="260"/>
                    <a:pt x="364" y="262"/>
                    <a:pt x="364" y="263"/>
                  </a:cubicBezTo>
                  <a:cubicBezTo>
                    <a:pt x="361" y="270"/>
                    <a:pt x="355" y="292"/>
                    <a:pt x="366" y="309"/>
                  </a:cubicBezTo>
                  <a:cubicBezTo>
                    <a:pt x="375" y="322"/>
                    <a:pt x="389" y="322"/>
                    <a:pt x="399" y="322"/>
                  </a:cubicBezTo>
                  <a:cubicBezTo>
                    <a:pt x="401" y="322"/>
                    <a:pt x="401" y="322"/>
                    <a:pt x="401" y="322"/>
                  </a:cubicBezTo>
                  <a:cubicBezTo>
                    <a:pt x="408" y="322"/>
                    <a:pt x="416" y="322"/>
                    <a:pt x="426" y="322"/>
                  </a:cubicBezTo>
                  <a:cubicBezTo>
                    <a:pt x="442" y="321"/>
                    <a:pt x="460" y="320"/>
                    <a:pt x="480" y="320"/>
                  </a:cubicBezTo>
                  <a:cubicBezTo>
                    <a:pt x="515" y="320"/>
                    <a:pt x="542" y="322"/>
                    <a:pt x="563" y="326"/>
                  </a:cubicBezTo>
                  <a:cubicBezTo>
                    <a:pt x="578" y="329"/>
                    <a:pt x="617" y="342"/>
                    <a:pt x="620" y="365"/>
                  </a:cubicBezTo>
                  <a:cubicBezTo>
                    <a:pt x="623" y="383"/>
                    <a:pt x="617" y="391"/>
                    <a:pt x="612" y="399"/>
                  </a:cubicBezTo>
                  <a:cubicBezTo>
                    <a:pt x="606" y="408"/>
                    <a:pt x="599" y="419"/>
                    <a:pt x="611" y="437"/>
                  </a:cubicBezTo>
                  <a:cubicBezTo>
                    <a:pt x="611" y="438"/>
                    <a:pt x="611" y="438"/>
                    <a:pt x="611" y="438"/>
                  </a:cubicBezTo>
                  <a:cubicBezTo>
                    <a:pt x="625" y="453"/>
                    <a:pt x="632" y="469"/>
                    <a:pt x="630" y="4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Dosis" pitchFamily="50" charset="0"/>
              </a:endParaRPr>
            </a:p>
          </p:txBody>
        </p:sp>
        <p:sp>
          <p:nvSpPr>
            <p:cNvPr id="61" name="Freeform 167"/>
            <p:cNvSpPr>
              <a:spLocks noEditPoints="1"/>
            </p:cNvSpPr>
            <p:nvPr/>
          </p:nvSpPr>
          <p:spPr bwMode="auto">
            <a:xfrm>
              <a:off x="5968932" y="2179610"/>
              <a:ext cx="108130" cy="239198"/>
            </a:xfrm>
            <a:custGeom>
              <a:avLst/>
              <a:gdLst>
                <a:gd name="T0" fmla="*/ 132 w 162"/>
                <a:gd name="T1" fmla="*/ 0 h 360"/>
                <a:gd name="T2" fmla="*/ 30 w 162"/>
                <a:gd name="T3" fmla="*/ 0 h 360"/>
                <a:gd name="T4" fmla="*/ 0 w 162"/>
                <a:gd name="T5" fmla="*/ 30 h 360"/>
                <a:gd name="T6" fmla="*/ 0 w 162"/>
                <a:gd name="T7" fmla="*/ 330 h 360"/>
                <a:gd name="T8" fmla="*/ 30 w 162"/>
                <a:gd name="T9" fmla="*/ 360 h 360"/>
                <a:gd name="T10" fmla="*/ 132 w 162"/>
                <a:gd name="T11" fmla="*/ 360 h 360"/>
                <a:gd name="T12" fmla="*/ 162 w 162"/>
                <a:gd name="T13" fmla="*/ 330 h 360"/>
                <a:gd name="T14" fmla="*/ 162 w 162"/>
                <a:gd name="T15" fmla="*/ 30 h 360"/>
                <a:gd name="T16" fmla="*/ 132 w 162"/>
                <a:gd name="T17" fmla="*/ 0 h 360"/>
                <a:gd name="T18" fmla="*/ 146 w 162"/>
                <a:gd name="T19" fmla="*/ 330 h 360"/>
                <a:gd name="T20" fmla="*/ 132 w 162"/>
                <a:gd name="T21" fmla="*/ 344 h 360"/>
                <a:gd name="T22" fmla="*/ 30 w 162"/>
                <a:gd name="T23" fmla="*/ 344 h 360"/>
                <a:gd name="T24" fmla="*/ 16 w 162"/>
                <a:gd name="T25" fmla="*/ 330 h 360"/>
                <a:gd name="T26" fmla="*/ 16 w 162"/>
                <a:gd name="T27" fmla="*/ 30 h 360"/>
                <a:gd name="T28" fmla="*/ 30 w 162"/>
                <a:gd name="T29" fmla="*/ 16 h 360"/>
                <a:gd name="T30" fmla="*/ 132 w 162"/>
                <a:gd name="T31" fmla="*/ 16 h 360"/>
                <a:gd name="T32" fmla="*/ 146 w 162"/>
                <a:gd name="T33" fmla="*/ 30 h 360"/>
                <a:gd name="T34" fmla="*/ 146 w 162"/>
                <a:gd name="T35" fmla="*/ 33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2" h="360">
                  <a:moveTo>
                    <a:pt x="132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4" y="0"/>
                    <a:pt x="0" y="14"/>
                    <a:pt x="0" y="30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0" y="347"/>
                    <a:pt x="14" y="360"/>
                    <a:pt x="30" y="360"/>
                  </a:cubicBezTo>
                  <a:cubicBezTo>
                    <a:pt x="132" y="360"/>
                    <a:pt x="132" y="360"/>
                    <a:pt x="132" y="360"/>
                  </a:cubicBezTo>
                  <a:cubicBezTo>
                    <a:pt x="148" y="360"/>
                    <a:pt x="162" y="347"/>
                    <a:pt x="162" y="330"/>
                  </a:cubicBezTo>
                  <a:cubicBezTo>
                    <a:pt x="162" y="30"/>
                    <a:pt x="162" y="30"/>
                    <a:pt x="162" y="30"/>
                  </a:cubicBezTo>
                  <a:cubicBezTo>
                    <a:pt x="162" y="14"/>
                    <a:pt x="148" y="0"/>
                    <a:pt x="132" y="0"/>
                  </a:cubicBezTo>
                  <a:close/>
                  <a:moveTo>
                    <a:pt x="146" y="330"/>
                  </a:moveTo>
                  <a:cubicBezTo>
                    <a:pt x="146" y="338"/>
                    <a:pt x="139" y="344"/>
                    <a:pt x="132" y="344"/>
                  </a:cubicBezTo>
                  <a:cubicBezTo>
                    <a:pt x="30" y="344"/>
                    <a:pt x="30" y="344"/>
                    <a:pt x="30" y="344"/>
                  </a:cubicBezTo>
                  <a:cubicBezTo>
                    <a:pt x="22" y="344"/>
                    <a:pt x="16" y="338"/>
                    <a:pt x="16" y="3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22"/>
                    <a:pt x="22" y="16"/>
                    <a:pt x="30" y="16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9" y="16"/>
                    <a:pt x="146" y="22"/>
                    <a:pt x="146" y="30"/>
                  </a:cubicBezTo>
                  <a:lnTo>
                    <a:pt x="146" y="3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Dosis" pitchFamily="50" charset="0"/>
              </a:endParaRPr>
            </a:p>
          </p:txBody>
        </p:sp>
        <p:sp>
          <p:nvSpPr>
            <p:cNvPr id="62" name="Freeform 168"/>
            <p:cNvSpPr>
              <a:spLocks noEditPoints="1"/>
            </p:cNvSpPr>
            <p:nvPr/>
          </p:nvSpPr>
          <p:spPr bwMode="auto">
            <a:xfrm>
              <a:off x="6003337" y="2206347"/>
              <a:ext cx="39320" cy="39320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30 h 60"/>
                <a:gd name="T4" fmla="*/ 30 w 60"/>
                <a:gd name="T5" fmla="*/ 60 h 60"/>
                <a:gd name="T6" fmla="*/ 60 w 60"/>
                <a:gd name="T7" fmla="*/ 30 h 60"/>
                <a:gd name="T8" fmla="*/ 30 w 60"/>
                <a:gd name="T9" fmla="*/ 0 h 60"/>
                <a:gd name="T10" fmla="*/ 30 w 60"/>
                <a:gd name="T11" fmla="*/ 44 h 60"/>
                <a:gd name="T12" fmla="*/ 16 w 60"/>
                <a:gd name="T13" fmla="*/ 30 h 60"/>
                <a:gd name="T14" fmla="*/ 30 w 60"/>
                <a:gd name="T15" fmla="*/ 16 h 60"/>
                <a:gd name="T16" fmla="*/ 44 w 60"/>
                <a:gd name="T17" fmla="*/ 30 h 60"/>
                <a:gd name="T18" fmla="*/ 30 w 60"/>
                <a:gd name="T19" fmla="*/ 4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6"/>
                    <a:pt x="14" y="60"/>
                    <a:pt x="30" y="60"/>
                  </a:cubicBezTo>
                  <a:cubicBezTo>
                    <a:pt x="47" y="60"/>
                    <a:pt x="60" y="46"/>
                    <a:pt x="60" y="30"/>
                  </a:cubicBezTo>
                  <a:cubicBezTo>
                    <a:pt x="60" y="13"/>
                    <a:pt x="47" y="0"/>
                    <a:pt x="30" y="0"/>
                  </a:cubicBezTo>
                  <a:close/>
                  <a:moveTo>
                    <a:pt x="30" y="44"/>
                  </a:moveTo>
                  <a:cubicBezTo>
                    <a:pt x="22" y="44"/>
                    <a:pt x="16" y="37"/>
                    <a:pt x="16" y="30"/>
                  </a:cubicBezTo>
                  <a:cubicBezTo>
                    <a:pt x="16" y="22"/>
                    <a:pt x="22" y="16"/>
                    <a:pt x="30" y="16"/>
                  </a:cubicBezTo>
                  <a:cubicBezTo>
                    <a:pt x="38" y="16"/>
                    <a:pt x="44" y="22"/>
                    <a:pt x="44" y="30"/>
                  </a:cubicBezTo>
                  <a:cubicBezTo>
                    <a:pt x="44" y="37"/>
                    <a:pt x="38" y="44"/>
                    <a:pt x="30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Dosis" pitchFamily="50" charset="0"/>
              </a:endParaRPr>
            </a:p>
          </p:txBody>
        </p:sp>
      </p:grpSp>
      <p:sp>
        <p:nvSpPr>
          <p:cNvPr id="63" name="Text Placeholder 4"/>
          <p:cNvSpPr>
            <a:spLocks noGrp="1"/>
          </p:cNvSpPr>
          <p:nvPr>
            <p:ph type="body" sz="quarter" idx="49" hasCustomPrompt="1"/>
          </p:nvPr>
        </p:nvSpPr>
        <p:spPr>
          <a:xfrm>
            <a:off x="2255573" y="3483078"/>
            <a:ext cx="3552395" cy="689867"/>
          </a:xfrm>
        </p:spPr>
        <p:txBody>
          <a:bodyPr anchor="ctr">
            <a:noAutofit/>
          </a:bodyPr>
          <a:lstStyle>
            <a:lvl1pPr marL="0" indent="0" algn="l">
              <a:buNone/>
              <a:defRPr sz="2667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Insert your text here.</a:t>
            </a:r>
          </a:p>
        </p:txBody>
      </p:sp>
      <p:sp>
        <p:nvSpPr>
          <p:cNvPr id="64" name="Text Placeholder 4"/>
          <p:cNvSpPr>
            <a:spLocks noGrp="1"/>
          </p:cNvSpPr>
          <p:nvPr>
            <p:ph type="body" sz="quarter" idx="50" hasCustomPrompt="1"/>
          </p:nvPr>
        </p:nvSpPr>
        <p:spPr>
          <a:xfrm>
            <a:off x="2255573" y="4285212"/>
            <a:ext cx="3552395" cy="689867"/>
          </a:xfrm>
        </p:spPr>
        <p:txBody>
          <a:bodyPr anchor="ctr">
            <a:noAutofit/>
          </a:bodyPr>
          <a:lstStyle>
            <a:lvl1pPr marL="0" indent="0" algn="l">
              <a:buNone/>
              <a:defRPr sz="2667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Insert your text here.</a:t>
            </a:r>
          </a:p>
        </p:txBody>
      </p:sp>
      <p:sp>
        <p:nvSpPr>
          <p:cNvPr id="65" name="Text Placeholder 4"/>
          <p:cNvSpPr>
            <a:spLocks noGrp="1"/>
          </p:cNvSpPr>
          <p:nvPr>
            <p:ph type="body" sz="quarter" idx="51" hasCustomPrompt="1"/>
          </p:nvPr>
        </p:nvSpPr>
        <p:spPr>
          <a:xfrm>
            <a:off x="2255573" y="5143567"/>
            <a:ext cx="3552395" cy="689867"/>
          </a:xfrm>
        </p:spPr>
        <p:txBody>
          <a:bodyPr anchor="ctr">
            <a:noAutofit/>
          </a:bodyPr>
          <a:lstStyle>
            <a:lvl1pPr marL="0" indent="0" algn="l">
              <a:buNone/>
              <a:defRPr sz="2667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Insert your text here.</a:t>
            </a:r>
          </a:p>
        </p:txBody>
      </p:sp>
      <p:sp>
        <p:nvSpPr>
          <p:cNvPr id="66" name="Text Placeholder 4"/>
          <p:cNvSpPr>
            <a:spLocks noGrp="1"/>
          </p:cNvSpPr>
          <p:nvPr>
            <p:ph type="body" sz="quarter" idx="52" hasCustomPrompt="1"/>
          </p:nvPr>
        </p:nvSpPr>
        <p:spPr>
          <a:xfrm>
            <a:off x="7631675" y="3483078"/>
            <a:ext cx="3552395" cy="689867"/>
          </a:xfrm>
        </p:spPr>
        <p:txBody>
          <a:bodyPr anchor="ctr">
            <a:noAutofit/>
          </a:bodyPr>
          <a:lstStyle>
            <a:lvl1pPr marL="0" indent="0" algn="l">
              <a:buNone/>
              <a:defRPr sz="2667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Insert your text here.</a:t>
            </a:r>
          </a:p>
        </p:txBody>
      </p:sp>
      <p:sp>
        <p:nvSpPr>
          <p:cNvPr id="67" name="Text Placeholder 4"/>
          <p:cNvSpPr>
            <a:spLocks noGrp="1"/>
          </p:cNvSpPr>
          <p:nvPr>
            <p:ph type="body" sz="quarter" idx="53" hasCustomPrompt="1"/>
          </p:nvPr>
        </p:nvSpPr>
        <p:spPr>
          <a:xfrm>
            <a:off x="7631675" y="4285212"/>
            <a:ext cx="3552395" cy="689867"/>
          </a:xfrm>
        </p:spPr>
        <p:txBody>
          <a:bodyPr anchor="ctr">
            <a:noAutofit/>
          </a:bodyPr>
          <a:lstStyle>
            <a:lvl1pPr marL="0" indent="0" algn="l">
              <a:buNone/>
              <a:defRPr sz="2667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Insert your text here.</a:t>
            </a:r>
          </a:p>
        </p:txBody>
      </p:sp>
      <p:sp>
        <p:nvSpPr>
          <p:cNvPr id="68" name="Text Placeholder 4"/>
          <p:cNvSpPr>
            <a:spLocks noGrp="1"/>
          </p:cNvSpPr>
          <p:nvPr>
            <p:ph type="body" sz="quarter" idx="54" hasCustomPrompt="1"/>
          </p:nvPr>
        </p:nvSpPr>
        <p:spPr>
          <a:xfrm>
            <a:off x="7631675" y="5143567"/>
            <a:ext cx="3552395" cy="689867"/>
          </a:xfrm>
        </p:spPr>
        <p:txBody>
          <a:bodyPr anchor="ctr">
            <a:noAutofit/>
          </a:bodyPr>
          <a:lstStyle>
            <a:lvl1pPr marL="0" indent="0" algn="l">
              <a:buNone/>
              <a:defRPr sz="2667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Insert your text here.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0755" y="2947825"/>
            <a:ext cx="3239181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 userDrawn="1"/>
        </p:nvCxnSpPr>
        <p:spPr>
          <a:xfrm>
            <a:off x="7726528" y="2947825"/>
            <a:ext cx="323918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840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’s and Don'ts Check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noProof="0" dirty="0"/>
              <a:t>Do’s and Don'ts Checklist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30096-E2FA-4C53-8FFA-C198FACBBC31}" type="datetimeFigureOut">
              <a:rPr lang="en-US" noProof="0" smtClean="0"/>
              <a:t>4/6/2023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EB2CE-F8EE-47A0-A8D1-750600A29654}" type="slidenum">
              <a:rPr lang="en-US" noProof="0" smtClean="0"/>
              <a:t>‹nr.›</a:t>
            </a:fld>
            <a:endParaRPr lang="en-US" noProof="0" dirty="0"/>
          </a:p>
        </p:txBody>
      </p:sp>
      <p:sp>
        <p:nvSpPr>
          <p:cNvPr id="30" name="Oval 5"/>
          <p:cNvSpPr>
            <a:spLocks noChangeArrowheads="1"/>
          </p:cNvSpPr>
          <p:nvPr userDrawn="1"/>
        </p:nvSpPr>
        <p:spPr bwMode="auto">
          <a:xfrm>
            <a:off x="1464604" y="2903471"/>
            <a:ext cx="498013" cy="4980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noProof="0" dirty="0"/>
          </a:p>
        </p:txBody>
      </p:sp>
      <p:sp>
        <p:nvSpPr>
          <p:cNvPr id="53" name="Text Placeholder 4"/>
          <p:cNvSpPr>
            <a:spLocks noGrp="1"/>
          </p:cNvSpPr>
          <p:nvPr>
            <p:ph type="body" sz="quarter" idx="47" hasCustomPrompt="1"/>
          </p:nvPr>
        </p:nvSpPr>
        <p:spPr>
          <a:xfrm>
            <a:off x="2111325" y="1633773"/>
            <a:ext cx="3168352" cy="927611"/>
          </a:xfrm>
        </p:spPr>
        <p:txBody>
          <a:bodyPr anchor="ctr">
            <a:noAutofit/>
          </a:bodyPr>
          <a:lstStyle>
            <a:lvl1pPr marL="0" indent="0" algn="l">
              <a:buNone/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The Do’s</a:t>
            </a:r>
          </a:p>
        </p:txBody>
      </p:sp>
      <p:sp>
        <p:nvSpPr>
          <p:cNvPr id="54" name="Text Placeholder 4"/>
          <p:cNvSpPr>
            <a:spLocks noGrp="1"/>
          </p:cNvSpPr>
          <p:nvPr>
            <p:ph type="body" sz="quarter" idx="48" hasCustomPrompt="1"/>
          </p:nvPr>
        </p:nvSpPr>
        <p:spPr>
          <a:xfrm>
            <a:off x="7557099" y="1633773"/>
            <a:ext cx="3168352" cy="927611"/>
          </a:xfrm>
        </p:spPr>
        <p:txBody>
          <a:bodyPr anchor="ctr">
            <a:noAutofit/>
          </a:bodyPr>
          <a:lstStyle>
            <a:lvl1pPr marL="0" indent="0" algn="l">
              <a:buNone/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The Don'ts</a:t>
            </a:r>
          </a:p>
        </p:txBody>
      </p:sp>
      <p:grpSp>
        <p:nvGrpSpPr>
          <p:cNvPr id="55" name="Group 54"/>
          <p:cNvGrpSpPr/>
          <p:nvPr userDrawn="1"/>
        </p:nvGrpSpPr>
        <p:grpSpPr>
          <a:xfrm>
            <a:off x="1295467" y="1678984"/>
            <a:ext cx="673264" cy="607141"/>
            <a:chOff x="5968932" y="1937135"/>
            <a:chExt cx="550482" cy="496418"/>
          </a:xfrm>
          <a:solidFill>
            <a:schemeClr val="accent4"/>
          </a:solidFill>
        </p:grpSpPr>
        <p:sp>
          <p:nvSpPr>
            <p:cNvPr id="56" name="Freeform 166"/>
            <p:cNvSpPr>
              <a:spLocks noEditPoints="1"/>
            </p:cNvSpPr>
            <p:nvPr/>
          </p:nvSpPr>
          <p:spPr bwMode="auto">
            <a:xfrm>
              <a:off x="6090169" y="1937135"/>
              <a:ext cx="429245" cy="496418"/>
            </a:xfrm>
            <a:custGeom>
              <a:avLst/>
              <a:gdLst>
                <a:gd name="T0" fmla="*/ 625 w 647"/>
                <a:gd name="T1" fmla="*/ 408 h 748"/>
                <a:gd name="T2" fmla="*/ 566 w 647"/>
                <a:gd name="T3" fmla="*/ 311 h 748"/>
                <a:gd name="T4" fmla="*/ 426 w 647"/>
                <a:gd name="T5" fmla="*/ 306 h 748"/>
                <a:gd name="T6" fmla="*/ 399 w 647"/>
                <a:gd name="T7" fmla="*/ 306 h 748"/>
                <a:gd name="T8" fmla="*/ 379 w 647"/>
                <a:gd name="T9" fmla="*/ 268 h 748"/>
                <a:gd name="T10" fmla="*/ 425 w 647"/>
                <a:gd name="T11" fmla="*/ 73 h 748"/>
                <a:gd name="T12" fmla="*/ 364 w 647"/>
                <a:gd name="T13" fmla="*/ 0 h 748"/>
                <a:gd name="T14" fmla="*/ 307 w 647"/>
                <a:gd name="T15" fmla="*/ 35 h 748"/>
                <a:gd name="T16" fmla="*/ 287 w 647"/>
                <a:gd name="T17" fmla="*/ 113 h 748"/>
                <a:gd name="T18" fmla="*/ 235 w 647"/>
                <a:gd name="T19" fmla="*/ 213 h 748"/>
                <a:gd name="T20" fmla="*/ 192 w 647"/>
                <a:gd name="T21" fmla="*/ 285 h 748"/>
                <a:gd name="T22" fmla="*/ 25 w 647"/>
                <a:gd name="T23" fmla="*/ 393 h 748"/>
                <a:gd name="T24" fmla="*/ 0 w 647"/>
                <a:gd name="T25" fmla="*/ 670 h 748"/>
                <a:gd name="T26" fmla="*/ 204 w 647"/>
                <a:gd name="T27" fmla="*/ 717 h 748"/>
                <a:gd name="T28" fmla="*/ 381 w 647"/>
                <a:gd name="T29" fmla="*/ 748 h 748"/>
                <a:gd name="T30" fmla="*/ 572 w 647"/>
                <a:gd name="T31" fmla="*/ 711 h 748"/>
                <a:gd name="T32" fmla="*/ 588 w 647"/>
                <a:gd name="T33" fmla="*/ 644 h 748"/>
                <a:gd name="T34" fmla="*/ 626 w 647"/>
                <a:gd name="T35" fmla="*/ 583 h 748"/>
                <a:gd name="T36" fmla="*/ 615 w 647"/>
                <a:gd name="T37" fmla="*/ 538 h 748"/>
                <a:gd name="T38" fmla="*/ 627 w 647"/>
                <a:gd name="T39" fmla="*/ 522 h 748"/>
                <a:gd name="T40" fmla="*/ 624 w 647"/>
                <a:gd name="T41" fmla="*/ 428 h 748"/>
                <a:gd name="T42" fmla="*/ 617 w 647"/>
                <a:gd name="T43" fmla="*/ 509 h 748"/>
                <a:gd name="T44" fmla="*/ 606 w 647"/>
                <a:gd name="T45" fmla="*/ 569 h 748"/>
                <a:gd name="T46" fmla="*/ 593 w 647"/>
                <a:gd name="T47" fmla="*/ 616 h 748"/>
                <a:gd name="T48" fmla="*/ 573 w 647"/>
                <a:gd name="T49" fmla="*/ 647 h 748"/>
                <a:gd name="T50" fmla="*/ 563 w 647"/>
                <a:gd name="T51" fmla="*/ 698 h 748"/>
                <a:gd name="T52" fmla="*/ 217 w 647"/>
                <a:gd name="T53" fmla="*/ 705 h 748"/>
                <a:gd name="T54" fmla="*/ 25 w 647"/>
                <a:gd name="T55" fmla="*/ 680 h 748"/>
                <a:gd name="T56" fmla="*/ 16 w 647"/>
                <a:gd name="T57" fmla="*/ 420 h 748"/>
                <a:gd name="T58" fmla="*/ 154 w 647"/>
                <a:gd name="T59" fmla="*/ 382 h 748"/>
                <a:gd name="T60" fmla="*/ 225 w 647"/>
                <a:gd name="T61" fmla="*/ 253 h 748"/>
                <a:gd name="T62" fmla="*/ 266 w 647"/>
                <a:gd name="T63" fmla="*/ 198 h 748"/>
                <a:gd name="T64" fmla="*/ 314 w 647"/>
                <a:gd name="T65" fmla="*/ 72 h 748"/>
                <a:gd name="T66" fmla="*/ 364 w 647"/>
                <a:gd name="T67" fmla="*/ 16 h 748"/>
                <a:gd name="T68" fmla="*/ 409 w 647"/>
                <a:gd name="T69" fmla="*/ 74 h 748"/>
                <a:gd name="T70" fmla="*/ 364 w 647"/>
                <a:gd name="T71" fmla="*/ 263 h 748"/>
                <a:gd name="T72" fmla="*/ 399 w 647"/>
                <a:gd name="T73" fmla="*/ 322 h 748"/>
                <a:gd name="T74" fmla="*/ 426 w 647"/>
                <a:gd name="T75" fmla="*/ 322 h 748"/>
                <a:gd name="T76" fmla="*/ 563 w 647"/>
                <a:gd name="T77" fmla="*/ 326 h 748"/>
                <a:gd name="T78" fmla="*/ 612 w 647"/>
                <a:gd name="T79" fmla="*/ 399 h 748"/>
                <a:gd name="T80" fmla="*/ 611 w 647"/>
                <a:gd name="T81" fmla="*/ 438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47" h="748">
                  <a:moveTo>
                    <a:pt x="624" y="428"/>
                  </a:moveTo>
                  <a:cubicBezTo>
                    <a:pt x="618" y="419"/>
                    <a:pt x="620" y="416"/>
                    <a:pt x="625" y="408"/>
                  </a:cubicBezTo>
                  <a:cubicBezTo>
                    <a:pt x="631" y="399"/>
                    <a:pt x="639" y="387"/>
                    <a:pt x="636" y="363"/>
                  </a:cubicBezTo>
                  <a:cubicBezTo>
                    <a:pt x="631" y="324"/>
                    <a:pt x="569" y="311"/>
                    <a:pt x="566" y="311"/>
                  </a:cubicBezTo>
                  <a:cubicBezTo>
                    <a:pt x="544" y="307"/>
                    <a:pt x="516" y="304"/>
                    <a:pt x="480" y="304"/>
                  </a:cubicBezTo>
                  <a:cubicBezTo>
                    <a:pt x="460" y="304"/>
                    <a:pt x="441" y="305"/>
                    <a:pt x="426" y="306"/>
                  </a:cubicBezTo>
                  <a:cubicBezTo>
                    <a:pt x="416" y="306"/>
                    <a:pt x="407" y="306"/>
                    <a:pt x="401" y="306"/>
                  </a:cubicBezTo>
                  <a:cubicBezTo>
                    <a:pt x="399" y="306"/>
                    <a:pt x="399" y="306"/>
                    <a:pt x="399" y="306"/>
                  </a:cubicBezTo>
                  <a:cubicBezTo>
                    <a:pt x="389" y="306"/>
                    <a:pt x="383" y="306"/>
                    <a:pt x="379" y="300"/>
                  </a:cubicBezTo>
                  <a:cubicBezTo>
                    <a:pt x="374" y="292"/>
                    <a:pt x="375" y="278"/>
                    <a:pt x="379" y="268"/>
                  </a:cubicBezTo>
                  <a:cubicBezTo>
                    <a:pt x="379" y="267"/>
                    <a:pt x="380" y="265"/>
                    <a:pt x="381" y="262"/>
                  </a:cubicBezTo>
                  <a:cubicBezTo>
                    <a:pt x="393" y="235"/>
                    <a:pt x="428" y="153"/>
                    <a:pt x="425" y="73"/>
                  </a:cubicBezTo>
                  <a:cubicBezTo>
                    <a:pt x="425" y="63"/>
                    <a:pt x="416" y="12"/>
                    <a:pt x="381" y="2"/>
                  </a:cubicBezTo>
                  <a:cubicBezTo>
                    <a:pt x="376" y="0"/>
                    <a:pt x="370" y="0"/>
                    <a:pt x="364" y="0"/>
                  </a:cubicBezTo>
                  <a:cubicBezTo>
                    <a:pt x="341" y="0"/>
                    <a:pt x="319" y="13"/>
                    <a:pt x="307" y="33"/>
                  </a:cubicBezTo>
                  <a:cubicBezTo>
                    <a:pt x="307" y="35"/>
                    <a:pt x="307" y="35"/>
                    <a:pt x="307" y="35"/>
                  </a:cubicBezTo>
                  <a:cubicBezTo>
                    <a:pt x="305" y="40"/>
                    <a:pt x="302" y="53"/>
                    <a:pt x="298" y="68"/>
                  </a:cubicBezTo>
                  <a:cubicBezTo>
                    <a:pt x="294" y="86"/>
                    <a:pt x="290" y="106"/>
                    <a:pt x="287" y="113"/>
                  </a:cubicBezTo>
                  <a:cubicBezTo>
                    <a:pt x="276" y="142"/>
                    <a:pt x="269" y="162"/>
                    <a:pt x="252" y="190"/>
                  </a:cubicBezTo>
                  <a:cubicBezTo>
                    <a:pt x="250" y="193"/>
                    <a:pt x="242" y="203"/>
                    <a:pt x="235" y="213"/>
                  </a:cubicBezTo>
                  <a:cubicBezTo>
                    <a:pt x="225" y="225"/>
                    <a:pt x="215" y="239"/>
                    <a:pt x="211" y="245"/>
                  </a:cubicBezTo>
                  <a:cubicBezTo>
                    <a:pt x="205" y="255"/>
                    <a:pt x="199" y="270"/>
                    <a:pt x="192" y="285"/>
                  </a:cubicBezTo>
                  <a:cubicBezTo>
                    <a:pt x="179" y="315"/>
                    <a:pt x="162" y="354"/>
                    <a:pt x="143" y="370"/>
                  </a:cubicBezTo>
                  <a:cubicBezTo>
                    <a:pt x="122" y="388"/>
                    <a:pt x="105" y="390"/>
                    <a:pt x="25" y="393"/>
                  </a:cubicBezTo>
                  <a:cubicBezTo>
                    <a:pt x="11" y="394"/>
                    <a:pt x="0" y="405"/>
                    <a:pt x="0" y="42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0" y="684"/>
                    <a:pt x="11" y="696"/>
                    <a:pt x="25" y="696"/>
                  </a:cubicBezTo>
                  <a:cubicBezTo>
                    <a:pt x="160" y="697"/>
                    <a:pt x="188" y="709"/>
                    <a:pt x="204" y="717"/>
                  </a:cubicBezTo>
                  <a:cubicBezTo>
                    <a:pt x="207" y="718"/>
                    <a:pt x="209" y="719"/>
                    <a:pt x="211" y="720"/>
                  </a:cubicBezTo>
                  <a:cubicBezTo>
                    <a:pt x="271" y="743"/>
                    <a:pt x="336" y="748"/>
                    <a:pt x="381" y="748"/>
                  </a:cubicBezTo>
                  <a:cubicBezTo>
                    <a:pt x="381" y="748"/>
                    <a:pt x="381" y="748"/>
                    <a:pt x="381" y="748"/>
                  </a:cubicBezTo>
                  <a:cubicBezTo>
                    <a:pt x="459" y="748"/>
                    <a:pt x="537" y="733"/>
                    <a:pt x="572" y="711"/>
                  </a:cubicBezTo>
                  <a:cubicBezTo>
                    <a:pt x="602" y="690"/>
                    <a:pt x="596" y="670"/>
                    <a:pt x="591" y="655"/>
                  </a:cubicBezTo>
                  <a:cubicBezTo>
                    <a:pt x="590" y="651"/>
                    <a:pt x="589" y="648"/>
                    <a:pt x="588" y="644"/>
                  </a:cubicBezTo>
                  <a:cubicBezTo>
                    <a:pt x="588" y="642"/>
                    <a:pt x="594" y="635"/>
                    <a:pt x="601" y="630"/>
                  </a:cubicBezTo>
                  <a:cubicBezTo>
                    <a:pt x="625" y="618"/>
                    <a:pt x="626" y="592"/>
                    <a:pt x="626" y="583"/>
                  </a:cubicBezTo>
                  <a:cubicBezTo>
                    <a:pt x="627" y="576"/>
                    <a:pt x="624" y="570"/>
                    <a:pt x="621" y="563"/>
                  </a:cubicBezTo>
                  <a:cubicBezTo>
                    <a:pt x="618" y="556"/>
                    <a:pt x="615" y="547"/>
                    <a:pt x="615" y="538"/>
                  </a:cubicBezTo>
                  <a:cubicBezTo>
                    <a:pt x="615" y="537"/>
                    <a:pt x="616" y="529"/>
                    <a:pt x="626" y="522"/>
                  </a:cubicBezTo>
                  <a:cubicBezTo>
                    <a:pt x="627" y="522"/>
                    <a:pt x="627" y="522"/>
                    <a:pt x="627" y="522"/>
                  </a:cubicBezTo>
                  <a:cubicBezTo>
                    <a:pt x="635" y="516"/>
                    <a:pt x="644" y="503"/>
                    <a:pt x="646" y="485"/>
                  </a:cubicBezTo>
                  <a:cubicBezTo>
                    <a:pt x="647" y="472"/>
                    <a:pt x="644" y="451"/>
                    <a:pt x="624" y="428"/>
                  </a:cubicBezTo>
                  <a:close/>
                  <a:moveTo>
                    <a:pt x="630" y="483"/>
                  </a:moveTo>
                  <a:cubicBezTo>
                    <a:pt x="629" y="497"/>
                    <a:pt x="621" y="506"/>
                    <a:pt x="617" y="509"/>
                  </a:cubicBezTo>
                  <a:cubicBezTo>
                    <a:pt x="601" y="520"/>
                    <a:pt x="599" y="534"/>
                    <a:pt x="599" y="538"/>
                  </a:cubicBezTo>
                  <a:cubicBezTo>
                    <a:pt x="599" y="550"/>
                    <a:pt x="603" y="560"/>
                    <a:pt x="606" y="569"/>
                  </a:cubicBezTo>
                  <a:cubicBezTo>
                    <a:pt x="608" y="574"/>
                    <a:pt x="610" y="579"/>
                    <a:pt x="610" y="582"/>
                  </a:cubicBezTo>
                  <a:cubicBezTo>
                    <a:pt x="610" y="595"/>
                    <a:pt x="607" y="609"/>
                    <a:pt x="593" y="616"/>
                  </a:cubicBezTo>
                  <a:cubicBezTo>
                    <a:pt x="592" y="616"/>
                    <a:pt x="592" y="616"/>
                    <a:pt x="592" y="616"/>
                  </a:cubicBezTo>
                  <a:cubicBezTo>
                    <a:pt x="588" y="619"/>
                    <a:pt x="569" y="632"/>
                    <a:pt x="573" y="647"/>
                  </a:cubicBezTo>
                  <a:cubicBezTo>
                    <a:pt x="573" y="652"/>
                    <a:pt x="575" y="656"/>
                    <a:pt x="576" y="660"/>
                  </a:cubicBezTo>
                  <a:cubicBezTo>
                    <a:pt x="581" y="674"/>
                    <a:pt x="584" y="683"/>
                    <a:pt x="563" y="698"/>
                  </a:cubicBezTo>
                  <a:cubicBezTo>
                    <a:pt x="536" y="715"/>
                    <a:pt x="465" y="732"/>
                    <a:pt x="381" y="732"/>
                  </a:cubicBezTo>
                  <a:cubicBezTo>
                    <a:pt x="338" y="732"/>
                    <a:pt x="274" y="728"/>
                    <a:pt x="217" y="705"/>
                  </a:cubicBezTo>
                  <a:cubicBezTo>
                    <a:pt x="215" y="704"/>
                    <a:pt x="213" y="703"/>
                    <a:pt x="211" y="702"/>
                  </a:cubicBezTo>
                  <a:cubicBezTo>
                    <a:pt x="192" y="694"/>
                    <a:pt x="163" y="681"/>
                    <a:pt x="25" y="680"/>
                  </a:cubicBezTo>
                  <a:cubicBezTo>
                    <a:pt x="20" y="680"/>
                    <a:pt x="16" y="676"/>
                    <a:pt x="16" y="670"/>
                  </a:cubicBezTo>
                  <a:cubicBezTo>
                    <a:pt x="16" y="420"/>
                    <a:pt x="16" y="420"/>
                    <a:pt x="16" y="420"/>
                  </a:cubicBezTo>
                  <a:cubicBezTo>
                    <a:pt x="16" y="414"/>
                    <a:pt x="21" y="409"/>
                    <a:pt x="26" y="409"/>
                  </a:cubicBezTo>
                  <a:cubicBezTo>
                    <a:pt x="104" y="406"/>
                    <a:pt x="128" y="405"/>
                    <a:pt x="154" y="382"/>
                  </a:cubicBezTo>
                  <a:cubicBezTo>
                    <a:pt x="175" y="363"/>
                    <a:pt x="192" y="325"/>
                    <a:pt x="207" y="291"/>
                  </a:cubicBezTo>
                  <a:cubicBezTo>
                    <a:pt x="213" y="276"/>
                    <a:pt x="220" y="262"/>
                    <a:pt x="225" y="253"/>
                  </a:cubicBezTo>
                  <a:cubicBezTo>
                    <a:pt x="228" y="247"/>
                    <a:pt x="239" y="234"/>
                    <a:pt x="248" y="222"/>
                  </a:cubicBezTo>
                  <a:cubicBezTo>
                    <a:pt x="256" y="212"/>
                    <a:pt x="263" y="203"/>
                    <a:pt x="266" y="198"/>
                  </a:cubicBezTo>
                  <a:cubicBezTo>
                    <a:pt x="284" y="169"/>
                    <a:pt x="291" y="149"/>
                    <a:pt x="302" y="118"/>
                  </a:cubicBezTo>
                  <a:cubicBezTo>
                    <a:pt x="305" y="110"/>
                    <a:pt x="310" y="91"/>
                    <a:pt x="314" y="72"/>
                  </a:cubicBezTo>
                  <a:cubicBezTo>
                    <a:pt x="317" y="59"/>
                    <a:pt x="320" y="46"/>
                    <a:pt x="322" y="40"/>
                  </a:cubicBezTo>
                  <a:cubicBezTo>
                    <a:pt x="330" y="25"/>
                    <a:pt x="347" y="16"/>
                    <a:pt x="364" y="16"/>
                  </a:cubicBezTo>
                  <a:cubicBezTo>
                    <a:pt x="369" y="16"/>
                    <a:pt x="373" y="16"/>
                    <a:pt x="377" y="17"/>
                  </a:cubicBezTo>
                  <a:cubicBezTo>
                    <a:pt x="402" y="24"/>
                    <a:pt x="409" y="68"/>
                    <a:pt x="409" y="74"/>
                  </a:cubicBezTo>
                  <a:cubicBezTo>
                    <a:pt x="411" y="124"/>
                    <a:pt x="397" y="186"/>
                    <a:pt x="367" y="256"/>
                  </a:cubicBezTo>
                  <a:cubicBezTo>
                    <a:pt x="365" y="260"/>
                    <a:pt x="364" y="262"/>
                    <a:pt x="364" y="263"/>
                  </a:cubicBezTo>
                  <a:cubicBezTo>
                    <a:pt x="361" y="270"/>
                    <a:pt x="355" y="292"/>
                    <a:pt x="366" y="309"/>
                  </a:cubicBezTo>
                  <a:cubicBezTo>
                    <a:pt x="375" y="322"/>
                    <a:pt x="389" y="322"/>
                    <a:pt x="399" y="322"/>
                  </a:cubicBezTo>
                  <a:cubicBezTo>
                    <a:pt x="401" y="322"/>
                    <a:pt x="401" y="322"/>
                    <a:pt x="401" y="322"/>
                  </a:cubicBezTo>
                  <a:cubicBezTo>
                    <a:pt x="408" y="322"/>
                    <a:pt x="416" y="322"/>
                    <a:pt x="426" y="322"/>
                  </a:cubicBezTo>
                  <a:cubicBezTo>
                    <a:pt x="442" y="321"/>
                    <a:pt x="460" y="320"/>
                    <a:pt x="480" y="320"/>
                  </a:cubicBezTo>
                  <a:cubicBezTo>
                    <a:pt x="515" y="320"/>
                    <a:pt x="542" y="322"/>
                    <a:pt x="563" y="326"/>
                  </a:cubicBezTo>
                  <a:cubicBezTo>
                    <a:pt x="578" y="329"/>
                    <a:pt x="617" y="342"/>
                    <a:pt x="620" y="365"/>
                  </a:cubicBezTo>
                  <a:cubicBezTo>
                    <a:pt x="623" y="383"/>
                    <a:pt x="617" y="391"/>
                    <a:pt x="612" y="399"/>
                  </a:cubicBezTo>
                  <a:cubicBezTo>
                    <a:pt x="606" y="408"/>
                    <a:pt x="599" y="419"/>
                    <a:pt x="611" y="437"/>
                  </a:cubicBezTo>
                  <a:cubicBezTo>
                    <a:pt x="611" y="438"/>
                    <a:pt x="611" y="438"/>
                    <a:pt x="611" y="438"/>
                  </a:cubicBezTo>
                  <a:cubicBezTo>
                    <a:pt x="625" y="453"/>
                    <a:pt x="632" y="469"/>
                    <a:pt x="630" y="4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Dosis" pitchFamily="50" charset="0"/>
              </a:endParaRPr>
            </a:p>
          </p:txBody>
        </p:sp>
        <p:sp>
          <p:nvSpPr>
            <p:cNvPr id="57" name="Freeform 167"/>
            <p:cNvSpPr>
              <a:spLocks noEditPoints="1"/>
            </p:cNvSpPr>
            <p:nvPr/>
          </p:nvSpPr>
          <p:spPr bwMode="auto">
            <a:xfrm>
              <a:off x="5968932" y="2179610"/>
              <a:ext cx="108130" cy="239198"/>
            </a:xfrm>
            <a:custGeom>
              <a:avLst/>
              <a:gdLst>
                <a:gd name="T0" fmla="*/ 132 w 162"/>
                <a:gd name="T1" fmla="*/ 0 h 360"/>
                <a:gd name="T2" fmla="*/ 30 w 162"/>
                <a:gd name="T3" fmla="*/ 0 h 360"/>
                <a:gd name="T4" fmla="*/ 0 w 162"/>
                <a:gd name="T5" fmla="*/ 30 h 360"/>
                <a:gd name="T6" fmla="*/ 0 w 162"/>
                <a:gd name="T7" fmla="*/ 330 h 360"/>
                <a:gd name="T8" fmla="*/ 30 w 162"/>
                <a:gd name="T9" fmla="*/ 360 h 360"/>
                <a:gd name="T10" fmla="*/ 132 w 162"/>
                <a:gd name="T11" fmla="*/ 360 h 360"/>
                <a:gd name="T12" fmla="*/ 162 w 162"/>
                <a:gd name="T13" fmla="*/ 330 h 360"/>
                <a:gd name="T14" fmla="*/ 162 w 162"/>
                <a:gd name="T15" fmla="*/ 30 h 360"/>
                <a:gd name="T16" fmla="*/ 132 w 162"/>
                <a:gd name="T17" fmla="*/ 0 h 360"/>
                <a:gd name="T18" fmla="*/ 146 w 162"/>
                <a:gd name="T19" fmla="*/ 330 h 360"/>
                <a:gd name="T20" fmla="*/ 132 w 162"/>
                <a:gd name="T21" fmla="*/ 344 h 360"/>
                <a:gd name="T22" fmla="*/ 30 w 162"/>
                <a:gd name="T23" fmla="*/ 344 h 360"/>
                <a:gd name="T24" fmla="*/ 16 w 162"/>
                <a:gd name="T25" fmla="*/ 330 h 360"/>
                <a:gd name="T26" fmla="*/ 16 w 162"/>
                <a:gd name="T27" fmla="*/ 30 h 360"/>
                <a:gd name="T28" fmla="*/ 30 w 162"/>
                <a:gd name="T29" fmla="*/ 16 h 360"/>
                <a:gd name="T30" fmla="*/ 132 w 162"/>
                <a:gd name="T31" fmla="*/ 16 h 360"/>
                <a:gd name="T32" fmla="*/ 146 w 162"/>
                <a:gd name="T33" fmla="*/ 30 h 360"/>
                <a:gd name="T34" fmla="*/ 146 w 162"/>
                <a:gd name="T35" fmla="*/ 33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2" h="360">
                  <a:moveTo>
                    <a:pt x="132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4" y="0"/>
                    <a:pt x="0" y="14"/>
                    <a:pt x="0" y="30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0" y="347"/>
                    <a:pt x="14" y="360"/>
                    <a:pt x="30" y="360"/>
                  </a:cubicBezTo>
                  <a:cubicBezTo>
                    <a:pt x="132" y="360"/>
                    <a:pt x="132" y="360"/>
                    <a:pt x="132" y="360"/>
                  </a:cubicBezTo>
                  <a:cubicBezTo>
                    <a:pt x="148" y="360"/>
                    <a:pt x="162" y="347"/>
                    <a:pt x="162" y="330"/>
                  </a:cubicBezTo>
                  <a:cubicBezTo>
                    <a:pt x="162" y="30"/>
                    <a:pt x="162" y="30"/>
                    <a:pt x="162" y="30"/>
                  </a:cubicBezTo>
                  <a:cubicBezTo>
                    <a:pt x="162" y="14"/>
                    <a:pt x="148" y="0"/>
                    <a:pt x="132" y="0"/>
                  </a:cubicBezTo>
                  <a:close/>
                  <a:moveTo>
                    <a:pt x="146" y="330"/>
                  </a:moveTo>
                  <a:cubicBezTo>
                    <a:pt x="146" y="338"/>
                    <a:pt x="139" y="344"/>
                    <a:pt x="132" y="344"/>
                  </a:cubicBezTo>
                  <a:cubicBezTo>
                    <a:pt x="30" y="344"/>
                    <a:pt x="30" y="344"/>
                    <a:pt x="30" y="344"/>
                  </a:cubicBezTo>
                  <a:cubicBezTo>
                    <a:pt x="22" y="344"/>
                    <a:pt x="16" y="338"/>
                    <a:pt x="16" y="3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22"/>
                    <a:pt x="22" y="16"/>
                    <a:pt x="30" y="16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9" y="16"/>
                    <a:pt x="146" y="22"/>
                    <a:pt x="146" y="30"/>
                  </a:cubicBezTo>
                  <a:lnTo>
                    <a:pt x="146" y="3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Dosis" pitchFamily="50" charset="0"/>
              </a:endParaRPr>
            </a:p>
          </p:txBody>
        </p:sp>
        <p:sp>
          <p:nvSpPr>
            <p:cNvPr id="58" name="Freeform 168"/>
            <p:cNvSpPr>
              <a:spLocks noEditPoints="1"/>
            </p:cNvSpPr>
            <p:nvPr/>
          </p:nvSpPr>
          <p:spPr bwMode="auto">
            <a:xfrm>
              <a:off x="6003337" y="2359827"/>
              <a:ext cx="39320" cy="39320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30 h 60"/>
                <a:gd name="T4" fmla="*/ 30 w 60"/>
                <a:gd name="T5" fmla="*/ 60 h 60"/>
                <a:gd name="T6" fmla="*/ 60 w 60"/>
                <a:gd name="T7" fmla="*/ 30 h 60"/>
                <a:gd name="T8" fmla="*/ 30 w 60"/>
                <a:gd name="T9" fmla="*/ 0 h 60"/>
                <a:gd name="T10" fmla="*/ 30 w 60"/>
                <a:gd name="T11" fmla="*/ 44 h 60"/>
                <a:gd name="T12" fmla="*/ 16 w 60"/>
                <a:gd name="T13" fmla="*/ 30 h 60"/>
                <a:gd name="T14" fmla="*/ 30 w 60"/>
                <a:gd name="T15" fmla="*/ 16 h 60"/>
                <a:gd name="T16" fmla="*/ 44 w 60"/>
                <a:gd name="T17" fmla="*/ 30 h 60"/>
                <a:gd name="T18" fmla="*/ 30 w 60"/>
                <a:gd name="T19" fmla="*/ 4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6"/>
                    <a:pt x="14" y="60"/>
                    <a:pt x="30" y="60"/>
                  </a:cubicBezTo>
                  <a:cubicBezTo>
                    <a:pt x="47" y="60"/>
                    <a:pt x="60" y="46"/>
                    <a:pt x="60" y="30"/>
                  </a:cubicBezTo>
                  <a:cubicBezTo>
                    <a:pt x="60" y="13"/>
                    <a:pt x="47" y="0"/>
                    <a:pt x="30" y="0"/>
                  </a:cubicBezTo>
                  <a:close/>
                  <a:moveTo>
                    <a:pt x="30" y="44"/>
                  </a:moveTo>
                  <a:cubicBezTo>
                    <a:pt x="22" y="44"/>
                    <a:pt x="16" y="37"/>
                    <a:pt x="16" y="30"/>
                  </a:cubicBezTo>
                  <a:cubicBezTo>
                    <a:pt x="16" y="22"/>
                    <a:pt x="22" y="16"/>
                    <a:pt x="30" y="16"/>
                  </a:cubicBezTo>
                  <a:cubicBezTo>
                    <a:pt x="38" y="16"/>
                    <a:pt x="44" y="22"/>
                    <a:pt x="44" y="30"/>
                  </a:cubicBezTo>
                  <a:cubicBezTo>
                    <a:pt x="44" y="37"/>
                    <a:pt x="38" y="44"/>
                    <a:pt x="30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Dosis" pitchFamily="50" charset="0"/>
              </a:endParaRPr>
            </a:p>
          </p:txBody>
        </p:sp>
      </p:grpSp>
      <p:grpSp>
        <p:nvGrpSpPr>
          <p:cNvPr id="59" name="Group 58"/>
          <p:cNvGrpSpPr/>
          <p:nvPr userDrawn="1"/>
        </p:nvGrpSpPr>
        <p:grpSpPr>
          <a:xfrm flipV="1">
            <a:off x="6741240" y="1933558"/>
            <a:ext cx="673264" cy="607141"/>
            <a:chOff x="5968932" y="1937135"/>
            <a:chExt cx="550482" cy="496418"/>
          </a:xfrm>
          <a:solidFill>
            <a:schemeClr val="accent1"/>
          </a:solidFill>
        </p:grpSpPr>
        <p:sp>
          <p:nvSpPr>
            <p:cNvPr id="60" name="Freeform 166"/>
            <p:cNvSpPr>
              <a:spLocks noEditPoints="1"/>
            </p:cNvSpPr>
            <p:nvPr/>
          </p:nvSpPr>
          <p:spPr bwMode="auto">
            <a:xfrm>
              <a:off x="6090169" y="1937135"/>
              <a:ext cx="429245" cy="496418"/>
            </a:xfrm>
            <a:custGeom>
              <a:avLst/>
              <a:gdLst>
                <a:gd name="T0" fmla="*/ 625 w 647"/>
                <a:gd name="T1" fmla="*/ 408 h 748"/>
                <a:gd name="T2" fmla="*/ 566 w 647"/>
                <a:gd name="T3" fmla="*/ 311 h 748"/>
                <a:gd name="T4" fmla="*/ 426 w 647"/>
                <a:gd name="T5" fmla="*/ 306 h 748"/>
                <a:gd name="T6" fmla="*/ 399 w 647"/>
                <a:gd name="T7" fmla="*/ 306 h 748"/>
                <a:gd name="T8" fmla="*/ 379 w 647"/>
                <a:gd name="T9" fmla="*/ 268 h 748"/>
                <a:gd name="T10" fmla="*/ 425 w 647"/>
                <a:gd name="T11" fmla="*/ 73 h 748"/>
                <a:gd name="T12" fmla="*/ 364 w 647"/>
                <a:gd name="T13" fmla="*/ 0 h 748"/>
                <a:gd name="T14" fmla="*/ 307 w 647"/>
                <a:gd name="T15" fmla="*/ 35 h 748"/>
                <a:gd name="T16" fmla="*/ 287 w 647"/>
                <a:gd name="T17" fmla="*/ 113 h 748"/>
                <a:gd name="T18" fmla="*/ 235 w 647"/>
                <a:gd name="T19" fmla="*/ 213 h 748"/>
                <a:gd name="T20" fmla="*/ 192 w 647"/>
                <a:gd name="T21" fmla="*/ 285 h 748"/>
                <a:gd name="T22" fmla="*/ 25 w 647"/>
                <a:gd name="T23" fmla="*/ 393 h 748"/>
                <a:gd name="T24" fmla="*/ 0 w 647"/>
                <a:gd name="T25" fmla="*/ 670 h 748"/>
                <a:gd name="T26" fmla="*/ 204 w 647"/>
                <a:gd name="T27" fmla="*/ 717 h 748"/>
                <a:gd name="T28" fmla="*/ 381 w 647"/>
                <a:gd name="T29" fmla="*/ 748 h 748"/>
                <a:gd name="T30" fmla="*/ 572 w 647"/>
                <a:gd name="T31" fmla="*/ 711 h 748"/>
                <a:gd name="T32" fmla="*/ 588 w 647"/>
                <a:gd name="T33" fmla="*/ 644 h 748"/>
                <a:gd name="T34" fmla="*/ 626 w 647"/>
                <a:gd name="T35" fmla="*/ 583 h 748"/>
                <a:gd name="T36" fmla="*/ 615 w 647"/>
                <a:gd name="T37" fmla="*/ 538 h 748"/>
                <a:gd name="T38" fmla="*/ 627 w 647"/>
                <a:gd name="T39" fmla="*/ 522 h 748"/>
                <a:gd name="T40" fmla="*/ 624 w 647"/>
                <a:gd name="T41" fmla="*/ 428 h 748"/>
                <a:gd name="T42" fmla="*/ 617 w 647"/>
                <a:gd name="T43" fmla="*/ 509 h 748"/>
                <a:gd name="T44" fmla="*/ 606 w 647"/>
                <a:gd name="T45" fmla="*/ 569 h 748"/>
                <a:gd name="T46" fmla="*/ 593 w 647"/>
                <a:gd name="T47" fmla="*/ 616 h 748"/>
                <a:gd name="T48" fmla="*/ 573 w 647"/>
                <a:gd name="T49" fmla="*/ 647 h 748"/>
                <a:gd name="T50" fmla="*/ 563 w 647"/>
                <a:gd name="T51" fmla="*/ 698 h 748"/>
                <a:gd name="T52" fmla="*/ 217 w 647"/>
                <a:gd name="T53" fmla="*/ 705 h 748"/>
                <a:gd name="T54" fmla="*/ 25 w 647"/>
                <a:gd name="T55" fmla="*/ 680 h 748"/>
                <a:gd name="T56" fmla="*/ 16 w 647"/>
                <a:gd name="T57" fmla="*/ 420 h 748"/>
                <a:gd name="T58" fmla="*/ 154 w 647"/>
                <a:gd name="T59" fmla="*/ 382 h 748"/>
                <a:gd name="T60" fmla="*/ 225 w 647"/>
                <a:gd name="T61" fmla="*/ 253 h 748"/>
                <a:gd name="T62" fmla="*/ 266 w 647"/>
                <a:gd name="T63" fmla="*/ 198 h 748"/>
                <a:gd name="T64" fmla="*/ 314 w 647"/>
                <a:gd name="T65" fmla="*/ 72 h 748"/>
                <a:gd name="T66" fmla="*/ 364 w 647"/>
                <a:gd name="T67" fmla="*/ 16 h 748"/>
                <a:gd name="T68" fmla="*/ 409 w 647"/>
                <a:gd name="T69" fmla="*/ 74 h 748"/>
                <a:gd name="T70" fmla="*/ 364 w 647"/>
                <a:gd name="T71" fmla="*/ 263 h 748"/>
                <a:gd name="T72" fmla="*/ 399 w 647"/>
                <a:gd name="T73" fmla="*/ 322 h 748"/>
                <a:gd name="T74" fmla="*/ 426 w 647"/>
                <a:gd name="T75" fmla="*/ 322 h 748"/>
                <a:gd name="T76" fmla="*/ 563 w 647"/>
                <a:gd name="T77" fmla="*/ 326 h 748"/>
                <a:gd name="T78" fmla="*/ 612 w 647"/>
                <a:gd name="T79" fmla="*/ 399 h 748"/>
                <a:gd name="T80" fmla="*/ 611 w 647"/>
                <a:gd name="T81" fmla="*/ 438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47" h="748">
                  <a:moveTo>
                    <a:pt x="624" y="428"/>
                  </a:moveTo>
                  <a:cubicBezTo>
                    <a:pt x="618" y="419"/>
                    <a:pt x="620" y="416"/>
                    <a:pt x="625" y="408"/>
                  </a:cubicBezTo>
                  <a:cubicBezTo>
                    <a:pt x="631" y="399"/>
                    <a:pt x="639" y="387"/>
                    <a:pt x="636" y="363"/>
                  </a:cubicBezTo>
                  <a:cubicBezTo>
                    <a:pt x="631" y="324"/>
                    <a:pt x="569" y="311"/>
                    <a:pt x="566" y="311"/>
                  </a:cubicBezTo>
                  <a:cubicBezTo>
                    <a:pt x="544" y="307"/>
                    <a:pt x="516" y="304"/>
                    <a:pt x="480" y="304"/>
                  </a:cubicBezTo>
                  <a:cubicBezTo>
                    <a:pt x="460" y="304"/>
                    <a:pt x="441" y="305"/>
                    <a:pt x="426" y="306"/>
                  </a:cubicBezTo>
                  <a:cubicBezTo>
                    <a:pt x="416" y="306"/>
                    <a:pt x="407" y="306"/>
                    <a:pt x="401" y="306"/>
                  </a:cubicBezTo>
                  <a:cubicBezTo>
                    <a:pt x="399" y="306"/>
                    <a:pt x="399" y="306"/>
                    <a:pt x="399" y="306"/>
                  </a:cubicBezTo>
                  <a:cubicBezTo>
                    <a:pt x="389" y="306"/>
                    <a:pt x="383" y="306"/>
                    <a:pt x="379" y="300"/>
                  </a:cubicBezTo>
                  <a:cubicBezTo>
                    <a:pt x="374" y="292"/>
                    <a:pt x="375" y="278"/>
                    <a:pt x="379" y="268"/>
                  </a:cubicBezTo>
                  <a:cubicBezTo>
                    <a:pt x="379" y="267"/>
                    <a:pt x="380" y="265"/>
                    <a:pt x="381" y="262"/>
                  </a:cubicBezTo>
                  <a:cubicBezTo>
                    <a:pt x="393" y="235"/>
                    <a:pt x="428" y="153"/>
                    <a:pt x="425" y="73"/>
                  </a:cubicBezTo>
                  <a:cubicBezTo>
                    <a:pt x="425" y="63"/>
                    <a:pt x="416" y="12"/>
                    <a:pt x="381" y="2"/>
                  </a:cubicBezTo>
                  <a:cubicBezTo>
                    <a:pt x="376" y="0"/>
                    <a:pt x="370" y="0"/>
                    <a:pt x="364" y="0"/>
                  </a:cubicBezTo>
                  <a:cubicBezTo>
                    <a:pt x="341" y="0"/>
                    <a:pt x="319" y="13"/>
                    <a:pt x="307" y="33"/>
                  </a:cubicBezTo>
                  <a:cubicBezTo>
                    <a:pt x="307" y="35"/>
                    <a:pt x="307" y="35"/>
                    <a:pt x="307" y="35"/>
                  </a:cubicBezTo>
                  <a:cubicBezTo>
                    <a:pt x="305" y="40"/>
                    <a:pt x="302" y="53"/>
                    <a:pt x="298" y="68"/>
                  </a:cubicBezTo>
                  <a:cubicBezTo>
                    <a:pt x="294" y="86"/>
                    <a:pt x="290" y="106"/>
                    <a:pt x="287" y="113"/>
                  </a:cubicBezTo>
                  <a:cubicBezTo>
                    <a:pt x="276" y="142"/>
                    <a:pt x="269" y="162"/>
                    <a:pt x="252" y="190"/>
                  </a:cubicBezTo>
                  <a:cubicBezTo>
                    <a:pt x="250" y="193"/>
                    <a:pt x="242" y="203"/>
                    <a:pt x="235" y="213"/>
                  </a:cubicBezTo>
                  <a:cubicBezTo>
                    <a:pt x="225" y="225"/>
                    <a:pt x="215" y="239"/>
                    <a:pt x="211" y="245"/>
                  </a:cubicBezTo>
                  <a:cubicBezTo>
                    <a:pt x="205" y="255"/>
                    <a:pt x="199" y="270"/>
                    <a:pt x="192" y="285"/>
                  </a:cubicBezTo>
                  <a:cubicBezTo>
                    <a:pt x="179" y="315"/>
                    <a:pt x="162" y="354"/>
                    <a:pt x="143" y="370"/>
                  </a:cubicBezTo>
                  <a:cubicBezTo>
                    <a:pt x="122" y="388"/>
                    <a:pt x="105" y="390"/>
                    <a:pt x="25" y="393"/>
                  </a:cubicBezTo>
                  <a:cubicBezTo>
                    <a:pt x="11" y="394"/>
                    <a:pt x="0" y="405"/>
                    <a:pt x="0" y="42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0" y="684"/>
                    <a:pt x="11" y="696"/>
                    <a:pt x="25" y="696"/>
                  </a:cubicBezTo>
                  <a:cubicBezTo>
                    <a:pt x="160" y="697"/>
                    <a:pt x="188" y="709"/>
                    <a:pt x="204" y="717"/>
                  </a:cubicBezTo>
                  <a:cubicBezTo>
                    <a:pt x="207" y="718"/>
                    <a:pt x="209" y="719"/>
                    <a:pt x="211" y="720"/>
                  </a:cubicBezTo>
                  <a:cubicBezTo>
                    <a:pt x="271" y="743"/>
                    <a:pt x="336" y="748"/>
                    <a:pt x="381" y="748"/>
                  </a:cubicBezTo>
                  <a:cubicBezTo>
                    <a:pt x="381" y="748"/>
                    <a:pt x="381" y="748"/>
                    <a:pt x="381" y="748"/>
                  </a:cubicBezTo>
                  <a:cubicBezTo>
                    <a:pt x="459" y="748"/>
                    <a:pt x="537" y="733"/>
                    <a:pt x="572" y="711"/>
                  </a:cubicBezTo>
                  <a:cubicBezTo>
                    <a:pt x="602" y="690"/>
                    <a:pt x="596" y="670"/>
                    <a:pt x="591" y="655"/>
                  </a:cubicBezTo>
                  <a:cubicBezTo>
                    <a:pt x="590" y="651"/>
                    <a:pt x="589" y="648"/>
                    <a:pt x="588" y="644"/>
                  </a:cubicBezTo>
                  <a:cubicBezTo>
                    <a:pt x="588" y="642"/>
                    <a:pt x="594" y="635"/>
                    <a:pt x="601" y="630"/>
                  </a:cubicBezTo>
                  <a:cubicBezTo>
                    <a:pt x="625" y="618"/>
                    <a:pt x="626" y="592"/>
                    <a:pt x="626" y="583"/>
                  </a:cubicBezTo>
                  <a:cubicBezTo>
                    <a:pt x="627" y="576"/>
                    <a:pt x="624" y="570"/>
                    <a:pt x="621" y="563"/>
                  </a:cubicBezTo>
                  <a:cubicBezTo>
                    <a:pt x="618" y="556"/>
                    <a:pt x="615" y="547"/>
                    <a:pt x="615" y="538"/>
                  </a:cubicBezTo>
                  <a:cubicBezTo>
                    <a:pt x="615" y="537"/>
                    <a:pt x="616" y="529"/>
                    <a:pt x="626" y="522"/>
                  </a:cubicBezTo>
                  <a:cubicBezTo>
                    <a:pt x="627" y="522"/>
                    <a:pt x="627" y="522"/>
                    <a:pt x="627" y="522"/>
                  </a:cubicBezTo>
                  <a:cubicBezTo>
                    <a:pt x="635" y="516"/>
                    <a:pt x="644" y="503"/>
                    <a:pt x="646" y="485"/>
                  </a:cubicBezTo>
                  <a:cubicBezTo>
                    <a:pt x="647" y="472"/>
                    <a:pt x="644" y="451"/>
                    <a:pt x="624" y="428"/>
                  </a:cubicBezTo>
                  <a:close/>
                  <a:moveTo>
                    <a:pt x="630" y="483"/>
                  </a:moveTo>
                  <a:cubicBezTo>
                    <a:pt x="629" y="497"/>
                    <a:pt x="621" y="506"/>
                    <a:pt x="617" y="509"/>
                  </a:cubicBezTo>
                  <a:cubicBezTo>
                    <a:pt x="601" y="520"/>
                    <a:pt x="599" y="534"/>
                    <a:pt x="599" y="538"/>
                  </a:cubicBezTo>
                  <a:cubicBezTo>
                    <a:pt x="599" y="550"/>
                    <a:pt x="603" y="560"/>
                    <a:pt x="606" y="569"/>
                  </a:cubicBezTo>
                  <a:cubicBezTo>
                    <a:pt x="608" y="574"/>
                    <a:pt x="610" y="579"/>
                    <a:pt x="610" y="582"/>
                  </a:cubicBezTo>
                  <a:cubicBezTo>
                    <a:pt x="610" y="595"/>
                    <a:pt x="607" y="609"/>
                    <a:pt x="593" y="616"/>
                  </a:cubicBezTo>
                  <a:cubicBezTo>
                    <a:pt x="592" y="616"/>
                    <a:pt x="592" y="616"/>
                    <a:pt x="592" y="616"/>
                  </a:cubicBezTo>
                  <a:cubicBezTo>
                    <a:pt x="588" y="619"/>
                    <a:pt x="569" y="632"/>
                    <a:pt x="573" y="647"/>
                  </a:cubicBezTo>
                  <a:cubicBezTo>
                    <a:pt x="573" y="652"/>
                    <a:pt x="575" y="656"/>
                    <a:pt x="576" y="660"/>
                  </a:cubicBezTo>
                  <a:cubicBezTo>
                    <a:pt x="581" y="674"/>
                    <a:pt x="584" y="683"/>
                    <a:pt x="563" y="698"/>
                  </a:cubicBezTo>
                  <a:cubicBezTo>
                    <a:pt x="536" y="715"/>
                    <a:pt x="465" y="732"/>
                    <a:pt x="381" y="732"/>
                  </a:cubicBezTo>
                  <a:cubicBezTo>
                    <a:pt x="338" y="732"/>
                    <a:pt x="274" y="728"/>
                    <a:pt x="217" y="705"/>
                  </a:cubicBezTo>
                  <a:cubicBezTo>
                    <a:pt x="215" y="704"/>
                    <a:pt x="213" y="703"/>
                    <a:pt x="211" y="702"/>
                  </a:cubicBezTo>
                  <a:cubicBezTo>
                    <a:pt x="192" y="694"/>
                    <a:pt x="163" y="681"/>
                    <a:pt x="25" y="680"/>
                  </a:cubicBezTo>
                  <a:cubicBezTo>
                    <a:pt x="20" y="680"/>
                    <a:pt x="16" y="676"/>
                    <a:pt x="16" y="670"/>
                  </a:cubicBezTo>
                  <a:cubicBezTo>
                    <a:pt x="16" y="420"/>
                    <a:pt x="16" y="420"/>
                    <a:pt x="16" y="420"/>
                  </a:cubicBezTo>
                  <a:cubicBezTo>
                    <a:pt x="16" y="414"/>
                    <a:pt x="21" y="409"/>
                    <a:pt x="26" y="409"/>
                  </a:cubicBezTo>
                  <a:cubicBezTo>
                    <a:pt x="104" y="406"/>
                    <a:pt x="128" y="405"/>
                    <a:pt x="154" y="382"/>
                  </a:cubicBezTo>
                  <a:cubicBezTo>
                    <a:pt x="175" y="363"/>
                    <a:pt x="192" y="325"/>
                    <a:pt x="207" y="291"/>
                  </a:cubicBezTo>
                  <a:cubicBezTo>
                    <a:pt x="213" y="276"/>
                    <a:pt x="220" y="262"/>
                    <a:pt x="225" y="253"/>
                  </a:cubicBezTo>
                  <a:cubicBezTo>
                    <a:pt x="228" y="247"/>
                    <a:pt x="239" y="234"/>
                    <a:pt x="248" y="222"/>
                  </a:cubicBezTo>
                  <a:cubicBezTo>
                    <a:pt x="256" y="212"/>
                    <a:pt x="263" y="203"/>
                    <a:pt x="266" y="198"/>
                  </a:cubicBezTo>
                  <a:cubicBezTo>
                    <a:pt x="284" y="169"/>
                    <a:pt x="291" y="149"/>
                    <a:pt x="302" y="118"/>
                  </a:cubicBezTo>
                  <a:cubicBezTo>
                    <a:pt x="305" y="110"/>
                    <a:pt x="310" y="91"/>
                    <a:pt x="314" y="72"/>
                  </a:cubicBezTo>
                  <a:cubicBezTo>
                    <a:pt x="317" y="59"/>
                    <a:pt x="320" y="46"/>
                    <a:pt x="322" y="40"/>
                  </a:cubicBezTo>
                  <a:cubicBezTo>
                    <a:pt x="330" y="25"/>
                    <a:pt x="347" y="16"/>
                    <a:pt x="364" y="16"/>
                  </a:cubicBezTo>
                  <a:cubicBezTo>
                    <a:pt x="369" y="16"/>
                    <a:pt x="373" y="16"/>
                    <a:pt x="377" y="17"/>
                  </a:cubicBezTo>
                  <a:cubicBezTo>
                    <a:pt x="402" y="24"/>
                    <a:pt x="409" y="68"/>
                    <a:pt x="409" y="74"/>
                  </a:cubicBezTo>
                  <a:cubicBezTo>
                    <a:pt x="411" y="124"/>
                    <a:pt x="397" y="186"/>
                    <a:pt x="367" y="256"/>
                  </a:cubicBezTo>
                  <a:cubicBezTo>
                    <a:pt x="365" y="260"/>
                    <a:pt x="364" y="262"/>
                    <a:pt x="364" y="263"/>
                  </a:cubicBezTo>
                  <a:cubicBezTo>
                    <a:pt x="361" y="270"/>
                    <a:pt x="355" y="292"/>
                    <a:pt x="366" y="309"/>
                  </a:cubicBezTo>
                  <a:cubicBezTo>
                    <a:pt x="375" y="322"/>
                    <a:pt x="389" y="322"/>
                    <a:pt x="399" y="322"/>
                  </a:cubicBezTo>
                  <a:cubicBezTo>
                    <a:pt x="401" y="322"/>
                    <a:pt x="401" y="322"/>
                    <a:pt x="401" y="322"/>
                  </a:cubicBezTo>
                  <a:cubicBezTo>
                    <a:pt x="408" y="322"/>
                    <a:pt x="416" y="322"/>
                    <a:pt x="426" y="322"/>
                  </a:cubicBezTo>
                  <a:cubicBezTo>
                    <a:pt x="442" y="321"/>
                    <a:pt x="460" y="320"/>
                    <a:pt x="480" y="320"/>
                  </a:cubicBezTo>
                  <a:cubicBezTo>
                    <a:pt x="515" y="320"/>
                    <a:pt x="542" y="322"/>
                    <a:pt x="563" y="326"/>
                  </a:cubicBezTo>
                  <a:cubicBezTo>
                    <a:pt x="578" y="329"/>
                    <a:pt x="617" y="342"/>
                    <a:pt x="620" y="365"/>
                  </a:cubicBezTo>
                  <a:cubicBezTo>
                    <a:pt x="623" y="383"/>
                    <a:pt x="617" y="391"/>
                    <a:pt x="612" y="399"/>
                  </a:cubicBezTo>
                  <a:cubicBezTo>
                    <a:pt x="606" y="408"/>
                    <a:pt x="599" y="419"/>
                    <a:pt x="611" y="437"/>
                  </a:cubicBezTo>
                  <a:cubicBezTo>
                    <a:pt x="611" y="438"/>
                    <a:pt x="611" y="438"/>
                    <a:pt x="611" y="438"/>
                  </a:cubicBezTo>
                  <a:cubicBezTo>
                    <a:pt x="625" y="453"/>
                    <a:pt x="632" y="469"/>
                    <a:pt x="630" y="4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Dosis" pitchFamily="50" charset="0"/>
              </a:endParaRPr>
            </a:p>
          </p:txBody>
        </p:sp>
        <p:sp>
          <p:nvSpPr>
            <p:cNvPr id="61" name="Freeform 167"/>
            <p:cNvSpPr>
              <a:spLocks noEditPoints="1"/>
            </p:cNvSpPr>
            <p:nvPr/>
          </p:nvSpPr>
          <p:spPr bwMode="auto">
            <a:xfrm>
              <a:off x="5968932" y="2179610"/>
              <a:ext cx="108130" cy="239198"/>
            </a:xfrm>
            <a:custGeom>
              <a:avLst/>
              <a:gdLst>
                <a:gd name="T0" fmla="*/ 132 w 162"/>
                <a:gd name="T1" fmla="*/ 0 h 360"/>
                <a:gd name="T2" fmla="*/ 30 w 162"/>
                <a:gd name="T3" fmla="*/ 0 h 360"/>
                <a:gd name="T4" fmla="*/ 0 w 162"/>
                <a:gd name="T5" fmla="*/ 30 h 360"/>
                <a:gd name="T6" fmla="*/ 0 w 162"/>
                <a:gd name="T7" fmla="*/ 330 h 360"/>
                <a:gd name="T8" fmla="*/ 30 w 162"/>
                <a:gd name="T9" fmla="*/ 360 h 360"/>
                <a:gd name="T10" fmla="*/ 132 w 162"/>
                <a:gd name="T11" fmla="*/ 360 h 360"/>
                <a:gd name="T12" fmla="*/ 162 w 162"/>
                <a:gd name="T13" fmla="*/ 330 h 360"/>
                <a:gd name="T14" fmla="*/ 162 w 162"/>
                <a:gd name="T15" fmla="*/ 30 h 360"/>
                <a:gd name="T16" fmla="*/ 132 w 162"/>
                <a:gd name="T17" fmla="*/ 0 h 360"/>
                <a:gd name="T18" fmla="*/ 146 w 162"/>
                <a:gd name="T19" fmla="*/ 330 h 360"/>
                <a:gd name="T20" fmla="*/ 132 w 162"/>
                <a:gd name="T21" fmla="*/ 344 h 360"/>
                <a:gd name="T22" fmla="*/ 30 w 162"/>
                <a:gd name="T23" fmla="*/ 344 h 360"/>
                <a:gd name="T24" fmla="*/ 16 w 162"/>
                <a:gd name="T25" fmla="*/ 330 h 360"/>
                <a:gd name="T26" fmla="*/ 16 w 162"/>
                <a:gd name="T27" fmla="*/ 30 h 360"/>
                <a:gd name="T28" fmla="*/ 30 w 162"/>
                <a:gd name="T29" fmla="*/ 16 h 360"/>
                <a:gd name="T30" fmla="*/ 132 w 162"/>
                <a:gd name="T31" fmla="*/ 16 h 360"/>
                <a:gd name="T32" fmla="*/ 146 w 162"/>
                <a:gd name="T33" fmla="*/ 30 h 360"/>
                <a:gd name="T34" fmla="*/ 146 w 162"/>
                <a:gd name="T35" fmla="*/ 33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2" h="360">
                  <a:moveTo>
                    <a:pt x="132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4" y="0"/>
                    <a:pt x="0" y="14"/>
                    <a:pt x="0" y="30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0" y="347"/>
                    <a:pt x="14" y="360"/>
                    <a:pt x="30" y="360"/>
                  </a:cubicBezTo>
                  <a:cubicBezTo>
                    <a:pt x="132" y="360"/>
                    <a:pt x="132" y="360"/>
                    <a:pt x="132" y="360"/>
                  </a:cubicBezTo>
                  <a:cubicBezTo>
                    <a:pt x="148" y="360"/>
                    <a:pt x="162" y="347"/>
                    <a:pt x="162" y="330"/>
                  </a:cubicBezTo>
                  <a:cubicBezTo>
                    <a:pt x="162" y="30"/>
                    <a:pt x="162" y="30"/>
                    <a:pt x="162" y="30"/>
                  </a:cubicBezTo>
                  <a:cubicBezTo>
                    <a:pt x="162" y="14"/>
                    <a:pt x="148" y="0"/>
                    <a:pt x="132" y="0"/>
                  </a:cubicBezTo>
                  <a:close/>
                  <a:moveTo>
                    <a:pt x="146" y="330"/>
                  </a:moveTo>
                  <a:cubicBezTo>
                    <a:pt x="146" y="338"/>
                    <a:pt x="139" y="344"/>
                    <a:pt x="132" y="344"/>
                  </a:cubicBezTo>
                  <a:cubicBezTo>
                    <a:pt x="30" y="344"/>
                    <a:pt x="30" y="344"/>
                    <a:pt x="30" y="344"/>
                  </a:cubicBezTo>
                  <a:cubicBezTo>
                    <a:pt x="22" y="344"/>
                    <a:pt x="16" y="338"/>
                    <a:pt x="16" y="3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22"/>
                    <a:pt x="22" y="16"/>
                    <a:pt x="30" y="16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9" y="16"/>
                    <a:pt x="146" y="22"/>
                    <a:pt x="146" y="30"/>
                  </a:cubicBezTo>
                  <a:lnTo>
                    <a:pt x="146" y="3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Dosis" pitchFamily="50" charset="0"/>
              </a:endParaRPr>
            </a:p>
          </p:txBody>
        </p:sp>
        <p:sp>
          <p:nvSpPr>
            <p:cNvPr id="62" name="Freeform 168"/>
            <p:cNvSpPr>
              <a:spLocks noEditPoints="1"/>
            </p:cNvSpPr>
            <p:nvPr/>
          </p:nvSpPr>
          <p:spPr bwMode="auto">
            <a:xfrm>
              <a:off x="6003337" y="2206347"/>
              <a:ext cx="39320" cy="39320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30 h 60"/>
                <a:gd name="T4" fmla="*/ 30 w 60"/>
                <a:gd name="T5" fmla="*/ 60 h 60"/>
                <a:gd name="T6" fmla="*/ 60 w 60"/>
                <a:gd name="T7" fmla="*/ 30 h 60"/>
                <a:gd name="T8" fmla="*/ 30 w 60"/>
                <a:gd name="T9" fmla="*/ 0 h 60"/>
                <a:gd name="T10" fmla="*/ 30 w 60"/>
                <a:gd name="T11" fmla="*/ 44 h 60"/>
                <a:gd name="T12" fmla="*/ 16 w 60"/>
                <a:gd name="T13" fmla="*/ 30 h 60"/>
                <a:gd name="T14" fmla="*/ 30 w 60"/>
                <a:gd name="T15" fmla="*/ 16 h 60"/>
                <a:gd name="T16" fmla="*/ 44 w 60"/>
                <a:gd name="T17" fmla="*/ 30 h 60"/>
                <a:gd name="T18" fmla="*/ 30 w 60"/>
                <a:gd name="T19" fmla="*/ 4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6"/>
                    <a:pt x="14" y="60"/>
                    <a:pt x="30" y="60"/>
                  </a:cubicBezTo>
                  <a:cubicBezTo>
                    <a:pt x="47" y="60"/>
                    <a:pt x="60" y="46"/>
                    <a:pt x="60" y="30"/>
                  </a:cubicBezTo>
                  <a:cubicBezTo>
                    <a:pt x="60" y="13"/>
                    <a:pt x="47" y="0"/>
                    <a:pt x="30" y="0"/>
                  </a:cubicBezTo>
                  <a:close/>
                  <a:moveTo>
                    <a:pt x="30" y="44"/>
                  </a:moveTo>
                  <a:cubicBezTo>
                    <a:pt x="22" y="44"/>
                    <a:pt x="16" y="37"/>
                    <a:pt x="16" y="30"/>
                  </a:cubicBezTo>
                  <a:cubicBezTo>
                    <a:pt x="16" y="22"/>
                    <a:pt x="22" y="16"/>
                    <a:pt x="30" y="16"/>
                  </a:cubicBezTo>
                  <a:cubicBezTo>
                    <a:pt x="38" y="16"/>
                    <a:pt x="44" y="22"/>
                    <a:pt x="44" y="30"/>
                  </a:cubicBezTo>
                  <a:cubicBezTo>
                    <a:pt x="44" y="37"/>
                    <a:pt x="38" y="44"/>
                    <a:pt x="30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Dosis" pitchFamily="50" charset="0"/>
              </a:endParaRPr>
            </a:p>
          </p:txBody>
        </p:sp>
      </p:grpSp>
      <p:sp>
        <p:nvSpPr>
          <p:cNvPr id="63" name="Text Placeholder 4"/>
          <p:cNvSpPr>
            <a:spLocks noGrp="1"/>
          </p:cNvSpPr>
          <p:nvPr>
            <p:ph type="body" sz="quarter" idx="49" hasCustomPrompt="1"/>
          </p:nvPr>
        </p:nvSpPr>
        <p:spPr>
          <a:xfrm>
            <a:off x="2086144" y="2903471"/>
            <a:ext cx="3552395" cy="498013"/>
          </a:xfrm>
        </p:spPr>
        <p:txBody>
          <a:bodyPr anchor="ctr">
            <a:noAutofit/>
          </a:bodyPr>
          <a:lstStyle>
            <a:lvl1pPr marL="0" indent="0" algn="l">
              <a:buNone/>
              <a:defRPr sz="2667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Insert your text here.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111326" y="2468893"/>
            <a:ext cx="3239181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 userDrawn="1"/>
        </p:nvCxnSpPr>
        <p:spPr>
          <a:xfrm>
            <a:off x="7557099" y="2468893"/>
            <a:ext cx="323918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5"/>
          <p:cNvSpPr>
            <a:spLocks noChangeArrowheads="1"/>
          </p:cNvSpPr>
          <p:nvPr userDrawn="1"/>
        </p:nvSpPr>
        <p:spPr bwMode="auto">
          <a:xfrm>
            <a:off x="1464604" y="3510416"/>
            <a:ext cx="498013" cy="4980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noProof="0" dirty="0"/>
          </a:p>
        </p:txBody>
      </p:sp>
      <p:sp>
        <p:nvSpPr>
          <p:cNvPr id="50" name="Oval 5"/>
          <p:cNvSpPr>
            <a:spLocks noChangeArrowheads="1"/>
          </p:cNvSpPr>
          <p:nvPr userDrawn="1"/>
        </p:nvSpPr>
        <p:spPr bwMode="auto">
          <a:xfrm>
            <a:off x="1464604" y="4117362"/>
            <a:ext cx="498013" cy="4980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noProof="0" dirty="0"/>
          </a:p>
        </p:txBody>
      </p:sp>
      <p:sp>
        <p:nvSpPr>
          <p:cNvPr id="69" name="Oval 5"/>
          <p:cNvSpPr>
            <a:spLocks noChangeArrowheads="1"/>
          </p:cNvSpPr>
          <p:nvPr userDrawn="1"/>
        </p:nvSpPr>
        <p:spPr bwMode="auto">
          <a:xfrm>
            <a:off x="1464604" y="4724307"/>
            <a:ext cx="498013" cy="4980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noProof="0" dirty="0"/>
          </a:p>
        </p:txBody>
      </p:sp>
      <p:sp>
        <p:nvSpPr>
          <p:cNvPr id="70" name="Oval 5"/>
          <p:cNvSpPr>
            <a:spLocks noChangeArrowheads="1"/>
          </p:cNvSpPr>
          <p:nvPr userDrawn="1"/>
        </p:nvSpPr>
        <p:spPr bwMode="auto">
          <a:xfrm>
            <a:off x="1464604" y="5331254"/>
            <a:ext cx="498013" cy="4980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noProof="0" dirty="0"/>
          </a:p>
        </p:txBody>
      </p:sp>
      <p:sp>
        <p:nvSpPr>
          <p:cNvPr id="71" name="Text Placeholder 4"/>
          <p:cNvSpPr>
            <a:spLocks noGrp="1"/>
          </p:cNvSpPr>
          <p:nvPr>
            <p:ph type="body" sz="quarter" idx="55" hasCustomPrompt="1"/>
          </p:nvPr>
        </p:nvSpPr>
        <p:spPr>
          <a:xfrm>
            <a:off x="2086144" y="3510416"/>
            <a:ext cx="3552395" cy="498013"/>
          </a:xfrm>
        </p:spPr>
        <p:txBody>
          <a:bodyPr anchor="ctr">
            <a:noAutofit/>
          </a:bodyPr>
          <a:lstStyle>
            <a:lvl1pPr marL="0" indent="0" algn="l">
              <a:buNone/>
              <a:defRPr sz="2667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Insert your text here.</a:t>
            </a:r>
          </a:p>
        </p:txBody>
      </p:sp>
      <p:sp>
        <p:nvSpPr>
          <p:cNvPr id="72" name="Text Placeholder 4"/>
          <p:cNvSpPr>
            <a:spLocks noGrp="1"/>
          </p:cNvSpPr>
          <p:nvPr>
            <p:ph type="body" sz="quarter" idx="56" hasCustomPrompt="1"/>
          </p:nvPr>
        </p:nvSpPr>
        <p:spPr>
          <a:xfrm>
            <a:off x="2086144" y="4117362"/>
            <a:ext cx="3552395" cy="498013"/>
          </a:xfrm>
        </p:spPr>
        <p:txBody>
          <a:bodyPr anchor="ctr">
            <a:noAutofit/>
          </a:bodyPr>
          <a:lstStyle>
            <a:lvl1pPr marL="0" indent="0" algn="l">
              <a:buNone/>
              <a:defRPr sz="2667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Insert your text here.</a:t>
            </a:r>
          </a:p>
        </p:txBody>
      </p:sp>
      <p:sp>
        <p:nvSpPr>
          <p:cNvPr id="73" name="Text Placeholder 4"/>
          <p:cNvSpPr>
            <a:spLocks noGrp="1"/>
          </p:cNvSpPr>
          <p:nvPr>
            <p:ph type="body" sz="quarter" idx="57" hasCustomPrompt="1"/>
          </p:nvPr>
        </p:nvSpPr>
        <p:spPr>
          <a:xfrm>
            <a:off x="2086144" y="4724307"/>
            <a:ext cx="3552395" cy="498013"/>
          </a:xfrm>
        </p:spPr>
        <p:txBody>
          <a:bodyPr anchor="ctr">
            <a:noAutofit/>
          </a:bodyPr>
          <a:lstStyle>
            <a:lvl1pPr marL="0" indent="0" algn="l">
              <a:buNone/>
              <a:defRPr sz="2667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Insert your text here.</a:t>
            </a:r>
          </a:p>
        </p:txBody>
      </p:sp>
      <p:sp>
        <p:nvSpPr>
          <p:cNvPr id="74" name="Text Placeholder 4"/>
          <p:cNvSpPr>
            <a:spLocks noGrp="1"/>
          </p:cNvSpPr>
          <p:nvPr>
            <p:ph type="body" sz="quarter" idx="58" hasCustomPrompt="1"/>
          </p:nvPr>
        </p:nvSpPr>
        <p:spPr>
          <a:xfrm>
            <a:off x="2086144" y="5331254"/>
            <a:ext cx="3552395" cy="498013"/>
          </a:xfrm>
        </p:spPr>
        <p:txBody>
          <a:bodyPr anchor="ctr">
            <a:noAutofit/>
          </a:bodyPr>
          <a:lstStyle>
            <a:lvl1pPr marL="0" indent="0" algn="l">
              <a:buNone/>
              <a:defRPr sz="2667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Insert your text here.</a:t>
            </a:r>
          </a:p>
        </p:txBody>
      </p:sp>
      <p:sp>
        <p:nvSpPr>
          <p:cNvPr id="76" name="Oval 5"/>
          <p:cNvSpPr>
            <a:spLocks noChangeArrowheads="1"/>
          </p:cNvSpPr>
          <p:nvPr userDrawn="1"/>
        </p:nvSpPr>
        <p:spPr bwMode="auto">
          <a:xfrm>
            <a:off x="6903004" y="2903471"/>
            <a:ext cx="498013" cy="4980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noProof="0" dirty="0"/>
          </a:p>
        </p:txBody>
      </p:sp>
      <p:sp>
        <p:nvSpPr>
          <p:cNvPr id="77" name="Text Placeholder 4"/>
          <p:cNvSpPr>
            <a:spLocks noGrp="1"/>
          </p:cNvSpPr>
          <p:nvPr>
            <p:ph type="body" sz="quarter" idx="59" hasCustomPrompt="1"/>
          </p:nvPr>
        </p:nvSpPr>
        <p:spPr>
          <a:xfrm>
            <a:off x="7524544" y="2903471"/>
            <a:ext cx="3552395" cy="498013"/>
          </a:xfrm>
        </p:spPr>
        <p:txBody>
          <a:bodyPr anchor="ctr">
            <a:noAutofit/>
          </a:bodyPr>
          <a:lstStyle>
            <a:lvl1pPr marL="0" indent="0" algn="l">
              <a:buNone/>
              <a:defRPr sz="2667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Insert your text here.</a:t>
            </a:r>
          </a:p>
        </p:txBody>
      </p:sp>
      <p:sp>
        <p:nvSpPr>
          <p:cNvPr id="78" name="Oval 5"/>
          <p:cNvSpPr>
            <a:spLocks noChangeArrowheads="1"/>
          </p:cNvSpPr>
          <p:nvPr userDrawn="1"/>
        </p:nvSpPr>
        <p:spPr bwMode="auto">
          <a:xfrm>
            <a:off x="6903004" y="3510416"/>
            <a:ext cx="498013" cy="4980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noProof="0" dirty="0"/>
          </a:p>
        </p:txBody>
      </p:sp>
      <p:sp>
        <p:nvSpPr>
          <p:cNvPr id="79" name="Oval 5"/>
          <p:cNvSpPr>
            <a:spLocks noChangeArrowheads="1"/>
          </p:cNvSpPr>
          <p:nvPr userDrawn="1"/>
        </p:nvSpPr>
        <p:spPr bwMode="auto">
          <a:xfrm>
            <a:off x="6903004" y="4117362"/>
            <a:ext cx="498013" cy="4980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noProof="0" dirty="0"/>
          </a:p>
        </p:txBody>
      </p:sp>
      <p:sp>
        <p:nvSpPr>
          <p:cNvPr id="80" name="Oval 5"/>
          <p:cNvSpPr>
            <a:spLocks noChangeArrowheads="1"/>
          </p:cNvSpPr>
          <p:nvPr userDrawn="1"/>
        </p:nvSpPr>
        <p:spPr bwMode="auto">
          <a:xfrm>
            <a:off x="6903004" y="4724307"/>
            <a:ext cx="498013" cy="4980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noProof="0" dirty="0"/>
          </a:p>
        </p:txBody>
      </p:sp>
      <p:sp>
        <p:nvSpPr>
          <p:cNvPr id="81" name="Oval 5"/>
          <p:cNvSpPr>
            <a:spLocks noChangeArrowheads="1"/>
          </p:cNvSpPr>
          <p:nvPr userDrawn="1"/>
        </p:nvSpPr>
        <p:spPr bwMode="auto">
          <a:xfrm>
            <a:off x="6903004" y="5331254"/>
            <a:ext cx="498013" cy="4980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noProof="0" dirty="0"/>
          </a:p>
        </p:txBody>
      </p:sp>
      <p:sp>
        <p:nvSpPr>
          <p:cNvPr id="82" name="Text Placeholder 4"/>
          <p:cNvSpPr>
            <a:spLocks noGrp="1"/>
          </p:cNvSpPr>
          <p:nvPr>
            <p:ph type="body" sz="quarter" idx="60" hasCustomPrompt="1"/>
          </p:nvPr>
        </p:nvSpPr>
        <p:spPr>
          <a:xfrm>
            <a:off x="7524544" y="3510416"/>
            <a:ext cx="3552395" cy="498013"/>
          </a:xfrm>
        </p:spPr>
        <p:txBody>
          <a:bodyPr anchor="ctr">
            <a:noAutofit/>
          </a:bodyPr>
          <a:lstStyle>
            <a:lvl1pPr marL="0" indent="0" algn="l">
              <a:buNone/>
              <a:defRPr sz="2667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Insert your text here.</a:t>
            </a:r>
          </a:p>
        </p:txBody>
      </p:sp>
      <p:sp>
        <p:nvSpPr>
          <p:cNvPr id="83" name="Text Placeholder 4"/>
          <p:cNvSpPr>
            <a:spLocks noGrp="1"/>
          </p:cNvSpPr>
          <p:nvPr>
            <p:ph type="body" sz="quarter" idx="61" hasCustomPrompt="1"/>
          </p:nvPr>
        </p:nvSpPr>
        <p:spPr>
          <a:xfrm>
            <a:off x="7524544" y="4117362"/>
            <a:ext cx="3552395" cy="498013"/>
          </a:xfrm>
        </p:spPr>
        <p:txBody>
          <a:bodyPr anchor="ctr">
            <a:noAutofit/>
          </a:bodyPr>
          <a:lstStyle>
            <a:lvl1pPr marL="0" indent="0" algn="l">
              <a:buNone/>
              <a:defRPr sz="2667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Insert your text here.</a:t>
            </a:r>
          </a:p>
        </p:txBody>
      </p:sp>
      <p:sp>
        <p:nvSpPr>
          <p:cNvPr id="84" name="Text Placeholder 4"/>
          <p:cNvSpPr>
            <a:spLocks noGrp="1"/>
          </p:cNvSpPr>
          <p:nvPr>
            <p:ph type="body" sz="quarter" idx="62" hasCustomPrompt="1"/>
          </p:nvPr>
        </p:nvSpPr>
        <p:spPr>
          <a:xfrm>
            <a:off x="7524544" y="4724307"/>
            <a:ext cx="3552395" cy="498013"/>
          </a:xfrm>
        </p:spPr>
        <p:txBody>
          <a:bodyPr anchor="ctr">
            <a:noAutofit/>
          </a:bodyPr>
          <a:lstStyle>
            <a:lvl1pPr marL="0" indent="0" algn="l">
              <a:buNone/>
              <a:defRPr sz="2667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Insert your text here.</a:t>
            </a:r>
          </a:p>
        </p:txBody>
      </p:sp>
      <p:sp>
        <p:nvSpPr>
          <p:cNvPr id="85" name="Text Placeholder 4"/>
          <p:cNvSpPr>
            <a:spLocks noGrp="1"/>
          </p:cNvSpPr>
          <p:nvPr>
            <p:ph type="body" sz="quarter" idx="63" hasCustomPrompt="1"/>
          </p:nvPr>
        </p:nvSpPr>
        <p:spPr>
          <a:xfrm>
            <a:off x="7524544" y="5331254"/>
            <a:ext cx="3552395" cy="498013"/>
          </a:xfrm>
        </p:spPr>
        <p:txBody>
          <a:bodyPr anchor="ctr">
            <a:noAutofit/>
          </a:bodyPr>
          <a:lstStyle>
            <a:lvl1pPr marL="0" indent="0" algn="l">
              <a:buNone/>
              <a:defRPr sz="2667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Insert your text here.</a:t>
            </a:r>
          </a:p>
        </p:txBody>
      </p:sp>
    </p:spTree>
    <p:extLst>
      <p:ext uri="{BB962C8B-B14F-4D97-AF65-F5344CB8AC3E}">
        <p14:creationId xmlns:p14="http://schemas.microsoft.com/office/powerpoint/2010/main" val="1318477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’s and Don'ts Sign 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noProof="0" dirty="0"/>
              <a:t>Do’s and Don'ts </a:t>
            </a:r>
            <a:r>
              <a:rPr lang="en-US" dirty="0"/>
              <a:t>Sign Board</a:t>
            </a:r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30096-E2FA-4C53-8FFA-C198FACBBC31}" type="datetimeFigureOut">
              <a:rPr lang="en-US" noProof="0" smtClean="0"/>
              <a:t>4/6/2023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EB2CE-F8EE-47A0-A8D1-750600A29654}" type="slidenum">
              <a:rPr lang="en-US" noProof="0" smtClean="0"/>
              <a:t>‹nr.›</a:t>
            </a:fld>
            <a:endParaRPr lang="en-US" noProof="0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4299581" y="1558231"/>
            <a:ext cx="3235520" cy="4887384"/>
            <a:chOff x="3224686" y="1168673"/>
            <a:chExt cx="2426640" cy="3665538"/>
          </a:xfrm>
        </p:grpSpPr>
        <p:sp>
          <p:nvSpPr>
            <p:cNvPr id="39" name="Freeform 6"/>
            <p:cNvSpPr>
              <a:spLocks/>
            </p:cNvSpPr>
            <p:nvPr userDrawn="1"/>
          </p:nvSpPr>
          <p:spPr bwMode="auto">
            <a:xfrm>
              <a:off x="4300687" y="1354411"/>
              <a:ext cx="376238" cy="3370263"/>
            </a:xfrm>
            <a:custGeom>
              <a:avLst/>
              <a:gdLst>
                <a:gd name="T0" fmla="*/ 474 w 474"/>
                <a:gd name="T1" fmla="*/ 0 h 4245"/>
                <a:gd name="T2" fmla="*/ 474 w 474"/>
                <a:gd name="T3" fmla="*/ 4214 h 4245"/>
                <a:gd name="T4" fmla="*/ 382 w 474"/>
                <a:gd name="T5" fmla="*/ 4245 h 4245"/>
                <a:gd name="T6" fmla="*/ 94 w 474"/>
                <a:gd name="T7" fmla="*/ 4245 h 4245"/>
                <a:gd name="T8" fmla="*/ 0 w 474"/>
                <a:gd name="T9" fmla="*/ 0 h 4245"/>
                <a:gd name="T10" fmla="*/ 474 w 474"/>
                <a:gd name="T11" fmla="*/ 0 h 4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4" h="4245">
                  <a:moveTo>
                    <a:pt x="474" y="0"/>
                  </a:moveTo>
                  <a:lnTo>
                    <a:pt x="474" y="4214"/>
                  </a:lnTo>
                  <a:lnTo>
                    <a:pt x="382" y="4245"/>
                  </a:lnTo>
                  <a:lnTo>
                    <a:pt x="94" y="4245"/>
                  </a:lnTo>
                  <a:lnTo>
                    <a:pt x="0" y="0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DB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0" name="Freeform 7"/>
            <p:cNvSpPr>
              <a:spLocks/>
            </p:cNvSpPr>
            <p:nvPr userDrawn="1"/>
          </p:nvSpPr>
          <p:spPr bwMode="auto">
            <a:xfrm>
              <a:off x="4603899" y="1354411"/>
              <a:ext cx="73025" cy="3370263"/>
            </a:xfrm>
            <a:custGeom>
              <a:avLst/>
              <a:gdLst>
                <a:gd name="T0" fmla="*/ 92 w 92"/>
                <a:gd name="T1" fmla="*/ 0 h 4244"/>
                <a:gd name="T2" fmla="*/ 92 w 92"/>
                <a:gd name="T3" fmla="*/ 4214 h 4244"/>
                <a:gd name="T4" fmla="*/ 0 w 92"/>
                <a:gd name="T5" fmla="*/ 4244 h 4244"/>
                <a:gd name="T6" fmla="*/ 92 w 92"/>
                <a:gd name="T7" fmla="*/ 0 h 4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4244">
                  <a:moveTo>
                    <a:pt x="92" y="0"/>
                  </a:moveTo>
                  <a:lnTo>
                    <a:pt x="92" y="4214"/>
                  </a:lnTo>
                  <a:lnTo>
                    <a:pt x="0" y="4244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1" name="Freeform 8"/>
            <p:cNvSpPr>
              <a:spLocks/>
            </p:cNvSpPr>
            <p:nvPr userDrawn="1"/>
          </p:nvSpPr>
          <p:spPr bwMode="auto">
            <a:xfrm>
              <a:off x="4300687" y="1168673"/>
              <a:ext cx="376238" cy="188913"/>
            </a:xfrm>
            <a:custGeom>
              <a:avLst/>
              <a:gdLst>
                <a:gd name="T0" fmla="*/ 474 w 474"/>
                <a:gd name="T1" fmla="*/ 237 h 237"/>
                <a:gd name="T2" fmla="*/ 0 w 474"/>
                <a:gd name="T3" fmla="*/ 237 h 237"/>
                <a:gd name="T4" fmla="*/ 238 w 474"/>
                <a:gd name="T5" fmla="*/ 0 h 237"/>
                <a:gd name="T6" fmla="*/ 474 w 474"/>
                <a:gd name="T7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4" h="237">
                  <a:moveTo>
                    <a:pt x="474" y="237"/>
                  </a:moveTo>
                  <a:lnTo>
                    <a:pt x="0" y="237"/>
                  </a:lnTo>
                  <a:lnTo>
                    <a:pt x="238" y="0"/>
                  </a:lnTo>
                  <a:lnTo>
                    <a:pt x="474" y="237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2" name="Freeform 9"/>
            <p:cNvSpPr>
              <a:spLocks/>
            </p:cNvSpPr>
            <p:nvPr userDrawn="1"/>
          </p:nvSpPr>
          <p:spPr bwMode="auto">
            <a:xfrm>
              <a:off x="4602312" y="4508773"/>
              <a:ext cx="201613" cy="290513"/>
            </a:xfrm>
            <a:custGeom>
              <a:avLst/>
              <a:gdLst>
                <a:gd name="T0" fmla="*/ 253 w 253"/>
                <a:gd name="T1" fmla="*/ 0 h 367"/>
                <a:gd name="T2" fmla="*/ 253 w 253"/>
                <a:gd name="T3" fmla="*/ 0 h 367"/>
                <a:gd name="T4" fmla="*/ 250 w 253"/>
                <a:gd name="T5" fmla="*/ 10 h 367"/>
                <a:gd name="T6" fmla="*/ 240 w 253"/>
                <a:gd name="T7" fmla="*/ 36 h 367"/>
                <a:gd name="T8" fmla="*/ 234 w 253"/>
                <a:gd name="T9" fmla="*/ 54 h 367"/>
                <a:gd name="T10" fmla="*/ 224 w 253"/>
                <a:gd name="T11" fmla="*/ 76 h 367"/>
                <a:gd name="T12" fmla="*/ 213 w 253"/>
                <a:gd name="T13" fmla="*/ 101 h 367"/>
                <a:gd name="T14" fmla="*/ 199 w 253"/>
                <a:gd name="T15" fmla="*/ 126 h 367"/>
                <a:gd name="T16" fmla="*/ 184 w 253"/>
                <a:gd name="T17" fmla="*/ 155 h 367"/>
                <a:gd name="T18" fmla="*/ 166 w 253"/>
                <a:gd name="T19" fmla="*/ 184 h 367"/>
                <a:gd name="T20" fmla="*/ 145 w 253"/>
                <a:gd name="T21" fmla="*/ 215 h 367"/>
                <a:gd name="T22" fmla="*/ 122 w 253"/>
                <a:gd name="T23" fmla="*/ 246 h 367"/>
                <a:gd name="T24" fmla="*/ 95 w 253"/>
                <a:gd name="T25" fmla="*/ 277 h 367"/>
                <a:gd name="T26" fmla="*/ 66 w 253"/>
                <a:gd name="T27" fmla="*/ 307 h 367"/>
                <a:gd name="T28" fmla="*/ 50 w 253"/>
                <a:gd name="T29" fmla="*/ 323 h 367"/>
                <a:gd name="T30" fmla="*/ 34 w 253"/>
                <a:gd name="T31" fmla="*/ 338 h 367"/>
                <a:gd name="T32" fmla="*/ 17 w 253"/>
                <a:gd name="T33" fmla="*/ 353 h 367"/>
                <a:gd name="T34" fmla="*/ 0 w 253"/>
                <a:gd name="T35" fmla="*/ 367 h 367"/>
                <a:gd name="T36" fmla="*/ 0 w 253"/>
                <a:gd name="T37" fmla="*/ 367 h 367"/>
                <a:gd name="T38" fmla="*/ 2 w 253"/>
                <a:gd name="T39" fmla="*/ 355 h 367"/>
                <a:gd name="T40" fmla="*/ 12 w 253"/>
                <a:gd name="T41" fmla="*/ 323 h 367"/>
                <a:gd name="T42" fmla="*/ 19 w 253"/>
                <a:gd name="T43" fmla="*/ 301 h 367"/>
                <a:gd name="T44" fmla="*/ 30 w 253"/>
                <a:gd name="T45" fmla="*/ 276 h 367"/>
                <a:gd name="T46" fmla="*/ 41 w 253"/>
                <a:gd name="T47" fmla="*/ 248 h 367"/>
                <a:gd name="T48" fmla="*/ 55 w 253"/>
                <a:gd name="T49" fmla="*/ 219 h 367"/>
                <a:gd name="T50" fmla="*/ 71 w 253"/>
                <a:gd name="T51" fmla="*/ 188 h 367"/>
                <a:gd name="T52" fmla="*/ 88 w 253"/>
                <a:gd name="T53" fmla="*/ 157 h 367"/>
                <a:gd name="T54" fmla="*/ 109 w 253"/>
                <a:gd name="T55" fmla="*/ 127 h 367"/>
                <a:gd name="T56" fmla="*/ 121 w 253"/>
                <a:gd name="T57" fmla="*/ 112 h 367"/>
                <a:gd name="T58" fmla="*/ 133 w 253"/>
                <a:gd name="T59" fmla="*/ 97 h 367"/>
                <a:gd name="T60" fmla="*/ 146 w 253"/>
                <a:gd name="T61" fmla="*/ 83 h 367"/>
                <a:gd name="T62" fmla="*/ 159 w 253"/>
                <a:gd name="T63" fmla="*/ 68 h 367"/>
                <a:gd name="T64" fmla="*/ 172 w 253"/>
                <a:gd name="T65" fmla="*/ 56 h 367"/>
                <a:gd name="T66" fmla="*/ 187 w 253"/>
                <a:gd name="T67" fmla="*/ 43 h 367"/>
                <a:gd name="T68" fmla="*/ 202 w 253"/>
                <a:gd name="T69" fmla="*/ 30 h 367"/>
                <a:gd name="T70" fmla="*/ 219 w 253"/>
                <a:gd name="T71" fmla="*/ 20 h 367"/>
                <a:gd name="T72" fmla="*/ 236 w 253"/>
                <a:gd name="T73" fmla="*/ 10 h 367"/>
                <a:gd name="T74" fmla="*/ 253 w 253"/>
                <a:gd name="T75" fmla="*/ 0 h 367"/>
                <a:gd name="T76" fmla="*/ 253 w 253"/>
                <a:gd name="T77" fmla="*/ 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3" h="367">
                  <a:moveTo>
                    <a:pt x="253" y="0"/>
                  </a:moveTo>
                  <a:lnTo>
                    <a:pt x="253" y="0"/>
                  </a:lnTo>
                  <a:lnTo>
                    <a:pt x="250" y="10"/>
                  </a:lnTo>
                  <a:lnTo>
                    <a:pt x="240" y="36"/>
                  </a:lnTo>
                  <a:lnTo>
                    <a:pt x="234" y="54"/>
                  </a:lnTo>
                  <a:lnTo>
                    <a:pt x="224" y="76"/>
                  </a:lnTo>
                  <a:lnTo>
                    <a:pt x="213" y="101"/>
                  </a:lnTo>
                  <a:lnTo>
                    <a:pt x="199" y="126"/>
                  </a:lnTo>
                  <a:lnTo>
                    <a:pt x="184" y="155"/>
                  </a:lnTo>
                  <a:lnTo>
                    <a:pt x="166" y="184"/>
                  </a:lnTo>
                  <a:lnTo>
                    <a:pt x="145" y="215"/>
                  </a:lnTo>
                  <a:lnTo>
                    <a:pt x="122" y="246"/>
                  </a:lnTo>
                  <a:lnTo>
                    <a:pt x="95" y="277"/>
                  </a:lnTo>
                  <a:lnTo>
                    <a:pt x="66" y="307"/>
                  </a:lnTo>
                  <a:lnTo>
                    <a:pt x="50" y="323"/>
                  </a:lnTo>
                  <a:lnTo>
                    <a:pt x="34" y="338"/>
                  </a:lnTo>
                  <a:lnTo>
                    <a:pt x="17" y="353"/>
                  </a:lnTo>
                  <a:lnTo>
                    <a:pt x="0" y="367"/>
                  </a:lnTo>
                  <a:lnTo>
                    <a:pt x="0" y="367"/>
                  </a:lnTo>
                  <a:lnTo>
                    <a:pt x="2" y="355"/>
                  </a:lnTo>
                  <a:lnTo>
                    <a:pt x="12" y="323"/>
                  </a:lnTo>
                  <a:lnTo>
                    <a:pt x="19" y="301"/>
                  </a:lnTo>
                  <a:lnTo>
                    <a:pt x="30" y="276"/>
                  </a:lnTo>
                  <a:lnTo>
                    <a:pt x="41" y="248"/>
                  </a:lnTo>
                  <a:lnTo>
                    <a:pt x="55" y="219"/>
                  </a:lnTo>
                  <a:lnTo>
                    <a:pt x="71" y="188"/>
                  </a:lnTo>
                  <a:lnTo>
                    <a:pt x="88" y="157"/>
                  </a:lnTo>
                  <a:lnTo>
                    <a:pt x="109" y="127"/>
                  </a:lnTo>
                  <a:lnTo>
                    <a:pt x="121" y="112"/>
                  </a:lnTo>
                  <a:lnTo>
                    <a:pt x="133" y="97"/>
                  </a:lnTo>
                  <a:lnTo>
                    <a:pt x="146" y="83"/>
                  </a:lnTo>
                  <a:lnTo>
                    <a:pt x="159" y="68"/>
                  </a:lnTo>
                  <a:lnTo>
                    <a:pt x="172" y="56"/>
                  </a:lnTo>
                  <a:lnTo>
                    <a:pt x="187" y="43"/>
                  </a:lnTo>
                  <a:lnTo>
                    <a:pt x="202" y="30"/>
                  </a:lnTo>
                  <a:lnTo>
                    <a:pt x="219" y="20"/>
                  </a:lnTo>
                  <a:lnTo>
                    <a:pt x="236" y="10"/>
                  </a:lnTo>
                  <a:lnTo>
                    <a:pt x="253" y="0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54CC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3" name="Freeform 10"/>
            <p:cNvSpPr>
              <a:spLocks/>
            </p:cNvSpPr>
            <p:nvPr userDrawn="1"/>
          </p:nvSpPr>
          <p:spPr bwMode="auto">
            <a:xfrm>
              <a:off x="4602312" y="4508773"/>
              <a:ext cx="201613" cy="290513"/>
            </a:xfrm>
            <a:custGeom>
              <a:avLst/>
              <a:gdLst>
                <a:gd name="T0" fmla="*/ 0 w 253"/>
                <a:gd name="T1" fmla="*/ 367 h 367"/>
                <a:gd name="T2" fmla="*/ 0 w 253"/>
                <a:gd name="T3" fmla="*/ 367 h 367"/>
                <a:gd name="T4" fmla="*/ 11 w 253"/>
                <a:gd name="T5" fmla="*/ 344 h 367"/>
                <a:gd name="T6" fmla="*/ 25 w 253"/>
                <a:gd name="T7" fmla="*/ 318 h 367"/>
                <a:gd name="T8" fmla="*/ 42 w 253"/>
                <a:gd name="T9" fmla="*/ 292 h 367"/>
                <a:gd name="T10" fmla="*/ 61 w 253"/>
                <a:gd name="T11" fmla="*/ 263 h 367"/>
                <a:gd name="T12" fmla="*/ 101 w 253"/>
                <a:gd name="T13" fmla="*/ 203 h 367"/>
                <a:gd name="T14" fmla="*/ 143 w 253"/>
                <a:gd name="T15" fmla="*/ 145 h 367"/>
                <a:gd name="T16" fmla="*/ 183 w 253"/>
                <a:gd name="T17" fmla="*/ 91 h 367"/>
                <a:gd name="T18" fmla="*/ 216 w 253"/>
                <a:gd name="T19" fmla="*/ 46 h 367"/>
                <a:gd name="T20" fmla="*/ 253 w 253"/>
                <a:gd name="T21" fmla="*/ 0 h 367"/>
                <a:gd name="T22" fmla="*/ 253 w 253"/>
                <a:gd name="T23" fmla="*/ 0 h 367"/>
                <a:gd name="T24" fmla="*/ 253 w 253"/>
                <a:gd name="T25" fmla="*/ 0 h 367"/>
                <a:gd name="T26" fmla="*/ 253 w 253"/>
                <a:gd name="T27" fmla="*/ 0 h 367"/>
                <a:gd name="T28" fmla="*/ 236 w 253"/>
                <a:gd name="T29" fmla="*/ 10 h 367"/>
                <a:gd name="T30" fmla="*/ 219 w 253"/>
                <a:gd name="T31" fmla="*/ 20 h 367"/>
                <a:gd name="T32" fmla="*/ 202 w 253"/>
                <a:gd name="T33" fmla="*/ 31 h 367"/>
                <a:gd name="T34" fmla="*/ 187 w 253"/>
                <a:gd name="T35" fmla="*/ 43 h 367"/>
                <a:gd name="T36" fmla="*/ 172 w 253"/>
                <a:gd name="T37" fmla="*/ 56 h 367"/>
                <a:gd name="T38" fmla="*/ 159 w 253"/>
                <a:gd name="T39" fmla="*/ 68 h 367"/>
                <a:gd name="T40" fmla="*/ 146 w 253"/>
                <a:gd name="T41" fmla="*/ 83 h 367"/>
                <a:gd name="T42" fmla="*/ 133 w 253"/>
                <a:gd name="T43" fmla="*/ 97 h 367"/>
                <a:gd name="T44" fmla="*/ 121 w 253"/>
                <a:gd name="T45" fmla="*/ 112 h 367"/>
                <a:gd name="T46" fmla="*/ 109 w 253"/>
                <a:gd name="T47" fmla="*/ 127 h 367"/>
                <a:gd name="T48" fmla="*/ 88 w 253"/>
                <a:gd name="T49" fmla="*/ 157 h 367"/>
                <a:gd name="T50" fmla="*/ 71 w 253"/>
                <a:gd name="T51" fmla="*/ 188 h 367"/>
                <a:gd name="T52" fmla="*/ 55 w 253"/>
                <a:gd name="T53" fmla="*/ 219 h 367"/>
                <a:gd name="T54" fmla="*/ 41 w 253"/>
                <a:gd name="T55" fmla="*/ 248 h 367"/>
                <a:gd name="T56" fmla="*/ 30 w 253"/>
                <a:gd name="T57" fmla="*/ 276 h 367"/>
                <a:gd name="T58" fmla="*/ 19 w 253"/>
                <a:gd name="T59" fmla="*/ 301 h 367"/>
                <a:gd name="T60" fmla="*/ 12 w 253"/>
                <a:gd name="T61" fmla="*/ 323 h 367"/>
                <a:gd name="T62" fmla="*/ 2 w 253"/>
                <a:gd name="T63" fmla="*/ 355 h 367"/>
                <a:gd name="T64" fmla="*/ 0 w 253"/>
                <a:gd name="T65" fmla="*/ 367 h 367"/>
                <a:gd name="T66" fmla="*/ 0 w 253"/>
                <a:gd name="T67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3" h="367">
                  <a:moveTo>
                    <a:pt x="0" y="367"/>
                  </a:moveTo>
                  <a:lnTo>
                    <a:pt x="0" y="367"/>
                  </a:lnTo>
                  <a:lnTo>
                    <a:pt x="11" y="344"/>
                  </a:lnTo>
                  <a:lnTo>
                    <a:pt x="25" y="318"/>
                  </a:lnTo>
                  <a:lnTo>
                    <a:pt x="42" y="292"/>
                  </a:lnTo>
                  <a:lnTo>
                    <a:pt x="61" y="263"/>
                  </a:lnTo>
                  <a:lnTo>
                    <a:pt x="101" y="203"/>
                  </a:lnTo>
                  <a:lnTo>
                    <a:pt x="143" y="145"/>
                  </a:lnTo>
                  <a:lnTo>
                    <a:pt x="183" y="91"/>
                  </a:lnTo>
                  <a:lnTo>
                    <a:pt x="216" y="46"/>
                  </a:lnTo>
                  <a:lnTo>
                    <a:pt x="253" y="0"/>
                  </a:lnTo>
                  <a:lnTo>
                    <a:pt x="253" y="0"/>
                  </a:lnTo>
                  <a:lnTo>
                    <a:pt x="253" y="0"/>
                  </a:lnTo>
                  <a:lnTo>
                    <a:pt x="253" y="0"/>
                  </a:lnTo>
                  <a:lnTo>
                    <a:pt x="236" y="10"/>
                  </a:lnTo>
                  <a:lnTo>
                    <a:pt x="219" y="20"/>
                  </a:lnTo>
                  <a:lnTo>
                    <a:pt x="202" y="31"/>
                  </a:lnTo>
                  <a:lnTo>
                    <a:pt x="187" y="43"/>
                  </a:lnTo>
                  <a:lnTo>
                    <a:pt x="172" y="56"/>
                  </a:lnTo>
                  <a:lnTo>
                    <a:pt x="159" y="68"/>
                  </a:lnTo>
                  <a:lnTo>
                    <a:pt x="146" y="83"/>
                  </a:lnTo>
                  <a:lnTo>
                    <a:pt x="133" y="97"/>
                  </a:lnTo>
                  <a:lnTo>
                    <a:pt x="121" y="112"/>
                  </a:lnTo>
                  <a:lnTo>
                    <a:pt x="109" y="127"/>
                  </a:lnTo>
                  <a:lnTo>
                    <a:pt x="88" y="157"/>
                  </a:lnTo>
                  <a:lnTo>
                    <a:pt x="71" y="188"/>
                  </a:lnTo>
                  <a:lnTo>
                    <a:pt x="55" y="219"/>
                  </a:lnTo>
                  <a:lnTo>
                    <a:pt x="41" y="248"/>
                  </a:lnTo>
                  <a:lnTo>
                    <a:pt x="30" y="276"/>
                  </a:lnTo>
                  <a:lnTo>
                    <a:pt x="19" y="301"/>
                  </a:lnTo>
                  <a:lnTo>
                    <a:pt x="12" y="323"/>
                  </a:lnTo>
                  <a:lnTo>
                    <a:pt x="2" y="355"/>
                  </a:lnTo>
                  <a:lnTo>
                    <a:pt x="0" y="367"/>
                  </a:lnTo>
                  <a:lnTo>
                    <a:pt x="0" y="367"/>
                  </a:lnTo>
                  <a:close/>
                </a:path>
              </a:pathLst>
            </a:custGeom>
            <a:solidFill>
              <a:srgbClr val="54CC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4" name="Freeform 11"/>
            <p:cNvSpPr>
              <a:spLocks/>
            </p:cNvSpPr>
            <p:nvPr userDrawn="1"/>
          </p:nvSpPr>
          <p:spPr bwMode="auto">
            <a:xfrm>
              <a:off x="4602312" y="4508773"/>
              <a:ext cx="201613" cy="290513"/>
            </a:xfrm>
            <a:custGeom>
              <a:avLst/>
              <a:gdLst>
                <a:gd name="T0" fmla="*/ 253 w 253"/>
                <a:gd name="T1" fmla="*/ 0 h 367"/>
                <a:gd name="T2" fmla="*/ 253 w 253"/>
                <a:gd name="T3" fmla="*/ 0 h 367"/>
                <a:gd name="T4" fmla="*/ 216 w 253"/>
                <a:gd name="T5" fmla="*/ 46 h 367"/>
                <a:gd name="T6" fmla="*/ 183 w 253"/>
                <a:gd name="T7" fmla="*/ 91 h 367"/>
                <a:gd name="T8" fmla="*/ 143 w 253"/>
                <a:gd name="T9" fmla="*/ 145 h 367"/>
                <a:gd name="T10" fmla="*/ 101 w 253"/>
                <a:gd name="T11" fmla="*/ 203 h 367"/>
                <a:gd name="T12" fmla="*/ 61 w 253"/>
                <a:gd name="T13" fmla="*/ 263 h 367"/>
                <a:gd name="T14" fmla="*/ 42 w 253"/>
                <a:gd name="T15" fmla="*/ 292 h 367"/>
                <a:gd name="T16" fmla="*/ 25 w 253"/>
                <a:gd name="T17" fmla="*/ 318 h 367"/>
                <a:gd name="T18" fmla="*/ 11 w 253"/>
                <a:gd name="T19" fmla="*/ 344 h 367"/>
                <a:gd name="T20" fmla="*/ 0 w 253"/>
                <a:gd name="T21" fmla="*/ 367 h 367"/>
                <a:gd name="T22" fmla="*/ 253 w 253"/>
                <a:gd name="T23" fmla="*/ 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3" h="367">
                  <a:moveTo>
                    <a:pt x="253" y="0"/>
                  </a:moveTo>
                  <a:lnTo>
                    <a:pt x="253" y="0"/>
                  </a:lnTo>
                  <a:lnTo>
                    <a:pt x="216" y="46"/>
                  </a:lnTo>
                  <a:lnTo>
                    <a:pt x="183" y="91"/>
                  </a:lnTo>
                  <a:lnTo>
                    <a:pt x="143" y="145"/>
                  </a:lnTo>
                  <a:lnTo>
                    <a:pt x="101" y="203"/>
                  </a:lnTo>
                  <a:lnTo>
                    <a:pt x="61" y="263"/>
                  </a:lnTo>
                  <a:lnTo>
                    <a:pt x="42" y="292"/>
                  </a:lnTo>
                  <a:lnTo>
                    <a:pt x="25" y="318"/>
                  </a:lnTo>
                  <a:lnTo>
                    <a:pt x="11" y="344"/>
                  </a:lnTo>
                  <a:lnTo>
                    <a:pt x="0" y="367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44A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5" name="Freeform 12"/>
            <p:cNvSpPr>
              <a:spLocks/>
            </p:cNvSpPr>
            <p:nvPr userDrawn="1"/>
          </p:nvSpPr>
          <p:spPr bwMode="auto">
            <a:xfrm>
              <a:off x="4600724" y="4351611"/>
              <a:ext cx="134938" cy="447675"/>
            </a:xfrm>
            <a:custGeom>
              <a:avLst/>
              <a:gdLst>
                <a:gd name="T0" fmla="*/ 153 w 172"/>
                <a:gd name="T1" fmla="*/ 0 h 564"/>
                <a:gd name="T2" fmla="*/ 153 w 172"/>
                <a:gd name="T3" fmla="*/ 0 h 564"/>
                <a:gd name="T4" fmla="*/ 145 w 172"/>
                <a:gd name="T5" fmla="*/ 12 h 564"/>
                <a:gd name="T6" fmla="*/ 126 w 172"/>
                <a:gd name="T7" fmla="*/ 43 h 564"/>
                <a:gd name="T8" fmla="*/ 113 w 172"/>
                <a:gd name="T9" fmla="*/ 66 h 564"/>
                <a:gd name="T10" fmla="*/ 98 w 172"/>
                <a:gd name="T11" fmla="*/ 94 h 564"/>
                <a:gd name="T12" fmla="*/ 83 w 172"/>
                <a:gd name="T13" fmla="*/ 126 h 564"/>
                <a:gd name="T14" fmla="*/ 68 w 172"/>
                <a:gd name="T15" fmla="*/ 162 h 564"/>
                <a:gd name="T16" fmla="*/ 53 w 172"/>
                <a:gd name="T17" fmla="*/ 201 h 564"/>
                <a:gd name="T18" fmla="*/ 38 w 172"/>
                <a:gd name="T19" fmla="*/ 243 h 564"/>
                <a:gd name="T20" fmla="*/ 26 w 172"/>
                <a:gd name="T21" fmla="*/ 291 h 564"/>
                <a:gd name="T22" fmla="*/ 20 w 172"/>
                <a:gd name="T23" fmla="*/ 315 h 564"/>
                <a:gd name="T24" fmla="*/ 15 w 172"/>
                <a:gd name="T25" fmla="*/ 339 h 564"/>
                <a:gd name="T26" fmla="*/ 11 w 172"/>
                <a:gd name="T27" fmla="*/ 366 h 564"/>
                <a:gd name="T28" fmla="*/ 7 w 172"/>
                <a:gd name="T29" fmla="*/ 392 h 564"/>
                <a:gd name="T30" fmla="*/ 4 w 172"/>
                <a:gd name="T31" fmla="*/ 419 h 564"/>
                <a:gd name="T32" fmla="*/ 1 w 172"/>
                <a:gd name="T33" fmla="*/ 447 h 564"/>
                <a:gd name="T34" fmla="*/ 0 w 172"/>
                <a:gd name="T35" fmla="*/ 475 h 564"/>
                <a:gd name="T36" fmla="*/ 0 w 172"/>
                <a:gd name="T37" fmla="*/ 504 h 564"/>
                <a:gd name="T38" fmla="*/ 1 w 172"/>
                <a:gd name="T39" fmla="*/ 534 h 564"/>
                <a:gd name="T40" fmla="*/ 4 w 172"/>
                <a:gd name="T41" fmla="*/ 564 h 564"/>
                <a:gd name="T42" fmla="*/ 4 w 172"/>
                <a:gd name="T43" fmla="*/ 564 h 564"/>
                <a:gd name="T44" fmla="*/ 13 w 172"/>
                <a:gd name="T45" fmla="*/ 551 h 564"/>
                <a:gd name="T46" fmla="*/ 24 w 172"/>
                <a:gd name="T47" fmla="*/ 535 h 564"/>
                <a:gd name="T48" fmla="*/ 38 w 172"/>
                <a:gd name="T49" fmla="*/ 513 h 564"/>
                <a:gd name="T50" fmla="*/ 55 w 172"/>
                <a:gd name="T51" fmla="*/ 488 h 564"/>
                <a:gd name="T52" fmla="*/ 74 w 172"/>
                <a:gd name="T53" fmla="*/ 457 h 564"/>
                <a:gd name="T54" fmla="*/ 92 w 172"/>
                <a:gd name="T55" fmla="*/ 422 h 564"/>
                <a:gd name="T56" fmla="*/ 111 w 172"/>
                <a:gd name="T57" fmla="*/ 383 h 564"/>
                <a:gd name="T58" fmla="*/ 128 w 172"/>
                <a:gd name="T59" fmla="*/ 341 h 564"/>
                <a:gd name="T60" fmla="*/ 136 w 172"/>
                <a:gd name="T61" fmla="*/ 319 h 564"/>
                <a:gd name="T62" fmla="*/ 144 w 172"/>
                <a:gd name="T63" fmla="*/ 296 h 564"/>
                <a:gd name="T64" fmla="*/ 151 w 172"/>
                <a:gd name="T65" fmla="*/ 273 h 564"/>
                <a:gd name="T66" fmla="*/ 157 w 172"/>
                <a:gd name="T67" fmla="*/ 250 h 564"/>
                <a:gd name="T68" fmla="*/ 163 w 172"/>
                <a:gd name="T69" fmla="*/ 226 h 564"/>
                <a:gd name="T70" fmla="*/ 166 w 172"/>
                <a:gd name="T71" fmla="*/ 202 h 564"/>
                <a:gd name="T72" fmla="*/ 170 w 172"/>
                <a:gd name="T73" fmla="*/ 177 h 564"/>
                <a:gd name="T74" fmla="*/ 172 w 172"/>
                <a:gd name="T75" fmla="*/ 152 h 564"/>
                <a:gd name="T76" fmla="*/ 172 w 172"/>
                <a:gd name="T77" fmla="*/ 127 h 564"/>
                <a:gd name="T78" fmla="*/ 172 w 172"/>
                <a:gd name="T79" fmla="*/ 102 h 564"/>
                <a:gd name="T80" fmla="*/ 170 w 172"/>
                <a:gd name="T81" fmla="*/ 76 h 564"/>
                <a:gd name="T82" fmla="*/ 166 w 172"/>
                <a:gd name="T83" fmla="*/ 51 h 564"/>
                <a:gd name="T84" fmla="*/ 160 w 172"/>
                <a:gd name="T85" fmla="*/ 26 h 564"/>
                <a:gd name="T86" fmla="*/ 153 w 172"/>
                <a:gd name="T87" fmla="*/ 0 h 564"/>
                <a:gd name="T88" fmla="*/ 153 w 172"/>
                <a:gd name="T89" fmla="*/ 0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2" h="564">
                  <a:moveTo>
                    <a:pt x="153" y="0"/>
                  </a:moveTo>
                  <a:lnTo>
                    <a:pt x="153" y="0"/>
                  </a:lnTo>
                  <a:lnTo>
                    <a:pt x="145" y="12"/>
                  </a:lnTo>
                  <a:lnTo>
                    <a:pt x="126" y="43"/>
                  </a:lnTo>
                  <a:lnTo>
                    <a:pt x="113" y="66"/>
                  </a:lnTo>
                  <a:lnTo>
                    <a:pt x="98" y="94"/>
                  </a:lnTo>
                  <a:lnTo>
                    <a:pt x="83" y="126"/>
                  </a:lnTo>
                  <a:lnTo>
                    <a:pt x="68" y="162"/>
                  </a:lnTo>
                  <a:lnTo>
                    <a:pt x="53" y="201"/>
                  </a:lnTo>
                  <a:lnTo>
                    <a:pt x="38" y="243"/>
                  </a:lnTo>
                  <a:lnTo>
                    <a:pt x="26" y="291"/>
                  </a:lnTo>
                  <a:lnTo>
                    <a:pt x="20" y="315"/>
                  </a:lnTo>
                  <a:lnTo>
                    <a:pt x="15" y="339"/>
                  </a:lnTo>
                  <a:lnTo>
                    <a:pt x="11" y="366"/>
                  </a:lnTo>
                  <a:lnTo>
                    <a:pt x="7" y="392"/>
                  </a:lnTo>
                  <a:lnTo>
                    <a:pt x="4" y="419"/>
                  </a:lnTo>
                  <a:lnTo>
                    <a:pt x="1" y="447"/>
                  </a:lnTo>
                  <a:lnTo>
                    <a:pt x="0" y="475"/>
                  </a:lnTo>
                  <a:lnTo>
                    <a:pt x="0" y="504"/>
                  </a:lnTo>
                  <a:lnTo>
                    <a:pt x="1" y="534"/>
                  </a:lnTo>
                  <a:lnTo>
                    <a:pt x="4" y="564"/>
                  </a:lnTo>
                  <a:lnTo>
                    <a:pt x="4" y="564"/>
                  </a:lnTo>
                  <a:lnTo>
                    <a:pt x="13" y="551"/>
                  </a:lnTo>
                  <a:lnTo>
                    <a:pt x="24" y="535"/>
                  </a:lnTo>
                  <a:lnTo>
                    <a:pt x="38" y="513"/>
                  </a:lnTo>
                  <a:lnTo>
                    <a:pt x="55" y="488"/>
                  </a:lnTo>
                  <a:lnTo>
                    <a:pt x="74" y="457"/>
                  </a:lnTo>
                  <a:lnTo>
                    <a:pt x="92" y="422"/>
                  </a:lnTo>
                  <a:lnTo>
                    <a:pt x="111" y="383"/>
                  </a:lnTo>
                  <a:lnTo>
                    <a:pt x="128" y="341"/>
                  </a:lnTo>
                  <a:lnTo>
                    <a:pt x="136" y="319"/>
                  </a:lnTo>
                  <a:lnTo>
                    <a:pt x="144" y="296"/>
                  </a:lnTo>
                  <a:lnTo>
                    <a:pt x="151" y="273"/>
                  </a:lnTo>
                  <a:lnTo>
                    <a:pt x="157" y="250"/>
                  </a:lnTo>
                  <a:lnTo>
                    <a:pt x="163" y="226"/>
                  </a:lnTo>
                  <a:lnTo>
                    <a:pt x="166" y="202"/>
                  </a:lnTo>
                  <a:lnTo>
                    <a:pt x="170" y="177"/>
                  </a:lnTo>
                  <a:lnTo>
                    <a:pt x="172" y="152"/>
                  </a:lnTo>
                  <a:lnTo>
                    <a:pt x="172" y="127"/>
                  </a:lnTo>
                  <a:lnTo>
                    <a:pt x="172" y="102"/>
                  </a:lnTo>
                  <a:lnTo>
                    <a:pt x="170" y="76"/>
                  </a:lnTo>
                  <a:lnTo>
                    <a:pt x="166" y="51"/>
                  </a:lnTo>
                  <a:lnTo>
                    <a:pt x="160" y="26"/>
                  </a:lnTo>
                  <a:lnTo>
                    <a:pt x="153" y="0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54CC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7" name="Freeform 13"/>
            <p:cNvSpPr>
              <a:spLocks/>
            </p:cNvSpPr>
            <p:nvPr userDrawn="1"/>
          </p:nvSpPr>
          <p:spPr bwMode="auto">
            <a:xfrm>
              <a:off x="4602312" y="4351611"/>
              <a:ext cx="133350" cy="447675"/>
            </a:xfrm>
            <a:custGeom>
              <a:avLst/>
              <a:gdLst>
                <a:gd name="T0" fmla="*/ 0 w 168"/>
                <a:gd name="T1" fmla="*/ 564 h 564"/>
                <a:gd name="T2" fmla="*/ 0 w 168"/>
                <a:gd name="T3" fmla="*/ 564 h 564"/>
                <a:gd name="T4" fmla="*/ 12 w 168"/>
                <a:gd name="T5" fmla="*/ 533 h 564"/>
                <a:gd name="T6" fmla="*/ 26 w 168"/>
                <a:gd name="T7" fmla="*/ 497 h 564"/>
                <a:gd name="T8" fmla="*/ 40 w 168"/>
                <a:gd name="T9" fmla="*/ 458 h 564"/>
                <a:gd name="T10" fmla="*/ 53 w 168"/>
                <a:gd name="T11" fmla="*/ 415 h 564"/>
                <a:gd name="T12" fmla="*/ 65 w 168"/>
                <a:gd name="T13" fmla="*/ 370 h 564"/>
                <a:gd name="T14" fmla="*/ 78 w 168"/>
                <a:gd name="T15" fmla="*/ 324 h 564"/>
                <a:gd name="T16" fmla="*/ 100 w 168"/>
                <a:gd name="T17" fmla="*/ 233 h 564"/>
                <a:gd name="T18" fmla="*/ 119 w 168"/>
                <a:gd name="T19" fmla="*/ 148 h 564"/>
                <a:gd name="T20" fmla="*/ 134 w 168"/>
                <a:gd name="T21" fmla="*/ 75 h 564"/>
                <a:gd name="T22" fmla="*/ 149 w 168"/>
                <a:gd name="T23" fmla="*/ 1 h 564"/>
                <a:gd name="T24" fmla="*/ 149 w 168"/>
                <a:gd name="T25" fmla="*/ 1 h 564"/>
                <a:gd name="T26" fmla="*/ 149 w 168"/>
                <a:gd name="T27" fmla="*/ 0 h 564"/>
                <a:gd name="T28" fmla="*/ 149 w 168"/>
                <a:gd name="T29" fmla="*/ 0 h 564"/>
                <a:gd name="T30" fmla="*/ 156 w 168"/>
                <a:gd name="T31" fmla="*/ 26 h 564"/>
                <a:gd name="T32" fmla="*/ 162 w 168"/>
                <a:gd name="T33" fmla="*/ 51 h 564"/>
                <a:gd name="T34" fmla="*/ 166 w 168"/>
                <a:gd name="T35" fmla="*/ 76 h 564"/>
                <a:gd name="T36" fmla="*/ 168 w 168"/>
                <a:gd name="T37" fmla="*/ 102 h 564"/>
                <a:gd name="T38" fmla="*/ 168 w 168"/>
                <a:gd name="T39" fmla="*/ 127 h 564"/>
                <a:gd name="T40" fmla="*/ 168 w 168"/>
                <a:gd name="T41" fmla="*/ 152 h 564"/>
                <a:gd name="T42" fmla="*/ 166 w 168"/>
                <a:gd name="T43" fmla="*/ 177 h 564"/>
                <a:gd name="T44" fmla="*/ 162 w 168"/>
                <a:gd name="T45" fmla="*/ 202 h 564"/>
                <a:gd name="T46" fmla="*/ 159 w 168"/>
                <a:gd name="T47" fmla="*/ 226 h 564"/>
                <a:gd name="T48" fmla="*/ 153 w 168"/>
                <a:gd name="T49" fmla="*/ 250 h 564"/>
                <a:gd name="T50" fmla="*/ 147 w 168"/>
                <a:gd name="T51" fmla="*/ 273 h 564"/>
                <a:gd name="T52" fmla="*/ 140 w 168"/>
                <a:gd name="T53" fmla="*/ 296 h 564"/>
                <a:gd name="T54" fmla="*/ 132 w 168"/>
                <a:gd name="T55" fmla="*/ 319 h 564"/>
                <a:gd name="T56" fmla="*/ 124 w 168"/>
                <a:gd name="T57" fmla="*/ 341 h 564"/>
                <a:gd name="T58" fmla="*/ 107 w 168"/>
                <a:gd name="T59" fmla="*/ 383 h 564"/>
                <a:gd name="T60" fmla="*/ 88 w 168"/>
                <a:gd name="T61" fmla="*/ 422 h 564"/>
                <a:gd name="T62" fmla="*/ 70 w 168"/>
                <a:gd name="T63" fmla="*/ 457 h 564"/>
                <a:gd name="T64" fmla="*/ 51 w 168"/>
                <a:gd name="T65" fmla="*/ 488 h 564"/>
                <a:gd name="T66" fmla="*/ 34 w 168"/>
                <a:gd name="T67" fmla="*/ 513 h 564"/>
                <a:gd name="T68" fmla="*/ 20 w 168"/>
                <a:gd name="T69" fmla="*/ 535 h 564"/>
                <a:gd name="T70" fmla="*/ 9 w 168"/>
                <a:gd name="T71" fmla="*/ 551 h 564"/>
                <a:gd name="T72" fmla="*/ 0 w 168"/>
                <a:gd name="T73" fmla="*/ 564 h 564"/>
                <a:gd name="T74" fmla="*/ 0 w 168"/>
                <a:gd name="T75" fmla="*/ 56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" h="564">
                  <a:moveTo>
                    <a:pt x="0" y="564"/>
                  </a:moveTo>
                  <a:lnTo>
                    <a:pt x="0" y="564"/>
                  </a:lnTo>
                  <a:lnTo>
                    <a:pt x="12" y="533"/>
                  </a:lnTo>
                  <a:lnTo>
                    <a:pt x="26" y="497"/>
                  </a:lnTo>
                  <a:lnTo>
                    <a:pt x="40" y="458"/>
                  </a:lnTo>
                  <a:lnTo>
                    <a:pt x="53" y="415"/>
                  </a:lnTo>
                  <a:lnTo>
                    <a:pt x="65" y="370"/>
                  </a:lnTo>
                  <a:lnTo>
                    <a:pt x="78" y="324"/>
                  </a:lnTo>
                  <a:lnTo>
                    <a:pt x="100" y="233"/>
                  </a:lnTo>
                  <a:lnTo>
                    <a:pt x="119" y="148"/>
                  </a:lnTo>
                  <a:lnTo>
                    <a:pt x="134" y="75"/>
                  </a:lnTo>
                  <a:lnTo>
                    <a:pt x="149" y="1"/>
                  </a:lnTo>
                  <a:lnTo>
                    <a:pt x="149" y="1"/>
                  </a:lnTo>
                  <a:lnTo>
                    <a:pt x="149" y="0"/>
                  </a:lnTo>
                  <a:lnTo>
                    <a:pt x="149" y="0"/>
                  </a:lnTo>
                  <a:lnTo>
                    <a:pt x="156" y="26"/>
                  </a:lnTo>
                  <a:lnTo>
                    <a:pt x="162" y="51"/>
                  </a:lnTo>
                  <a:lnTo>
                    <a:pt x="166" y="76"/>
                  </a:lnTo>
                  <a:lnTo>
                    <a:pt x="168" y="102"/>
                  </a:lnTo>
                  <a:lnTo>
                    <a:pt x="168" y="127"/>
                  </a:lnTo>
                  <a:lnTo>
                    <a:pt x="168" y="152"/>
                  </a:lnTo>
                  <a:lnTo>
                    <a:pt x="166" y="177"/>
                  </a:lnTo>
                  <a:lnTo>
                    <a:pt x="162" y="202"/>
                  </a:lnTo>
                  <a:lnTo>
                    <a:pt x="159" y="226"/>
                  </a:lnTo>
                  <a:lnTo>
                    <a:pt x="153" y="250"/>
                  </a:lnTo>
                  <a:lnTo>
                    <a:pt x="147" y="273"/>
                  </a:lnTo>
                  <a:lnTo>
                    <a:pt x="140" y="296"/>
                  </a:lnTo>
                  <a:lnTo>
                    <a:pt x="132" y="319"/>
                  </a:lnTo>
                  <a:lnTo>
                    <a:pt x="124" y="341"/>
                  </a:lnTo>
                  <a:lnTo>
                    <a:pt x="107" y="383"/>
                  </a:lnTo>
                  <a:lnTo>
                    <a:pt x="88" y="422"/>
                  </a:lnTo>
                  <a:lnTo>
                    <a:pt x="70" y="457"/>
                  </a:lnTo>
                  <a:lnTo>
                    <a:pt x="51" y="488"/>
                  </a:lnTo>
                  <a:lnTo>
                    <a:pt x="34" y="513"/>
                  </a:lnTo>
                  <a:lnTo>
                    <a:pt x="20" y="535"/>
                  </a:lnTo>
                  <a:lnTo>
                    <a:pt x="9" y="551"/>
                  </a:lnTo>
                  <a:lnTo>
                    <a:pt x="0" y="564"/>
                  </a:lnTo>
                  <a:lnTo>
                    <a:pt x="0" y="564"/>
                  </a:lnTo>
                  <a:close/>
                </a:path>
              </a:pathLst>
            </a:custGeom>
            <a:solidFill>
              <a:srgbClr val="44A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8" name="Freeform 14"/>
            <p:cNvSpPr>
              <a:spLocks/>
            </p:cNvSpPr>
            <p:nvPr userDrawn="1"/>
          </p:nvSpPr>
          <p:spPr bwMode="auto">
            <a:xfrm>
              <a:off x="4602312" y="4353198"/>
              <a:ext cx="119063" cy="446088"/>
            </a:xfrm>
            <a:custGeom>
              <a:avLst/>
              <a:gdLst>
                <a:gd name="T0" fmla="*/ 149 w 149"/>
                <a:gd name="T1" fmla="*/ 0 h 563"/>
                <a:gd name="T2" fmla="*/ 149 w 149"/>
                <a:gd name="T3" fmla="*/ 0 h 563"/>
                <a:gd name="T4" fmla="*/ 134 w 149"/>
                <a:gd name="T5" fmla="*/ 74 h 563"/>
                <a:gd name="T6" fmla="*/ 119 w 149"/>
                <a:gd name="T7" fmla="*/ 147 h 563"/>
                <a:gd name="T8" fmla="*/ 100 w 149"/>
                <a:gd name="T9" fmla="*/ 232 h 563"/>
                <a:gd name="T10" fmla="*/ 78 w 149"/>
                <a:gd name="T11" fmla="*/ 323 h 563"/>
                <a:gd name="T12" fmla="*/ 65 w 149"/>
                <a:gd name="T13" fmla="*/ 369 h 563"/>
                <a:gd name="T14" fmla="*/ 53 w 149"/>
                <a:gd name="T15" fmla="*/ 414 h 563"/>
                <a:gd name="T16" fmla="*/ 40 w 149"/>
                <a:gd name="T17" fmla="*/ 457 h 563"/>
                <a:gd name="T18" fmla="*/ 26 w 149"/>
                <a:gd name="T19" fmla="*/ 496 h 563"/>
                <a:gd name="T20" fmla="*/ 12 w 149"/>
                <a:gd name="T21" fmla="*/ 532 h 563"/>
                <a:gd name="T22" fmla="*/ 0 w 149"/>
                <a:gd name="T23" fmla="*/ 563 h 563"/>
                <a:gd name="T24" fmla="*/ 149 w 149"/>
                <a:gd name="T25" fmla="*/ 0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9" h="563">
                  <a:moveTo>
                    <a:pt x="149" y="0"/>
                  </a:moveTo>
                  <a:lnTo>
                    <a:pt x="149" y="0"/>
                  </a:lnTo>
                  <a:lnTo>
                    <a:pt x="134" y="74"/>
                  </a:lnTo>
                  <a:lnTo>
                    <a:pt x="119" y="147"/>
                  </a:lnTo>
                  <a:lnTo>
                    <a:pt x="100" y="232"/>
                  </a:lnTo>
                  <a:lnTo>
                    <a:pt x="78" y="323"/>
                  </a:lnTo>
                  <a:lnTo>
                    <a:pt x="65" y="369"/>
                  </a:lnTo>
                  <a:lnTo>
                    <a:pt x="53" y="414"/>
                  </a:lnTo>
                  <a:lnTo>
                    <a:pt x="40" y="457"/>
                  </a:lnTo>
                  <a:lnTo>
                    <a:pt x="26" y="496"/>
                  </a:lnTo>
                  <a:lnTo>
                    <a:pt x="12" y="532"/>
                  </a:lnTo>
                  <a:lnTo>
                    <a:pt x="0" y="563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44A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9" name="Freeform 15"/>
            <p:cNvSpPr>
              <a:spLocks/>
            </p:cNvSpPr>
            <p:nvPr userDrawn="1"/>
          </p:nvSpPr>
          <p:spPr bwMode="auto">
            <a:xfrm>
              <a:off x="4407049" y="4475436"/>
              <a:ext cx="77788" cy="328613"/>
            </a:xfrm>
            <a:custGeom>
              <a:avLst/>
              <a:gdLst>
                <a:gd name="T0" fmla="*/ 72 w 98"/>
                <a:gd name="T1" fmla="*/ 0 h 414"/>
                <a:gd name="T2" fmla="*/ 72 w 98"/>
                <a:gd name="T3" fmla="*/ 0 h 414"/>
                <a:gd name="T4" fmla="*/ 68 w 98"/>
                <a:gd name="T5" fmla="*/ 8 h 414"/>
                <a:gd name="T6" fmla="*/ 57 w 98"/>
                <a:gd name="T7" fmla="*/ 32 h 414"/>
                <a:gd name="T8" fmla="*/ 49 w 98"/>
                <a:gd name="T9" fmla="*/ 50 h 414"/>
                <a:gd name="T10" fmla="*/ 40 w 98"/>
                <a:gd name="T11" fmla="*/ 70 h 414"/>
                <a:gd name="T12" fmla="*/ 32 w 98"/>
                <a:gd name="T13" fmla="*/ 94 h 414"/>
                <a:gd name="T14" fmla="*/ 24 w 98"/>
                <a:gd name="T15" fmla="*/ 121 h 414"/>
                <a:gd name="T16" fmla="*/ 17 w 98"/>
                <a:gd name="T17" fmla="*/ 151 h 414"/>
                <a:gd name="T18" fmla="*/ 10 w 98"/>
                <a:gd name="T19" fmla="*/ 183 h 414"/>
                <a:gd name="T20" fmla="*/ 6 w 98"/>
                <a:gd name="T21" fmla="*/ 217 h 414"/>
                <a:gd name="T22" fmla="*/ 2 w 98"/>
                <a:gd name="T23" fmla="*/ 252 h 414"/>
                <a:gd name="T24" fmla="*/ 0 w 98"/>
                <a:gd name="T25" fmla="*/ 290 h 414"/>
                <a:gd name="T26" fmla="*/ 1 w 98"/>
                <a:gd name="T27" fmla="*/ 331 h 414"/>
                <a:gd name="T28" fmla="*/ 4 w 98"/>
                <a:gd name="T29" fmla="*/ 350 h 414"/>
                <a:gd name="T30" fmla="*/ 6 w 98"/>
                <a:gd name="T31" fmla="*/ 371 h 414"/>
                <a:gd name="T32" fmla="*/ 8 w 98"/>
                <a:gd name="T33" fmla="*/ 392 h 414"/>
                <a:gd name="T34" fmla="*/ 13 w 98"/>
                <a:gd name="T35" fmla="*/ 414 h 414"/>
                <a:gd name="T36" fmla="*/ 13 w 98"/>
                <a:gd name="T37" fmla="*/ 414 h 414"/>
                <a:gd name="T38" fmla="*/ 19 w 98"/>
                <a:gd name="T39" fmla="*/ 403 h 414"/>
                <a:gd name="T40" fmla="*/ 34 w 98"/>
                <a:gd name="T41" fmla="*/ 374 h 414"/>
                <a:gd name="T42" fmla="*/ 43 w 98"/>
                <a:gd name="T43" fmla="*/ 355 h 414"/>
                <a:gd name="T44" fmla="*/ 53 w 98"/>
                <a:gd name="T45" fmla="*/ 331 h 414"/>
                <a:gd name="T46" fmla="*/ 63 w 98"/>
                <a:gd name="T47" fmla="*/ 304 h 414"/>
                <a:gd name="T48" fmla="*/ 74 w 98"/>
                <a:gd name="T49" fmla="*/ 275 h 414"/>
                <a:gd name="T50" fmla="*/ 83 w 98"/>
                <a:gd name="T51" fmla="*/ 244 h 414"/>
                <a:gd name="T52" fmla="*/ 90 w 98"/>
                <a:gd name="T53" fmla="*/ 212 h 414"/>
                <a:gd name="T54" fmla="*/ 96 w 98"/>
                <a:gd name="T55" fmla="*/ 177 h 414"/>
                <a:gd name="T56" fmla="*/ 97 w 98"/>
                <a:gd name="T57" fmla="*/ 160 h 414"/>
                <a:gd name="T58" fmla="*/ 98 w 98"/>
                <a:gd name="T59" fmla="*/ 142 h 414"/>
                <a:gd name="T60" fmla="*/ 98 w 98"/>
                <a:gd name="T61" fmla="*/ 124 h 414"/>
                <a:gd name="T62" fmla="*/ 98 w 98"/>
                <a:gd name="T63" fmla="*/ 106 h 414"/>
                <a:gd name="T64" fmla="*/ 96 w 98"/>
                <a:gd name="T65" fmla="*/ 89 h 414"/>
                <a:gd name="T66" fmla="*/ 93 w 98"/>
                <a:gd name="T67" fmla="*/ 70 h 414"/>
                <a:gd name="T68" fmla="*/ 90 w 98"/>
                <a:gd name="T69" fmla="*/ 53 h 414"/>
                <a:gd name="T70" fmla="*/ 85 w 98"/>
                <a:gd name="T71" fmla="*/ 35 h 414"/>
                <a:gd name="T72" fmla="*/ 80 w 98"/>
                <a:gd name="T73" fmla="*/ 17 h 414"/>
                <a:gd name="T74" fmla="*/ 72 w 98"/>
                <a:gd name="T75" fmla="*/ 0 h 414"/>
                <a:gd name="T76" fmla="*/ 72 w 98"/>
                <a:gd name="T77" fmla="*/ 0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8" h="414">
                  <a:moveTo>
                    <a:pt x="72" y="0"/>
                  </a:moveTo>
                  <a:lnTo>
                    <a:pt x="72" y="0"/>
                  </a:lnTo>
                  <a:lnTo>
                    <a:pt x="68" y="8"/>
                  </a:lnTo>
                  <a:lnTo>
                    <a:pt x="57" y="32"/>
                  </a:lnTo>
                  <a:lnTo>
                    <a:pt x="49" y="50"/>
                  </a:lnTo>
                  <a:lnTo>
                    <a:pt x="40" y="70"/>
                  </a:lnTo>
                  <a:lnTo>
                    <a:pt x="32" y="94"/>
                  </a:lnTo>
                  <a:lnTo>
                    <a:pt x="24" y="121"/>
                  </a:lnTo>
                  <a:lnTo>
                    <a:pt x="17" y="151"/>
                  </a:lnTo>
                  <a:lnTo>
                    <a:pt x="10" y="183"/>
                  </a:lnTo>
                  <a:lnTo>
                    <a:pt x="6" y="217"/>
                  </a:lnTo>
                  <a:lnTo>
                    <a:pt x="2" y="252"/>
                  </a:lnTo>
                  <a:lnTo>
                    <a:pt x="0" y="290"/>
                  </a:lnTo>
                  <a:lnTo>
                    <a:pt x="1" y="331"/>
                  </a:lnTo>
                  <a:lnTo>
                    <a:pt x="4" y="350"/>
                  </a:lnTo>
                  <a:lnTo>
                    <a:pt x="6" y="371"/>
                  </a:lnTo>
                  <a:lnTo>
                    <a:pt x="8" y="392"/>
                  </a:lnTo>
                  <a:lnTo>
                    <a:pt x="13" y="414"/>
                  </a:lnTo>
                  <a:lnTo>
                    <a:pt x="13" y="414"/>
                  </a:lnTo>
                  <a:lnTo>
                    <a:pt x="19" y="403"/>
                  </a:lnTo>
                  <a:lnTo>
                    <a:pt x="34" y="374"/>
                  </a:lnTo>
                  <a:lnTo>
                    <a:pt x="43" y="355"/>
                  </a:lnTo>
                  <a:lnTo>
                    <a:pt x="53" y="331"/>
                  </a:lnTo>
                  <a:lnTo>
                    <a:pt x="63" y="304"/>
                  </a:lnTo>
                  <a:lnTo>
                    <a:pt x="74" y="275"/>
                  </a:lnTo>
                  <a:lnTo>
                    <a:pt x="83" y="244"/>
                  </a:lnTo>
                  <a:lnTo>
                    <a:pt x="90" y="212"/>
                  </a:lnTo>
                  <a:lnTo>
                    <a:pt x="96" y="177"/>
                  </a:lnTo>
                  <a:lnTo>
                    <a:pt x="97" y="160"/>
                  </a:lnTo>
                  <a:lnTo>
                    <a:pt x="98" y="142"/>
                  </a:lnTo>
                  <a:lnTo>
                    <a:pt x="98" y="124"/>
                  </a:lnTo>
                  <a:lnTo>
                    <a:pt x="98" y="106"/>
                  </a:lnTo>
                  <a:lnTo>
                    <a:pt x="96" y="89"/>
                  </a:lnTo>
                  <a:lnTo>
                    <a:pt x="93" y="70"/>
                  </a:lnTo>
                  <a:lnTo>
                    <a:pt x="90" y="53"/>
                  </a:lnTo>
                  <a:lnTo>
                    <a:pt x="85" y="35"/>
                  </a:lnTo>
                  <a:lnTo>
                    <a:pt x="80" y="17"/>
                  </a:lnTo>
                  <a:lnTo>
                    <a:pt x="72" y="0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54CC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1" name="Freeform 16"/>
            <p:cNvSpPr>
              <a:spLocks/>
            </p:cNvSpPr>
            <p:nvPr userDrawn="1"/>
          </p:nvSpPr>
          <p:spPr bwMode="auto">
            <a:xfrm>
              <a:off x="4416574" y="4475436"/>
              <a:ext cx="68263" cy="328613"/>
            </a:xfrm>
            <a:custGeom>
              <a:avLst/>
              <a:gdLst>
                <a:gd name="T0" fmla="*/ 0 w 85"/>
                <a:gd name="T1" fmla="*/ 414 h 414"/>
                <a:gd name="T2" fmla="*/ 0 w 85"/>
                <a:gd name="T3" fmla="*/ 414 h 414"/>
                <a:gd name="T4" fmla="*/ 7 w 85"/>
                <a:gd name="T5" fmla="*/ 391 h 414"/>
                <a:gd name="T6" fmla="*/ 14 w 85"/>
                <a:gd name="T7" fmla="*/ 364 h 414"/>
                <a:gd name="T8" fmla="*/ 19 w 85"/>
                <a:gd name="T9" fmla="*/ 334 h 414"/>
                <a:gd name="T10" fmla="*/ 25 w 85"/>
                <a:gd name="T11" fmla="*/ 303 h 414"/>
                <a:gd name="T12" fmla="*/ 36 w 85"/>
                <a:gd name="T13" fmla="*/ 236 h 414"/>
                <a:gd name="T14" fmla="*/ 44 w 85"/>
                <a:gd name="T15" fmla="*/ 169 h 414"/>
                <a:gd name="T16" fmla="*/ 50 w 85"/>
                <a:gd name="T17" fmla="*/ 107 h 414"/>
                <a:gd name="T18" fmla="*/ 55 w 85"/>
                <a:gd name="T19" fmla="*/ 54 h 414"/>
                <a:gd name="T20" fmla="*/ 59 w 85"/>
                <a:gd name="T21" fmla="*/ 0 h 414"/>
                <a:gd name="T22" fmla="*/ 59 w 85"/>
                <a:gd name="T23" fmla="*/ 0 h 414"/>
                <a:gd name="T24" fmla="*/ 59 w 85"/>
                <a:gd name="T25" fmla="*/ 0 h 414"/>
                <a:gd name="T26" fmla="*/ 59 w 85"/>
                <a:gd name="T27" fmla="*/ 0 h 414"/>
                <a:gd name="T28" fmla="*/ 67 w 85"/>
                <a:gd name="T29" fmla="*/ 17 h 414"/>
                <a:gd name="T30" fmla="*/ 72 w 85"/>
                <a:gd name="T31" fmla="*/ 35 h 414"/>
                <a:gd name="T32" fmla="*/ 77 w 85"/>
                <a:gd name="T33" fmla="*/ 53 h 414"/>
                <a:gd name="T34" fmla="*/ 80 w 85"/>
                <a:gd name="T35" fmla="*/ 70 h 414"/>
                <a:gd name="T36" fmla="*/ 83 w 85"/>
                <a:gd name="T37" fmla="*/ 89 h 414"/>
                <a:gd name="T38" fmla="*/ 85 w 85"/>
                <a:gd name="T39" fmla="*/ 106 h 414"/>
                <a:gd name="T40" fmla="*/ 85 w 85"/>
                <a:gd name="T41" fmla="*/ 124 h 414"/>
                <a:gd name="T42" fmla="*/ 85 w 85"/>
                <a:gd name="T43" fmla="*/ 142 h 414"/>
                <a:gd name="T44" fmla="*/ 84 w 85"/>
                <a:gd name="T45" fmla="*/ 160 h 414"/>
                <a:gd name="T46" fmla="*/ 83 w 85"/>
                <a:gd name="T47" fmla="*/ 177 h 414"/>
                <a:gd name="T48" fmla="*/ 77 w 85"/>
                <a:gd name="T49" fmla="*/ 212 h 414"/>
                <a:gd name="T50" fmla="*/ 70 w 85"/>
                <a:gd name="T51" fmla="*/ 244 h 414"/>
                <a:gd name="T52" fmla="*/ 61 w 85"/>
                <a:gd name="T53" fmla="*/ 275 h 414"/>
                <a:gd name="T54" fmla="*/ 50 w 85"/>
                <a:gd name="T55" fmla="*/ 304 h 414"/>
                <a:gd name="T56" fmla="*/ 40 w 85"/>
                <a:gd name="T57" fmla="*/ 331 h 414"/>
                <a:gd name="T58" fmla="*/ 30 w 85"/>
                <a:gd name="T59" fmla="*/ 355 h 414"/>
                <a:gd name="T60" fmla="*/ 21 w 85"/>
                <a:gd name="T61" fmla="*/ 374 h 414"/>
                <a:gd name="T62" fmla="*/ 6 w 85"/>
                <a:gd name="T63" fmla="*/ 403 h 414"/>
                <a:gd name="T64" fmla="*/ 0 w 85"/>
                <a:gd name="T65" fmla="*/ 414 h 414"/>
                <a:gd name="T66" fmla="*/ 0 w 85"/>
                <a:gd name="T67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5" h="414">
                  <a:moveTo>
                    <a:pt x="0" y="414"/>
                  </a:moveTo>
                  <a:lnTo>
                    <a:pt x="0" y="414"/>
                  </a:lnTo>
                  <a:lnTo>
                    <a:pt x="7" y="391"/>
                  </a:lnTo>
                  <a:lnTo>
                    <a:pt x="14" y="364"/>
                  </a:lnTo>
                  <a:lnTo>
                    <a:pt x="19" y="334"/>
                  </a:lnTo>
                  <a:lnTo>
                    <a:pt x="25" y="303"/>
                  </a:lnTo>
                  <a:lnTo>
                    <a:pt x="36" y="236"/>
                  </a:lnTo>
                  <a:lnTo>
                    <a:pt x="44" y="169"/>
                  </a:lnTo>
                  <a:lnTo>
                    <a:pt x="50" y="107"/>
                  </a:lnTo>
                  <a:lnTo>
                    <a:pt x="55" y="54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7" y="17"/>
                  </a:lnTo>
                  <a:lnTo>
                    <a:pt x="72" y="35"/>
                  </a:lnTo>
                  <a:lnTo>
                    <a:pt x="77" y="53"/>
                  </a:lnTo>
                  <a:lnTo>
                    <a:pt x="80" y="70"/>
                  </a:lnTo>
                  <a:lnTo>
                    <a:pt x="83" y="89"/>
                  </a:lnTo>
                  <a:lnTo>
                    <a:pt x="85" y="106"/>
                  </a:lnTo>
                  <a:lnTo>
                    <a:pt x="85" y="124"/>
                  </a:lnTo>
                  <a:lnTo>
                    <a:pt x="85" y="142"/>
                  </a:lnTo>
                  <a:lnTo>
                    <a:pt x="84" y="160"/>
                  </a:lnTo>
                  <a:lnTo>
                    <a:pt x="83" y="177"/>
                  </a:lnTo>
                  <a:lnTo>
                    <a:pt x="77" y="212"/>
                  </a:lnTo>
                  <a:lnTo>
                    <a:pt x="70" y="244"/>
                  </a:lnTo>
                  <a:lnTo>
                    <a:pt x="61" y="275"/>
                  </a:lnTo>
                  <a:lnTo>
                    <a:pt x="50" y="304"/>
                  </a:lnTo>
                  <a:lnTo>
                    <a:pt x="40" y="331"/>
                  </a:lnTo>
                  <a:lnTo>
                    <a:pt x="30" y="355"/>
                  </a:lnTo>
                  <a:lnTo>
                    <a:pt x="21" y="374"/>
                  </a:lnTo>
                  <a:lnTo>
                    <a:pt x="6" y="403"/>
                  </a:lnTo>
                  <a:lnTo>
                    <a:pt x="0" y="414"/>
                  </a:lnTo>
                  <a:lnTo>
                    <a:pt x="0" y="414"/>
                  </a:lnTo>
                  <a:close/>
                </a:path>
              </a:pathLst>
            </a:custGeom>
            <a:solidFill>
              <a:srgbClr val="44A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2" name="Freeform 17"/>
            <p:cNvSpPr>
              <a:spLocks/>
            </p:cNvSpPr>
            <p:nvPr userDrawn="1"/>
          </p:nvSpPr>
          <p:spPr bwMode="auto">
            <a:xfrm>
              <a:off x="4416574" y="4475436"/>
              <a:ext cx="47625" cy="328613"/>
            </a:xfrm>
            <a:custGeom>
              <a:avLst/>
              <a:gdLst>
                <a:gd name="T0" fmla="*/ 59 w 59"/>
                <a:gd name="T1" fmla="*/ 0 h 414"/>
                <a:gd name="T2" fmla="*/ 59 w 59"/>
                <a:gd name="T3" fmla="*/ 0 h 414"/>
                <a:gd name="T4" fmla="*/ 55 w 59"/>
                <a:gd name="T5" fmla="*/ 54 h 414"/>
                <a:gd name="T6" fmla="*/ 50 w 59"/>
                <a:gd name="T7" fmla="*/ 107 h 414"/>
                <a:gd name="T8" fmla="*/ 44 w 59"/>
                <a:gd name="T9" fmla="*/ 169 h 414"/>
                <a:gd name="T10" fmla="*/ 36 w 59"/>
                <a:gd name="T11" fmla="*/ 236 h 414"/>
                <a:gd name="T12" fmla="*/ 25 w 59"/>
                <a:gd name="T13" fmla="*/ 303 h 414"/>
                <a:gd name="T14" fmla="*/ 19 w 59"/>
                <a:gd name="T15" fmla="*/ 334 h 414"/>
                <a:gd name="T16" fmla="*/ 14 w 59"/>
                <a:gd name="T17" fmla="*/ 364 h 414"/>
                <a:gd name="T18" fmla="*/ 7 w 59"/>
                <a:gd name="T19" fmla="*/ 391 h 414"/>
                <a:gd name="T20" fmla="*/ 0 w 59"/>
                <a:gd name="T21" fmla="*/ 414 h 414"/>
                <a:gd name="T22" fmla="*/ 59 w 59"/>
                <a:gd name="T23" fmla="*/ 0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" h="414">
                  <a:moveTo>
                    <a:pt x="59" y="0"/>
                  </a:moveTo>
                  <a:lnTo>
                    <a:pt x="59" y="0"/>
                  </a:lnTo>
                  <a:lnTo>
                    <a:pt x="55" y="54"/>
                  </a:lnTo>
                  <a:lnTo>
                    <a:pt x="50" y="107"/>
                  </a:lnTo>
                  <a:lnTo>
                    <a:pt x="44" y="169"/>
                  </a:lnTo>
                  <a:lnTo>
                    <a:pt x="36" y="236"/>
                  </a:lnTo>
                  <a:lnTo>
                    <a:pt x="25" y="303"/>
                  </a:lnTo>
                  <a:lnTo>
                    <a:pt x="19" y="334"/>
                  </a:lnTo>
                  <a:lnTo>
                    <a:pt x="14" y="364"/>
                  </a:lnTo>
                  <a:lnTo>
                    <a:pt x="7" y="391"/>
                  </a:lnTo>
                  <a:lnTo>
                    <a:pt x="0" y="414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44A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4" name="Freeform 18"/>
            <p:cNvSpPr>
              <a:spLocks/>
            </p:cNvSpPr>
            <p:nvPr userDrawn="1"/>
          </p:nvSpPr>
          <p:spPr bwMode="auto">
            <a:xfrm>
              <a:off x="4319737" y="4342086"/>
              <a:ext cx="101600" cy="466725"/>
            </a:xfrm>
            <a:custGeom>
              <a:avLst/>
              <a:gdLst>
                <a:gd name="T0" fmla="*/ 3 w 126"/>
                <a:gd name="T1" fmla="*/ 0 h 588"/>
                <a:gd name="T2" fmla="*/ 3 w 126"/>
                <a:gd name="T3" fmla="*/ 0 h 588"/>
                <a:gd name="T4" fmla="*/ 2 w 126"/>
                <a:gd name="T5" fmla="*/ 12 h 588"/>
                <a:gd name="T6" fmla="*/ 0 w 126"/>
                <a:gd name="T7" fmla="*/ 49 h 588"/>
                <a:gd name="T8" fmla="*/ 0 w 126"/>
                <a:gd name="T9" fmla="*/ 76 h 588"/>
                <a:gd name="T10" fmla="*/ 0 w 126"/>
                <a:gd name="T11" fmla="*/ 107 h 588"/>
                <a:gd name="T12" fmla="*/ 2 w 126"/>
                <a:gd name="T13" fmla="*/ 142 h 588"/>
                <a:gd name="T14" fmla="*/ 4 w 126"/>
                <a:gd name="T15" fmla="*/ 182 h 588"/>
                <a:gd name="T16" fmla="*/ 10 w 126"/>
                <a:gd name="T17" fmla="*/ 224 h 588"/>
                <a:gd name="T18" fmla="*/ 17 w 126"/>
                <a:gd name="T19" fmla="*/ 270 h 588"/>
                <a:gd name="T20" fmla="*/ 26 w 126"/>
                <a:gd name="T21" fmla="*/ 320 h 588"/>
                <a:gd name="T22" fmla="*/ 38 w 126"/>
                <a:gd name="T23" fmla="*/ 371 h 588"/>
                <a:gd name="T24" fmla="*/ 53 w 126"/>
                <a:gd name="T25" fmla="*/ 424 h 588"/>
                <a:gd name="T26" fmla="*/ 61 w 126"/>
                <a:gd name="T27" fmla="*/ 450 h 588"/>
                <a:gd name="T28" fmla="*/ 70 w 126"/>
                <a:gd name="T29" fmla="*/ 478 h 588"/>
                <a:gd name="T30" fmla="*/ 81 w 126"/>
                <a:gd name="T31" fmla="*/ 505 h 588"/>
                <a:gd name="T32" fmla="*/ 92 w 126"/>
                <a:gd name="T33" fmla="*/ 533 h 588"/>
                <a:gd name="T34" fmla="*/ 105 w 126"/>
                <a:gd name="T35" fmla="*/ 561 h 588"/>
                <a:gd name="T36" fmla="*/ 118 w 126"/>
                <a:gd name="T37" fmla="*/ 588 h 588"/>
                <a:gd name="T38" fmla="*/ 118 w 126"/>
                <a:gd name="T39" fmla="*/ 588 h 588"/>
                <a:gd name="T40" fmla="*/ 119 w 126"/>
                <a:gd name="T41" fmla="*/ 573 h 588"/>
                <a:gd name="T42" fmla="*/ 124 w 126"/>
                <a:gd name="T43" fmla="*/ 528 h 588"/>
                <a:gd name="T44" fmla="*/ 125 w 126"/>
                <a:gd name="T45" fmla="*/ 499 h 588"/>
                <a:gd name="T46" fmla="*/ 126 w 126"/>
                <a:gd name="T47" fmla="*/ 463 h 588"/>
                <a:gd name="T48" fmla="*/ 125 w 126"/>
                <a:gd name="T49" fmla="*/ 422 h 588"/>
                <a:gd name="T50" fmla="*/ 123 w 126"/>
                <a:gd name="T51" fmla="*/ 380 h 588"/>
                <a:gd name="T52" fmla="*/ 119 w 126"/>
                <a:gd name="T53" fmla="*/ 334 h 588"/>
                <a:gd name="T54" fmla="*/ 114 w 126"/>
                <a:gd name="T55" fmla="*/ 287 h 588"/>
                <a:gd name="T56" fmla="*/ 109 w 126"/>
                <a:gd name="T57" fmla="*/ 261 h 588"/>
                <a:gd name="T58" fmla="*/ 105 w 126"/>
                <a:gd name="T59" fmla="*/ 237 h 588"/>
                <a:gd name="T60" fmla="*/ 99 w 126"/>
                <a:gd name="T61" fmla="*/ 213 h 588"/>
                <a:gd name="T62" fmla="*/ 92 w 126"/>
                <a:gd name="T63" fmla="*/ 187 h 588"/>
                <a:gd name="T64" fmla="*/ 84 w 126"/>
                <a:gd name="T65" fmla="*/ 163 h 588"/>
                <a:gd name="T66" fmla="*/ 76 w 126"/>
                <a:gd name="T67" fmla="*/ 138 h 588"/>
                <a:gd name="T68" fmla="*/ 67 w 126"/>
                <a:gd name="T69" fmla="*/ 114 h 588"/>
                <a:gd name="T70" fmla="*/ 56 w 126"/>
                <a:gd name="T71" fmla="*/ 91 h 588"/>
                <a:gd name="T72" fmla="*/ 45 w 126"/>
                <a:gd name="T73" fmla="*/ 66 h 588"/>
                <a:gd name="T74" fmla="*/ 32 w 126"/>
                <a:gd name="T75" fmla="*/ 43 h 588"/>
                <a:gd name="T76" fmla="*/ 18 w 126"/>
                <a:gd name="T77" fmla="*/ 21 h 588"/>
                <a:gd name="T78" fmla="*/ 3 w 126"/>
                <a:gd name="T79" fmla="*/ 0 h 588"/>
                <a:gd name="T80" fmla="*/ 3 w 126"/>
                <a:gd name="T81" fmla="*/ 0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6" h="588">
                  <a:moveTo>
                    <a:pt x="3" y="0"/>
                  </a:moveTo>
                  <a:lnTo>
                    <a:pt x="3" y="0"/>
                  </a:lnTo>
                  <a:lnTo>
                    <a:pt x="2" y="12"/>
                  </a:lnTo>
                  <a:lnTo>
                    <a:pt x="0" y="49"/>
                  </a:lnTo>
                  <a:lnTo>
                    <a:pt x="0" y="76"/>
                  </a:lnTo>
                  <a:lnTo>
                    <a:pt x="0" y="107"/>
                  </a:lnTo>
                  <a:lnTo>
                    <a:pt x="2" y="142"/>
                  </a:lnTo>
                  <a:lnTo>
                    <a:pt x="4" y="182"/>
                  </a:lnTo>
                  <a:lnTo>
                    <a:pt x="10" y="224"/>
                  </a:lnTo>
                  <a:lnTo>
                    <a:pt x="17" y="270"/>
                  </a:lnTo>
                  <a:lnTo>
                    <a:pt x="26" y="320"/>
                  </a:lnTo>
                  <a:lnTo>
                    <a:pt x="38" y="371"/>
                  </a:lnTo>
                  <a:lnTo>
                    <a:pt x="53" y="424"/>
                  </a:lnTo>
                  <a:lnTo>
                    <a:pt x="61" y="450"/>
                  </a:lnTo>
                  <a:lnTo>
                    <a:pt x="70" y="478"/>
                  </a:lnTo>
                  <a:lnTo>
                    <a:pt x="81" y="505"/>
                  </a:lnTo>
                  <a:lnTo>
                    <a:pt x="92" y="533"/>
                  </a:lnTo>
                  <a:lnTo>
                    <a:pt x="105" y="561"/>
                  </a:lnTo>
                  <a:lnTo>
                    <a:pt x="118" y="588"/>
                  </a:lnTo>
                  <a:lnTo>
                    <a:pt x="118" y="588"/>
                  </a:lnTo>
                  <a:lnTo>
                    <a:pt x="119" y="573"/>
                  </a:lnTo>
                  <a:lnTo>
                    <a:pt x="124" y="528"/>
                  </a:lnTo>
                  <a:lnTo>
                    <a:pt x="125" y="499"/>
                  </a:lnTo>
                  <a:lnTo>
                    <a:pt x="126" y="463"/>
                  </a:lnTo>
                  <a:lnTo>
                    <a:pt x="125" y="422"/>
                  </a:lnTo>
                  <a:lnTo>
                    <a:pt x="123" y="380"/>
                  </a:lnTo>
                  <a:lnTo>
                    <a:pt x="119" y="334"/>
                  </a:lnTo>
                  <a:lnTo>
                    <a:pt x="114" y="287"/>
                  </a:lnTo>
                  <a:lnTo>
                    <a:pt x="109" y="261"/>
                  </a:lnTo>
                  <a:lnTo>
                    <a:pt x="105" y="237"/>
                  </a:lnTo>
                  <a:lnTo>
                    <a:pt x="99" y="213"/>
                  </a:lnTo>
                  <a:lnTo>
                    <a:pt x="92" y="187"/>
                  </a:lnTo>
                  <a:lnTo>
                    <a:pt x="84" y="163"/>
                  </a:lnTo>
                  <a:lnTo>
                    <a:pt x="76" y="138"/>
                  </a:lnTo>
                  <a:lnTo>
                    <a:pt x="67" y="114"/>
                  </a:lnTo>
                  <a:lnTo>
                    <a:pt x="56" y="91"/>
                  </a:lnTo>
                  <a:lnTo>
                    <a:pt x="45" y="66"/>
                  </a:lnTo>
                  <a:lnTo>
                    <a:pt x="32" y="43"/>
                  </a:lnTo>
                  <a:lnTo>
                    <a:pt x="18" y="21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54CC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5" name="Freeform 19"/>
            <p:cNvSpPr>
              <a:spLocks/>
            </p:cNvSpPr>
            <p:nvPr userDrawn="1"/>
          </p:nvSpPr>
          <p:spPr bwMode="auto">
            <a:xfrm>
              <a:off x="4322912" y="4342086"/>
              <a:ext cx="98425" cy="466725"/>
            </a:xfrm>
            <a:custGeom>
              <a:avLst/>
              <a:gdLst>
                <a:gd name="T0" fmla="*/ 115 w 123"/>
                <a:gd name="T1" fmla="*/ 588 h 588"/>
                <a:gd name="T2" fmla="*/ 115 w 123"/>
                <a:gd name="T3" fmla="*/ 588 h 588"/>
                <a:gd name="T4" fmla="*/ 112 w 123"/>
                <a:gd name="T5" fmla="*/ 555 h 588"/>
                <a:gd name="T6" fmla="*/ 108 w 123"/>
                <a:gd name="T7" fmla="*/ 516 h 588"/>
                <a:gd name="T8" fmla="*/ 102 w 123"/>
                <a:gd name="T9" fmla="*/ 473 h 588"/>
                <a:gd name="T10" fmla="*/ 95 w 123"/>
                <a:gd name="T11" fmla="*/ 428 h 588"/>
                <a:gd name="T12" fmla="*/ 76 w 123"/>
                <a:gd name="T13" fmla="*/ 334 h 588"/>
                <a:gd name="T14" fmla="*/ 57 w 123"/>
                <a:gd name="T15" fmla="*/ 238 h 588"/>
                <a:gd name="T16" fmla="*/ 36 w 123"/>
                <a:gd name="T17" fmla="*/ 151 h 588"/>
                <a:gd name="T18" fmla="*/ 19 w 123"/>
                <a:gd name="T19" fmla="*/ 77 h 588"/>
                <a:gd name="T20" fmla="*/ 0 w 123"/>
                <a:gd name="T21" fmla="*/ 0 h 588"/>
                <a:gd name="T22" fmla="*/ 0 w 123"/>
                <a:gd name="T23" fmla="*/ 0 h 588"/>
                <a:gd name="T24" fmla="*/ 0 w 123"/>
                <a:gd name="T25" fmla="*/ 0 h 588"/>
                <a:gd name="T26" fmla="*/ 0 w 123"/>
                <a:gd name="T27" fmla="*/ 0 h 588"/>
                <a:gd name="T28" fmla="*/ 15 w 123"/>
                <a:gd name="T29" fmla="*/ 21 h 588"/>
                <a:gd name="T30" fmla="*/ 29 w 123"/>
                <a:gd name="T31" fmla="*/ 43 h 588"/>
                <a:gd name="T32" fmla="*/ 42 w 123"/>
                <a:gd name="T33" fmla="*/ 66 h 588"/>
                <a:gd name="T34" fmla="*/ 53 w 123"/>
                <a:gd name="T35" fmla="*/ 91 h 588"/>
                <a:gd name="T36" fmla="*/ 64 w 123"/>
                <a:gd name="T37" fmla="*/ 114 h 588"/>
                <a:gd name="T38" fmla="*/ 73 w 123"/>
                <a:gd name="T39" fmla="*/ 138 h 588"/>
                <a:gd name="T40" fmla="*/ 81 w 123"/>
                <a:gd name="T41" fmla="*/ 163 h 588"/>
                <a:gd name="T42" fmla="*/ 89 w 123"/>
                <a:gd name="T43" fmla="*/ 187 h 588"/>
                <a:gd name="T44" fmla="*/ 96 w 123"/>
                <a:gd name="T45" fmla="*/ 213 h 588"/>
                <a:gd name="T46" fmla="*/ 102 w 123"/>
                <a:gd name="T47" fmla="*/ 237 h 588"/>
                <a:gd name="T48" fmla="*/ 106 w 123"/>
                <a:gd name="T49" fmla="*/ 261 h 588"/>
                <a:gd name="T50" fmla="*/ 111 w 123"/>
                <a:gd name="T51" fmla="*/ 287 h 588"/>
                <a:gd name="T52" fmla="*/ 116 w 123"/>
                <a:gd name="T53" fmla="*/ 334 h 588"/>
                <a:gd name="T54" fmla="*/ 120 w 123"/>
                <a:gd name="T55" fmla="*/ 380 h 588"/>
                <a:gd name="T56" fmla="*/ 122 w 123"/>
                <a:gd name="T57" fmla="*/ 422 h 588"/>
                <a:gd name="T58" fmla="*/ 123 w 123"/>
                <a:gd name="T59" fmla="*/ 463 h 588"/>
                <a:gd name="T60" fmla="*/ 122 w 123"/>
                <a:gd name="T61" fmla="*/ 499 h 588"/>
                <a:gd name="T62" fmla="*/ 121 w 123"/>
                <a:gd name="T63" fmla="*/ 528 h 588"/>
                <a:gd name="T64" fmla="*/ 116 w 123"/>
                <a:gd name="T65" fmla="*/ 573 h 588"/>
                <a:gd name="T66" fmla="*/ 115 w 123"/>
                <a:gd name="T67" fmla="*/ 588 h 588"/>
                <a:gd name="T68" fmla="*/ 115 w 123"/>
                <a:gd name="T69" fmla="*/ 588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3" h="588">
                  <a:moveTo>
                    <a:pt x="115" y="588"/>
                  </a:moveTo>
                  <a:lnTo>
                    <a:pt x="115" y="588"/>
                  </a:lnTo>
                  <a:lnTo>
                    <a:pt x="112" y="555"/>
                  </a:lnTo>
                  <a:lnTo>
                    <a:pt x="108" y="516"/>
                  </a:lnTo>
                  <a:lnTo>
                    <a:pt x="102" y="473"/>
                  </a:lnTo>
                  <a:lnTo>
                    <a:pt x="95" y="428"/>
                  </a:lnTo>
                  <a:lnTo>
                    <a:pt x="76" y="334"/>
                  </a:lnTo>
                  <a:lnTo>
                    <a:pt x="57" y="238"/>
                  </a:lnTo>
                  <a:lnTo>
                    <a:pt x="36" y="151"/>
                  </a:lnTo>
                  <a:lnTo>
                    <a:pt x="19" y="7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5" y="21"/>
                  </a:lnTo>
                  <a:lnTo>
                    <a:pt x="29" y="43"/>
                  </a:lnTo>
                  <a:lnTo>
                    <a:pt x="42" y="66"/>
                  </a:lnTo>
                  <a:lnTo>
                    <a:pt x="53" y="91"/>
                  </a:lnTo>
                  <a:lnTo>
                    <a:pt x="64" y="114"/>
                  </a:lnTo>
                  <a:lnTo>
                    <a:pt x="73" y="138"/>
                  </a:lnTo>
                  <a:lnTo>
                    <a:pt x="81" y="163"/>
                  </a:lnTo>
                  <a:lnTo>
                    <a:pt x="89" y="187"/>
                  </a:lnTo>
                  <a:lnTo>
                    <a:pt x="96" y="213"/>
                  </a:lnTo>
                  <a:lnTo>
                    <a:pt x="102" y="237"/>
                  </a:lnTo>
                  <a:lnTo>
                    <a:pt x="106" y="261"/>
                  </a:lnTo>
                  <a:lnTo>
                    <a:pt x="111" y="287"/>
                  </a:lnTo>
                  <a:lnTo>
                    <a:pt x="116" y="334"/>
                  </a:lnTo>
                  <a:lnTo>
                    <a:pt x="120" y="380"/>
                  </a:lnTo>
                  <a:lnTo>
                    <a:pt x="122" y="422"/>
                  </a:lnTo>
                  <a:lnTo>
                    <a:pt x="123" y="463"/>
                  </a:lnTo>
                  <a:lnTo>
                    <a:pt x="122" y="499"/>
                  </a:lnTo>
                  <a:lnTo>
                    <a:pt x="121" y="528"/>
                  </a:lnTo>
                  <a:lnTo>
                    <a:pt x="116" y="573"/>
                  </a:lnTo>
                  <a:lnTo>
                    <a:pt x="115" y="588"/>
                  </a:lnTo>
                  <a:lnTo>
                    <a:pt x="115" y="588"/>
                  </a:lnTo>
                  <a:close/>
                </a:path>
              </a:pathLst>
            </a:custGeom>
            <a:solidFill>
              <a:srgbClr val="44A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6" name="Freeform 20"/>
            <p:cNvSpPr>
              <a:spLocks/>
            </p:cNvSpPr>
            <p:nvPr userDrawn="1"/>
          </p:nvSpPr>
          <p:spPr bwMode="auto">
            <a:xfrm>
              <a:off x="4322912" y="4342086"/>
              <a:ext cx="92075" cy="466725"/>
            </a:xfrm>
            <a:custGeom>
              <a:avLst/>
              <a:gdLst>
                <a:gd name="T0" fmla="*/ 0 w 115"/>
                <a:gd name="T1" fmla="*/ 0 h 588"/>
                <a:gd name="T2" fmla="*/ 0 w 115"/>
                <a:gd name="T3" fmla="*/ 0 h 588"/>
                <a:gd name="T4" fmla="*/ 19 w 115"/>
                <a:gd name="T5" fmla="*/ 77 h 588"/>
                <a:gd name="T6" fmla="*/ 36 w 115"/>
                <a:gd name="T7" fmla="*/ 151 h 588"/>
                <a:gd name="T8" fmla="*/ 57 w 115"/>
                <a:gd name="T9" fmla="*/ 238 h 588"/>
                <a:gd name="T10" fmla="*/ 76 w 115"/>
                <a:gd name="T11" fmla="*/ 334 h 588"/>
                <a:gd name="T12" fmla="*/ 95 w 115"/>
                <a:gd name="T13" fmla="*/ 428 h 588"/>
                <a:gd name="T14" fmla="*/ 102 w 115"/>
                <a:gd name="T15" fmla="*/ 473 h 588"/>
                <a:gd name="T16" fmla="*/ 108 w 115"/>
                <a:gd name="T17" fmla="*/ 516 h 588"/>
                <a:gd name="T18" fmla="*/ 112 w 115"/>
                <a:gd name="T19" fmla="*/ 555 h 588"/>
                <a:gd name="T20" fmla="*/ 115 w 115"/>
                <a:gd name="T21" fmla="*/ 588 h 588"/>
                <a:gd name="T22" fmla="*/ 0 w 115"/>
                <a:gd name="T23" fmla="*/ 0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5" h="588">
                  <a:moveTo>
                    <a:pt x="0" y="0"/>
                  </a:moveTo>
                  <a:lnTo>
                    <a:pt x="0" y="0"/>
                  </a:lnTo>
                  <a:lnTo>
                    <a:pt x="19" y="77"/>
                  </a:lnTo>
                  <a:lnTo>
                    <a:pt x="36" y="151"/>
                  </a:lnTo>
                  <a:lnTo>
                    <a:pt x="57" y="238"/>
                  </a:lnTo>
                  <a:lnTo>
                    <a:pt x="76" y="334"/>
                  </a:lnTo>
                  <a:lnTo>
                    <a:pt x="95" y="428"/>
                  </a:lnTo>
                  <a:lnTo>
                    <a:pt x="102" y="473"/>
                  </a:lnTo>
                  <a:lnTo>
                    <a:pt x="108" y="516"/>
                  </a:lnTo>
                  <a:lnTo>
                    <a:pt x="112" y="555"/>
                  </a:lnTo>
                  <a:lnTo>
                    <a:pt x="115" y="5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A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7" name="Freeform 21"/>
            <p:cNvSpPr>
              <a:spLocks/>
            </p:cNvSpPr>
            <p:nvPr userDrawn="1"/>
          </p:nvSpPr>
          <p:spPr bwMode="auto">
            <a:xfrm>
              <a:off x="4213374" y="4545286"/>
              <a:ext cx="203200" cy="260350"/>
            </a:xfrm>
            <a:custGeom>
              <a:avLst/>
              <a:gdLst>
                <a:gd name="T0" fmla="*/ 0 w 257"/>
                <a:gd name="T1" fmla="*/ 0 h 330"/>
                <a:gd name="T2" fmla="*/ 0 w 257"/>
                <a:gd name="T3" fmla="*/ 0 h 330"/>
                <a:gd name="T4" fmla="*/ 8 w 257"/>
                <a:gd name="T5" fmla="*/ 6 h 330"/>
                <a:gd name="T6" fmla="*/ 30 w 257"/>
                <a:gd name="T7" fmla="*/ 21 h 330"/>
                <a:gd name="T8" fmla="*/ 45 w 257"/>
                <a:gd name="T9" fmla="*/ 33 h 330"/>
                <a:gd name="T10" fmla="*/ 62 w 257"/>
                <a:gd name="T11" fmla="*/ 46 h 330"/>
                <a:gd name="T12" fmla="*/ 82 w 257"/>
                <a:gd name="T13" fmla="*/ 64 h 330"/>
                <a:gd name="T14" fmla="*/ 101 w 257"/>
                <a:gd name="T15" fmla="*/ 82 h 330"/>
                <a:gd name="T16" fmla="*/ 122 w 257"/>
                <a:gd name="T17" fmla="*/ 104 h 330"/>
                <a:gd name="T18" fmla="*/ 144 w 257"/>
                <a:gd name="T19" fmla="*/ 129 h 330"/>
                <a:gd name="T20" fmla="*/ 166 w 257"/>
                <a:gd name="T21" fmla="*/ 156 h 330"/>
                <a:gd name="T22" fmla="*/ 187 w 257"/>
                <a:gd name="T23" fmla="*/ 186 h 330"/>
                <a:gd name="T24" fmla="*/ 206 w 257"/>
                <a:gd name="T25" fmla="*/ 218 h 330"/>
                <a:gd name="T26" fmla="*/ 226 w 257"/>
                <a:gd name="T27" fmla="*/ 253 h 330"/>
                <a:gd name="T28" fmla="*/ 234 w 257"/>
                <a:gd name="T29" fmla="*/ 271 h 330"/>
                <a:gd name="T30" fmla="*/ 243 w 257"/>
                <a:gd name="T31" fmla="*/ 290 h 330"/>
                <a:gd name="T32" fmla="*/ 250 w 257"/>
                <a:gd name="T33" fmla="*/ 309 h 330"/>
                <a:gd name="T34" fmla="*/ 257 w 257"/>
                <a:gd name="T35" fmla="*/ 330 h 330"/>
                <a:gd name="T36" fmla="*/ 257 w 257"/>
                <a:gd name="T37" fmla="*/ 330 h 330"/>
                <a:gd name="T38" fmla="*/ 246 w 257"/>
                <a:gd name="T39" fmla="*/ 324 h 330"/>
                <a:gd name="T40" fmla="*/ 220 w 257"/>
                <a:gd name="T41" fmla="*/ 307 h 330"/>
                <a:gd name="T42" fmla="*/ 202 w 257"/>
                <a:gd name="T43" fmla="*/ 294 h 330"/>
                <a:gd name="T44" fmla="*/ 181 w 257"/>
                <a:gd name="T45" fmla="*/ 279 h 330"/>
                <a:gd name="T46" fmla="*/ 159 w 257"/>
                <a:gd name="T47" fmla="*/ 261 h 330"/>
                <a:gd name="T48" fmla="*/ 136 w 257"/>
                <a:gd name="T49" fmla="*/ 241 h 330"/>
                <a:gd name="T50" fmla="*/ 113 w 257"/>
                <a:gd name="T51" fmla="*/ 218 h 330"/>
                <a:gd name="T52" fmla="*/ 90 w 257"/>
                <a:gd name="T53" fmla="*/ 194 h 330"/>
                <a:gd name="T54" fmla="*/ 68 w 257"/>
                <a:gd name="T55" fmla="*/ 166 h 330"/>
                <a:gd name="T56" fmla="*/ 58 w 257"/>
                <a:gd name="T57" fmla="*/ 152 h 330"/>
                <a:gd name="T58" fmla="*/ 48 w 257"/>
                <a:gd name="T59" fmla="*/ 138 h 330"/>
                <a:gd name="T60" fmla="*/ 39 w 257"/>
                <a:gd name="T61" fmla="*/ 121 h 330"/>
                <a:gd name="T62" fmla="*/ 31 w 257"/>
                <a:gd name="T63" fmla="*/ 106 h 330"/>
                <a:gd name="T64" fmla="*/ 23 w 257"/>
                <a:gd name="T65" fmla="*/ 89 h 330"/>
                <a:gd name="T66" fmla="*/ 16 w 257"/>
                <a:gd name="T67" fmla="*/ 73 h 330"/>
                <a:gd name="T68" fmla="*/ 10 w 257"/>
                <a:gd name="T69" fmla="*/ 56 h 330"/>
                <a:gd name="T70" fmla="*/ 6 w 257"/>
                <a:gd name="T71" fmla="*/ 37 h 330"/>
                <a:gd name="T72" fmla="*/ 2 w 257"/>
                <a:gd name="T73" fmla="*/ 20 h 330"/>
                <a:gd name="T74" fmla="*/ 0 w 257"/>
                <a:gd name="T75" fmla="*/ 0 h 330"/>
                <a:gd name="T76" fmla="*/ 0 w 257"/>
                <a:gd name="T77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7" h="330">
                  <a:moveTo>
                    <a:pt x="0" y="0"/>
                  </a:moveTo>
                  <a:lnTo>
                    <a:pt x="0" y="0"/>
                  </a:lnTo>
                  <a:lnTo>
                    <a:pt x="8" y="6"/>
                  </a:lnTo>
                  <a:lnTo>
                    <a:pt x="30" y="21"/>
                  </a:lnTo>
                  <a:lnTo>
                    <a:pt x="45" y="33"/>
                  </a:lnTo>
                  <a:lnTo>
                    <a:pt x="62" y="46"/>
                  </a:lnTo>
                  <a:lnTo>
                    <a:pt x="82" y="64"/>
                  </a:lnTo>
                  <a:lnTo>
                    <a:pt x="101" y="82"/>
                  </a:lnTo>
                  <a:lnTo>
                    <a:pt x="122" y="104"/>
                  </a:lnTo>
                  <a:lnTo>
                    <a:pt x="144" y="129"/>
                  </a:lnTo>
                  <a:lnTo>
                    <a:pt x="166" y="156"/>
                  </a:lnTo>
                  <a:lnTo>
                    <a:pt x="187" y="186"/>
                  </a:lnTo>
                  <a:lnTo>
                    <a:pt x="206" y="218"/>
                  </a:lnTo>
                  <a:lnTo>
                    <a:pt x="226" y="253"/>
                  </a:lnTo>
                  <a:lnTo>
                    <a:pt x="234" y="271"/>
                  </a:lnTo>
                  <a:lnTo>
                    <a:pt x="243" y="290"/>
                  </a:lnTo>
                  <a:lnTo>
                    <a:pt x="250" y="309"/>
                  </a:lnTo>
                  <a:lnTo>
                    <a:pt x="257" y="330"/>
                  </a:lnTo>
                  <a:lnTo>
                    <a:pt x="257" y="330"/>
                  </a:lnTo>
                  <a:lnTo>
                    <a:pt x="246" y="324"/>
                  </a:lnTo>
                  <a:lnTo>
                    <a:pt x="220" y="307"/>
                  </a:lnTo>
                  <a:lnTo>
                    <a:pt x="202" y="294"/>
                  </a:lnTo>
                  <a:lnTo>
                    <a:pt x="181" y="279"/>
                  </a:lnTo>
                  <a:lnTo>
                    <a:pt x="159" y="261"/>
                  </a:lnTo>
                  <a:lnTo>
                    <a:pt x="136" y="241"/>
                  </a:lnTo>
                  <a:lnTo>
                    <a:pt x="113" y="218"/>
                  </a:lnTo>
                  <a:lnTo>
                    <a:pt x="90" y="194"/>
                  </a:lnTo>
                  <a:lnTo>
                    <a:pt x="68" y="166"/>
                  </a:lnTo>
                  <a:lnTo>
                    <a:pt x="58" y="152"/>
                  </a:lnTo>
                  <a:lnTo>
                    <a:pt x="48" y="138"/>
                  </a:lnTo>
                  <a:lnTo>
                    <a:pt x="39" y="121"/>
                  </a:lnTo>
                  <a:lnTo>
                    <a:pt x="31" y="106"/>
                  </a:lnTo>
                  <a:lnTo>
                    <a:pt x="23" y="89"/>
                  </a:lnTo>
                  <a:lnTo>
                    <a:pt x="16" y="73"/>
                  </a:lnTo>
                  <a:lnTo>
                    <a:pt x="10" y="56"/>
                  </a:lnTo>
                  <a:lnTo>
                    <a:pt x="6" y="37"/>
                  </a:lnTo>
                  <a:lnTo>
                    <a:pt x="2" y="2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CC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8" name="Freeform 22"/>
            <p:cNvSpPr>
              <a:spLocks/>
            </p:cNvSpPr>
            <p:nvPr userDrawn="1"/>
          </p:nvSpPr>
          <p:spPr bwMode="auto">
            <a:xfrm>
              <a:off x="4213374" y="4545286"/>
              <a:ext cx="203200" cy="260350"/>
            </a:xfrm>
            <a:custGeom>
              <a:avLst/>
              <a:gdLst>
                <a:gd name="T0" fmla="*/ 257 w 257"/>
                <a:gd name="T1" fmla="*/ 330 h 330"/>
                <a:gd name="T2" fmla="*/ 257 w 257"/>
                <a:gd name="T3" fmla="*/ 330 h 330"/>
                <a:gd name="T4" fmla="*/ 240 w 257"/>
                <a:gd name="T5" fmla="*/ 314 h 330"/>
                <a:gd name="T6" fmla="*/ 221 w 257"/>
                <a:gd name="T7" fmla="*/ 294 h 330"/>
                <a:gd name="T8" fmla="*/ 200 w 257"/>
                <a:gd name="T9" fmla="*/ 271 h 330"/>
                <a:gd name="T10" fmla="*/ 181 w 257"/>
                <a:gd name="T11" fmla="*/ 247 h 330"/>
                <a:gd name="T12" fmla="*/ 138 w 257"/>
                <a:gd name="T13" fmla="*/ 194 h 330"/>
                <a:gd name="T14" fmla="*/ 98 w 257"/>
                <a:gd name="T15" fmla="*/ 140 h 330"/>
                <a:gd name="T16" fmla="*/ 61 w 257"/>
                <a:gd name="T17" fmla="*/ 89 h 330"/>
                <a:gd name="T18" fmla="*/ 31 w 257"/>
                <a:gd name="T19" fmla="*/ 46 h 330"/>
                <a:gd name="T20" fmla="*/ 0 w 257"/>
                <a:gd name="T21" fmla="*/ 2 h 330"/>
                <a:gd name="T22" fmla="*/ 0 w 257"/>
                <a:gd name="T23" fmla="*/ 2 h 330"/>
                <a:gd name="T24" fmla="*/ 0 w 257"/>
                <a:gd name="T25" fmla="*/ 0 h 330"/>
                <a:gd name="T26" fmla="*/ 0 w 257"/>
                <a:gd name="T27" fmla="*/ 0 h 330"/>
                <a:gd name="T28" fmla="*/ 2 w 257"/>
                <a:gd name="T29" fmla="*/ 20 h 330"/>
                <a:gd name="T30" fmla="*/ 6 w 257"/>
                <a:gd name="T31" fmla="*/ 37 h 330"/>
                <a:gd name="T32" fmla="*/ 10 w 257"/>
                <a:gd name="T33" fmla="*/ 56 h 330"/>
                <a:gd name="T34" fmla="*/ 16 w 257"/>
                <a:gd name="T35" fmla="*/ 73 h 330"/>
                <a:gd name="T36" fmla="*/ 23 w 257"/>
                <a:gd name="T37" fmla="*/ 89 h 330"/>
                <a:gd name="T38" fmla="*/ 31 w 257"/>
                <a:gd name="T39" fmla="*/ 106 h 330"/>
                <a:gd name="T40" fmla="*/ 39 w 257"/>
                <a:gd name="T41" fmla="*/ 121 h 330"/>
                <a:gd name="T42" fmla="*/ 48 w 257"/>
                <a:gd name="T43" fmla="*/ 138 h 330"/>
                <a:gd name="T44" fmla="*/ 58 w 257"/>
                <a:gd name="T45" fmla="*/ 152 h 330"/>
                <a:gd name="T46" fmla="*/ 68 w 257"/>
                <a:gd name="T47" fmla="*/ 166 h 330"/>
                <a:gd name="T48" fmla="*/ 90 w 257"/>
                <a:gd name="T49" fmla="*/ 194 h 330"/>
                <a:gd name="T50" fmla="*/ 113 w 257"/>
                <a:gd name="T51" fmla="*/ 218 h 330"/>
                <a:gd name="T52" fmla="*/ 136 w 257"/>
                <a:gd name="T53" fmla="*/ 241 h 330"/>
                <a:gd name="T54" fmla="*/ 159 w 257"/>
                <a:gd name="T55" fmla="*/ 261 h 330"/>
                <a:gd name="T56" fmla="*/ 181 w 257"/>
                <a:gd name="T57" fmla="*/ 279 h 330"/>
                <a:gd name="T58" fmla="*/ 202 w 257"/>
                <a:gd name="T59" fmla="*/ 294 h 330"/>
                <a:gd name="T60" fmla="*/ 220 w 257"/>
                <a:gd name="T61" fmla="*/ 307 h 330"/>
                <a:gd name="T62" fmla="*/ 246 w 257"/>
                <a:gd name="T63" fmla="*/ 324 h 330"/>
                <a:gd name="T64" fmla="*/ 257 w 257"/>
                <a:gd name="T65" fmla="*/ 330 h 330"/>
                <a:gd name="T66" fmla="*/ 257 w 257"/>
                <a:gd name="T67" fmla="*/ 33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7" h="330">
                  <a:moveTo>
                    <a:pt x="257" y="330"/>
                  </a:moveTo>
                  <a:lnTo>
                    <a:pt x="257" y="330"/>
                  </a:lnTo>
                  <a:lnTo>
                    <a:pt x="240" y="314"/>
                  </a:lnTo>
                  <a:lnTo>
                    <a:pt x="221" y="294"/>
                  </a:lnTo>
                  <a:lnTo>
                    <a:pt x="200" y="271"/>
                  </a:lnTo>
                  <a:lnTo>
                    <a:pt x="181" y="247"/>
                  </a:lnTo>
                  <a:lnTo>
                    <a:pt x="138" y="194"/>
                  </a:lnTo>
                  <a:lnTo>
                    <a:pt x="98" y="140"/>
                  </a:lnTo>
                  <a:lnTo>
                    <a:pt x="61" y="89"/>
                  </a:lnTo>
                  <a:lnTo>
                    <a:pt x="31" y="46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0"/>
                  </a:lnTo>
                  <a:lnTo>
                    <a:pt x="6" y="37"/>
                  </a:lnTo>
                  <a:lnTo>
                    <a:pt x="10" y="56"/>
                  </a:lnTo>
                  <a:lnTo>
                    <a:pt x="16" y="73"/>
                  </a:lnTo>
                  <a:lnTo>
                    <a:pt x="23" y="89"/>
                  </a:lnTo>
                  <a:lnTo>
                    <a:pt x="31" y="106"/>
                  </a:lnTo>
                  <a:lnTo>
                    <a:pt x="39" y="121"/>
                  </a:lnTo>
                  <a:lnTo>
                    <a:pt x="48" y="138"/>
                  </a:lnTo>
                  <a:lnTo>
                    <a:pt x="58" y="152"/>
                  </a:lnTo>
                  <a:lnTo>
                    <a:pt x="68" y="166"/>
                  </a:lnTo>
                  <a:lnTo>
                    <a:pt x="90" y="194"/>
                  </a:lnTo>
                  <a:lnTo>
                    <a:pt x="113" y="218"/>
                  </a:lnTo>
                  <a:lnTo>
                    <a:pt x="136" y="241"/>
                  </a:lnTo>
                  <a:lnTo>
                    <a:pt x="159" y="261"/>
                  </a:lnTo>
                  <a:lnTo>
                    <a:pt x="181" y="279"/>
                  </a:lnTo>
                  <a:lnTo>
                    <a:pt x="202" y="294"/>
                  </a:lnTo>
                  <a:lnTo>
                    <a:pt x="220" y="307"/>
                  </a:lnTo>
                  <a:lnTo>
                    <a:pt x="246" y="324"/>
                  </a:lnTo>
                  <a:lnTo>
                    <a:pt x="257" y="330"/>
                  </a:lnTo>
                  <a:lnTo>
                    <a:pt x="257" y="330"/>
                  </a:lnTo>
                  <a:close/>
                </a:path>
              </a:pathLst>
            </a:custGeom>
            <a:solidFill>
              <a:srgbClr val="54CC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6" name="Freeform 23"/>
            <p:cNvSpPr>
              <a:spLocks/>
            </p:cNvSpPr>
            <p:nvPr userDrawn="1"/>
          </p:nvSpPr>
          <p:spPr bwMode="auto">
            <a:xfrm>
              <a:off x="4213374" y="4545286"/>
              <a:ext cx="203200" cy="260350"/>
            </a:xfrm>
            <a:custGeom>
              <a:avLst/>
              <a:gdLst>
                <a:gd name="T0" fmla="*/ 0 w 257"/>
                <a:gd name="T1" fmla="*/ 0 h 328"/>
                <a:gd name="T2" fmla="*/ 0 w 257"/>
                <a:gd name="T3" fmla="*/ 0 h 328"/>
                <a:gd name="T4" fmla="*/ 31 w 257"/>
                <a:gd name="T5" fmla="*/ 44 h 328"/>
                <a:gd name="T6" fmla="*/ 61 w 257"/>
                <a:gd name="T7" fmla="*/ 87 h 328"/>
                <a:gd name="T8" fmla="*/ 98 w 257"/>
                <a:gd name="T9" fmla="*/ 138 h 328"/>
                <a:gd name="T10" fmla="*/ 138 w 257"/>
                <a:gd name="T11" fmla="*/ 192 h 328"/>
                <a:gd name="T12" fmla="*/ 181 w 257"/>
                <a:gd name="T13" fmla="*/ 245 h 328"/>
                <a:gd name="T14" fmla="*/ 200 w 257"/>
                <a:gd name="T15" fmla="*/ 269 h 328"/>
                <a:gd name="T16" fmla="*/ 221 w 257"/>
                <a:gd name="T17" fmla="*/ 292 h 328"/>
                <a:gd name="T18" fmla="*/ 240 w 257"/>
                <a:gd name="T19" fmla="*/ 312 h 328"/>
                <a:gd name="T20" fmla="*/ 257 w 257"/>
                <a:gd name="T21" fmla="*/ 328 h 328"/>
                <a:gd name="T22" fmla="*/ 0 w 257"/>
                <a:gd name="T23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7" h="328">
                  <a:moveTo>
                    <a:pt x="0" y="0"/>
                  </a:moveTo>
                  <a:lnTo>
                    <a:pt x="0" y="0"/>
                  </a:lnTo>
                  <a:lnTo>
                    <a:pt x="31" y="44"/>
                  </a:lnTo>
                  <a:lnTo>
                    <a:pt x="61" y="87"/>
                  </a:lnTo>
                  <a:lnTo>
                    <a:pt x="98" y="138"/>
                  </a:lnTo>
                  <a:lnTo>
                    <a:pt x="138" y="192"/>
                  </a:lnTo>
                  <a:lnTo>
                    <a:pt x="181" y="245"/>
                  </a:lnTo>
                  <a:lnTo>
                    <a:pt x="200" y="269"/>
                  </a:lnTo>
                  <a:lnTo>
                    <a:pt x="221" y="292"/>
                  </a:lnTo>
                  <a:lnTo>
                    <a:pt x="240" y="312"/>
                  </a:lnTo>
                  <a:lnTo>
                    <a:pt x="257" y="3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A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7" name="Freeform 24"/>
            <p:cNvSpPr>
              <a:spLocks/>
            </p:cNvSpPr>
            <p:nvPr userDrawn="1"/>
          </p:nvSpPr>
          <p:spPr bwMode="auto">
            <a:xfrm>
              <a:off x="4414987" y="4559573"/>
              <a:ext cx="112713" cy="249238"/>
            </a:xfrm>
            <a:custGeom>
              <a:avLst/>
              <a:gdLst>
                <a:gd name="T0" fmla="*/ 142 w 142"/>
                <a:gd name="T1" fmla="*/ 0 h 314"/>
                <a:gd name="T2" fmla="*/ 142 w 142"/>
                <a:gd name="T3" fmla="*/ 0 h 314"/>
                <a:gd name="T4" fmla="*/ 141 w 142"/>
                <a:gd name="T5" fmla="*/ 8 h 314"/>
                <a:gd name="T6" fmla="*/ 138 w 142"/>
                <a:gd name="T7" fmla="*/ 30 h 314"/>
                <a:gd name="T8" fmla="*/ 131 w 142"/>
                <a:gd name="T9" fmla="*/ 62 h 314"/>
                <a:gd name="T10" fmla="*/ 126 w 142"/>
                <a:gd name="T11" fmla="*/ 82 h 314"/>
                <a:gd name="T12" fmla="*/ 119 w 142"/>
                <a:gd name="T13" fmla="*/ 104 h 314"/>
                <a:gd name="T14" fmla="*/ 111 w 142"/>
                <a:gd name="T15" fmla="*/ 128 h 314"/>
                <a:gd name="T16" fmla="*/ 101 w 142"/>
                <a:gd name="T17" fmla="*/ 152 h 314"/>
                <a:gd name="T18" fmla="*/ 89 w 142"/>
                <a:gd name="T19" fmla="*/ 178 h 314"/>
                <a:gd name="T20" fmla="*/ 77 w 142"/>
                <a:gd name="T21" fmla="*/ 205 h 314"/>
                <a:gd name="T22" fmla="*/ 60 w 142"/>
                <a:gd name="T23" fmla="*/ 233 h 314"/>
                <a:gd name="T24" fmla="*/ 43 w 142"/>
                <a:gd name="T25" fmla="*/ 260 h 314"/>
                <a:gd name="T26" fmla="*/ 22 w 142"/>
                <a:gd name="T27" fmla="*/ 288 h 314"/>
                <a:gd name="T28" fmla="*/ 0 w 142"/>
                <a:gd name="T29" fmla="*/ 314 h 314"/>
                <a:gd name="T30" fmla="*/ 0 w 142"/>
                <a:gd name="T31" fmla="*/ 314 h 314"/>
                <a:gd name="T32" fmla="*/ 0 w 142"/>
                <a:gd name="T33" fmla="*/ 305 h 314"/>
                <a:gd name="T34" fmla="*/ 4 w 142"/>
                <a:gd name="T35" fmla="*/ 280 h 314"/>
                <a:gd name="T36" fmla="*/ 10 w 142"/>
                <a:gd name="T37" fmla="*/ 241 h 314"/>
                <a:gd name="T38" fmla="*/ 15 w 142"/>
                <a:gd name="T39" fmla="*/ 219 h 314"/>
                <a:gd name="T40" fmla="*/ 21 w 142"/>
                <a:gd name="T41" fmla="*/ 195 h 314"/>
                <a:gd name="T42" fmla="*/ 29 w 142"/>
                <a:gd name="T43" fmla="*/ 169 h 314"/>
                <a:gd name="T44" fmla="*/ 40 w 142"/>
                <a:gd name="T45" fmla="*/ 143 h 314"/>
                <a:gd name="T46" fmla="*/ 51 w 142"/>
                <a:gd name="T47" fmla="*/ 116 h 314"/>
                <a:gd name="T48" fmla="*/ 64 w 142"/>
                <a:gd name="T49" fmla="*/ 91 h 314"/>
                <a:gd name="T50" fmla="*/ 80 w 142"/>
                <a:gd name="T51" fmla="*/ 66 h 314"/>
                <a:gd name="T52" fmla="*/ 89 w 142"/>
                <a:gd name="T53" fmla="*/ 54 h 314"/>
                <a:gd name="T54" fmla="*/ 98 w 142"/>
                <a:gd name="T55" fmla="*/ 42 h 314"/>
                <a:gd name="T56" fmla="*/ 109 w 142"/>
                <a:gd name="T57" fmla="*/ 31 h 314"/>
                <a:gd name="T58" fmla="*/ 119 w 142"/>
                <a:gd name="T59" fmla="*/ 21 h 314"/>
                <a:gd name="T60" fmla="*/ 131 w 142"/>
                <a:gd name="T61" fmla="*/ 10 h 314"/>
                <a:gd name="T62" fmla="*/ 142 w 142"/>
                <a:gd name="T63" fmla="*/ 0 h 314"/>
                <a:gd name="T64" fmla="*/ 142 w 142"/>
                <a:gd name="T65" fmla="*/ 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2" h="314">
                  <a:moveTo>
                    <a:pt x="142" y="0"/>
                  </a:moveTo>
                  <a:lnTo>
                    <a:pt x="142" y="0"/>
                  </a:lnTo>
                  <a:lnTo>
                    <a:pt x="141" y="8"/>
                  </a:lnTo>
                  <a:lnTo>
                    <a:pt x="138" y="30"/>
                  </a:lnTo>
                  <a:lnTo>
                    <a:pt x="131" y="62"/>
                  </a:lnTo>
                  <a:lnTo>
                    <a:pt x="126" y="82"/>
                  </a:lnTo>
                  <a:lnTo>
                    <a:pt x="119" y="104"/>
                  </a:lnTo>
                  <a:lnTo>
                    <a:pt x="111" y="128"/>
                  </a:lnTo>
                  <a:lnTo>
                    <a:pt x="101" y="152"/>
                  </a:lnTo>
                  <a:lnTo>
                    <a:pt x="89" y="178"/>
                  </a:lnTo>
                  <a:lnTo>
                    <a:pt x="77" y="205"/>
                  </a:lnTo>
                  <a:lnTo>
                    <a:pt x="60" y="233"/>
                  </a:lnTo>
                  <a:lnTo>
                    <a:pt x="43" y="260"/>
                  </a:lnTo>
                  <a:lnTo>
                    <a:pt x="22" y="288"/>
                  </a:lnTo>
                  <a:lnTo>
                    <a:pt x="0" y="314"/>
                  </a:lnTo>
                  <a:lnTo>
                    <a:pt x="0" y="314"/>
                  </a:lnTo>
                  <a:lnTo>
                    <a:pt x="0" y="305"/>
                  </a:lnTo>
                  <a:lnTo>
                    <a:pt x="4" y="280"/>
                  </a:lnTo>
                  <a:lnTo>
                    <a:pt x="10" y="241"/>
                  </a:lnTo>
                  <a:lnTo>
                    <a:pt x="15" y="219"/>
                  </a:lnTo>
                  <a:lnTo>
                    <a:pt x="21" y="195"/>
                  </a:lnTo>
                  <a:lnTo>
                    <a:pt x="29" y="169"/>
                  </a:lnTo>
                  <a:lnTo>
                    <a:pt x="40" y="143"/>
                  </a:lnTo>
                  <a:lnTo>
                    <a:pt x="51" y="116"/>
                  </a:lnTo>
                  <a:lnTo>
                    <a:pt x="64" y="91"/>
                  </a:lnTo>
                  <a:lnTo>
                    <a:pt x="80" y="66"/>
                  </a:lnTo>
                  <a:lnTo>
                    <a:pt x="89" y="54"/>
                  </a:lnTo>
                  <a:lnTo>
                    <a:pt x="98" y="42"/>
                  </a:lnTo>
                  <a:lnTo>
                    <a:pt x="109" y="31"/>
                  </a:lnTo>
                  <a:lnTo>
                    <a:pt x="119" y="21"/>
                  </a:lnTo>
                  <a:lnTo>
                    <a:pt x="131" y="10"/>
                  </a:lnTo>
                  <a:lnTo>
                    <a:pt x="142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54CC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8" name="Freeform 25"/>
            <p:cNvSpPr>
              <a:spLocks/>
            </p:cNvSpPr>
            <p:nvPr userDrawn="1"/>
          </p:nvSpPr>
          <p:spPr bwMode="auto">
            <a:xfrm>
              <a:off x="4414987" y="4559573"/>
              <a:ext cx="112713" cy="249238"/>
            </a:xfrm>
            <a:custGeom>
              <a:avLst/>
              <a:gdLst>
                <a:gd name="T0" fmla="*/ 0 w 142"/>
                <a:gd name="T1" fmla="*/ 314 h 314"/>
                <a:gd name="T2" fmla="*/ 0 w 142"/>
                <a:gd name="T3" fmla="*/ 314 h 314"/>
                <a:gd name="T4" fmla="*/ 5 w 142"/>
                <a:gd name="T5" fmla="*/ 296 h 314"/>
                <a:gd name="T6" fmla="*/ 13 w 142"/>
                <a:gd name="T7" fmla="*/ 274 h 314"/>
                <a:gd name="T8" fmla="*/ 32 w 142"/>
                <a:gd name="T9" fmla="*/ 227 h 314"/>
                <a:gd name="T10" fmla="*/ 55 w 142"/>
                <a:gd name="T11" fmla="*/ 176 h 314"/>
                <a:gd name="T12" fmla="*/ 79 w 142"/>
                <a:gd name="T13" fmla="*/ 125 h 314"/>
                <a:gd name="T14" fmla="*/ 102 w 142"/>
                <a:gd name="T15" fmla="*/ 79 h 314"/>
                <a:gd name="T16" fmla="*/ 121 w 142"/>
                <a:gd name="T17" fmla="*/ 40 h 314"/>
                <a:gd name="T18" fmla="*/ 142 w 142"/>
                <a:gd name="T19" fmla="*/ 1 h 314"/>
                <a:gd name="T20" fmla="*/ 142 w 142"/>
                <a:gd name="T21" fmla="*/ 1 h 314"/>
                <a:gd name="T22" fmla="*/ 142 w 142"/>
                <a:gd name="T23" fmla="*/ 0 h 314"/>
                <a:gd name="T24" fmla="*/ 142 w 142"/>
                <a:gd name="T25" fmla="*/ 0 h 314"/>
                <a:gd name="T26" fmla="*/ 131 w 142"/>
                <a:gd name="T27" fmla="*/ 10 h 314"/>
                <a:gd name="T28" fmla="*/ 119 w 142"/>
                <a:gd name="T29" fmla="*/ 21 h 314"/>
                <a:gd name="T30" fmla="*/ 109 w 142"/>
                <a:gd name="T31" fmla="*/ 31 h 314"/>
                <a:gd name="T32" fmla="*/ 98 w 142"/>
                <a:gd name="T33" fmla="*/ 42 h 314"/>
                <a:gd name="T34" fmla="*/ 89 w 142"/>
                <a:gd name="T35" fmla="*/ 54 h 314"/>
                <a:gd name="T36" fmla="*/ 80 w 142"/>
                <a:gd name="T37" fmla="*/ 66 h 314"/>
                <a:gd name="T38" fmla="*/ 64 w 142"/>
                <a:gd name="T39" fmla="*/ 91 h 314"/>
                <a:gd name="T40" fmla="*/ 51 w 142"/>
                <a:gd name="T41" fmla="*/ 116 h 314"/>
                <a:gd name="T42" fmla="*/ 40 w 142"/>
                <a:gd name="T43" fmla="*/ 143 h 314"/>
                <a:gd name="T44" fmla="*/ 29 w 142"/>
                <a:gd name="T45" fmla="*/ 169 h 314"/>
                <a:gd name="T46" fmla="*/ 21 w 142"/>
                <a:gd name="T47" fmla="*/ 195 h 314"/>
                <a:gd name="T48" fmla="*/ 15 w 142"/>
                <a:gd name="T49" fmla="*/ 219 h 314"/>
                <a:gd name="T50" fmla="*/ 10 w 142"/>
                <a:gd name="T51" fmla="*/ 241 h 314"/>
                <a:gd name="T52" fmla="*/ 4 w 142"/>
                <a:gd name="T53" fmla="*/ 280 h 314"/>
                <a:gd name="T54" fmla="*/ 0 w 142"/>
                <a:gd name="T55" fmla="*/ 305 h 314"/>
                <a:gd name="T56" fmla="*/ 0 w 142"/>
                <a:gd name="T57" fmla="*/ 314 h 314"/>
                <a:gd name="T58" fmla="*/ 0 w 142"/>
                <a:gd name="T59" fmla="*/ 31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2" h="314">
                  <a:moveTo>
                    <a:pt x="0" y="314"/>
                  </a:moveTo>
                  <a:lnTo>
                    <a:pt x="0" y="314"/>
                  </a:lnTo>
                  <a:lnTo>
                    <a:pt x="5" y="296"/>
                  </a:lnTo>
                  <a:lnTo>
                    <a:pt x="13" y="274"/>
                  </a:lnTo>
                  <a:lnTo>
                    <a:pt x="32" y="227"/>
                  </a:lnTo>
                  <a:lnTo>
                    <a:pt x="55" y="176"/>
                  </a:lnTo>
                  <a:lnTo>
                    <a:pt x="79" y="125"/>
                  </a:lnTo>
                  <a:lnTo>
                    <a:pt x="102" y="79"/>
                  </a:lnTo>
                  <a:lnTo>
                    <a:pt x="121" y="40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0"/>
                  </a:lnTo>
                  <a:lnTo>
                    <a:pt x="142" y="0"/>
                  </a:lnTo>
                  <a:lnTo>
                    <a:pt x="131" y="10"/>
                  </a:lnTo>
                  <a:lnTo>
                    <a:pt x="119" y="21"/>
                  </a:lnTo>
                  <a:lnTo>
                    <a:pt x="109" y="31"/>
                  </a:lnTo>
                  <a:lnTo>
                    <a:pt x="98" y="42"/>
                  </a:lnTo>
                  <a:lnTo>
                    <a:pt x="89" y="54"/>
                  </a:lnTo>
                  <a:lnTo>
                    <a:pt x="80" y="66"/>
                  </a:lnTo>
                  <a:lnTo>
                    <a:pt x="64" y="91"/>
                  </a:lnTo>
                  <a:lnTo>
                    <a:pt x="51" y="116"/>
                  </a:lnTo>
                  <a:lnTo>
                    <a:pt x="40" y="143"/>
                  </a:lnTo>
                  <a:lnTo>
                    <a:pt x="29" y="169"/>
                  </a:lnTo>
                  <a:lnTo>
                    <a:pt x="21" y="195"/>
                  </a:lnTo>
                  <a:lnTo>
                    <a:pt x="15" y="219"/>
                  </a:lnTo>
                  <a:lnTo>
                    <a:pt x="10" y="241"/>
                  </a:lnTo>
                  <a:lnTo>
                    <a:pt x="4" y="280"/>
                  </a:lnTo>
                  <a:lnTo>
                    <a:pt x="0" y="305"/>
                  </a:lnTo>
                  <a:lnTo>
                    <a:pt x="0" y="314"/>
                  </a:lnTo>
                  <a:lnTo>
                    <a:pt x="0" y="314"/>
                  </a:lnTo>
                  <a:close/>
                </a:path>
              </a:pathLst>
            </a:custGeom>
            <a:solidFill>
              <a:srgbClr val="54CC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9" name="Freeform 26"/>
            <p:cNvSpPr>
              <a:spLocks/>
            </p:cNvSpPr>
            <p:nvPr userDrawn="1"/>
          </p:nvSpPr>
          <p:spPr bwMode="auto">
            <a:xfrm>
              <a:off x="4414987" y="4559573"/>
              <a:ext cx="112713" cy="249238"/>
            </a:xfrm>
            <a:custGeom>
              <a:avLst/>
              <a:gdLst>
                <a:gd name="T0" fmla="*/ 142 w 142"/>
                <a:gd name="T1" fmla="*/ 0 h 313"/>
                <a:gd name="T2" fmla="*/ 142 w 142"/>
                <a:gd name="T3" fmla="*/ 0 h 313"/>
                <a:gd name="T4" fmla="*/ 121 w 142"/>
                <a:gd name="T5" fmla="*/ 39 h 313"/>
                <a:gd name="T6" fmla="*/ 102 w 142"/>
                <a:gd name="T7" fmla="*/ 78 h 313"/>
                <a:gd name="T8" fmla="*/ 79 w 142"/>
                <a:gd name="T9" fmla="*/ 124 h 313"/>
                <a:gd name="T10" fmla="*/ 55 w 142"/>
                <a:gd name="T11" fmla="*/ 175 h 313"/>
                <a:gd name="T12" fmla="*/ 32 w 142"/>
                <a:gd name="T13" fmla="*/ 226 h 313"/>
                <a:gd name="T14" fmla="*/ 13 w 142"/>
                <a:gd name="T15" fmla="*/ 273 h 313"/>
                <a:gd name="T16" fmla="*/ 5 w 142"/>
                <a:gd name="T17" fmla="*/ 295 h 313"/>
                <a:gd name="T18" fmla="*/ 0 w 142"/>
                <a:gd name="T19" fmla="*/ 313 h 313"/>
                <a:gd name="T20" fmla="*/ 142 w 142"/>
                <a:gd name="T21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2" h="313">
                  <a:moveTo>
                    <a:pt x="142" y="0"/>
                  </a:moveTo>
                  <a:lnTo>
                    <a:pt x="142" y="0"/>
                  </a:lnTo>
                  <a:lnTo>
                    <a:pt x="121" y="39"/>
                  </a:lnTo>
                  <a:lnTo>
                    <a:pt x="102" y="78"/>
                  </a:lnTo>
                  <a:lnTo>
                    <a:pt x="79" y="124"/>
                  </a:lnTo>
                  <a:lnTo>
                    <a:pt x="55" y="175"/>
                  </a:lnTo>
                  <a:lnTo>
                    <a:pt x="32" y="226"/>
                  </a:lnTo>
                  <a:lnTo>
                    <a:pt x="13" y="273"/>
                  </a:lnTo>
                  <a:lnTo>
                    <a:pt x="5" y="295"/>
                  </a:lnTo>
                  <a:lnTo>
                    <a:pt x="0" y="313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44A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90" name="Freeform 27"/>
            <p:cNvSpPr>
              <a:spLocks/>
            </p:cNvSpPr>
            <p:nvPr userDrawn="1"/>
          </p:nvSpPr>
          <p:spPr bwMode="auto">
            <a:xfrm>
              <a:off x="4516587" y="4418286"/>
              <a:ext cx="119063" cy="415925"/>
            </a:xfrm>
            <a:custGeom>
              <a:avLst/>
              <a:gdLst>
                <a:gd name="T0" fmla="*/ 134 w 150"/>
                <a:gd name="T1" fmla="*/ 0 h 525"/>
                <a:gd name="T2" fmla="*/ 134 w 150"/>
                <a:gd name="T3" fmla="*/ 0 h 525"/>
                <a:gd name="T4" fmla="*/ 136 w 150"/>
                <a:gd name="T5" fmla="*/ 12 h 525"/>
                <a:gd name="T6" fmla="*/ 140 w 150"/>
                <a:gd name="T7" fmla="*/ 27 h 525"/>
                <a:gd name="T8" fmla="*/ 143 w 150"/>
                <a:gd name="T9" fmla="*/ 46 h 525"/>
                <a:gd name="T10" fmla="*/ 147 w 150"/>
                <a:gd name="T11" fmla="*/ 70 h 525"/>
                <a:gd name="T12" fmla="*/ 149 w 150"/>
                <a:gd name="T13" fmla="*/ 98 h 525"/>
                <a:gd name="T14" fmla="*/ 150 w 150"/>
                <a:gd name="T15" fmla="*/ 131 h 525"/>
                <a:gd name="T16" fmla="*/ 150 w 150"/>
                <a:gd name="T17" fmla="*/ 165 h 525"/>
                <a:gd name="T18" fmla="*/ 148 w 150"/>
                <a:gd name="T19" fmla="*/ 204 h 525"/>
                <a:gd name="T20" fmla="*/ 143 w 150"/>
                <a:gd name="T21" fmla="*/ 245 h 525"/>
                <a:gd name="T22" fmla="*/ 139 w 150"/>
                <a:gd name="T23" fmla="*/ 267 h 525"/>
                <a:gd name="T24" fmla="*/ 135 w 150"/>
                <a:gd name="T25" fmla="*/ 288 h 525"/>
                <a:gd name="T26" fmla="*/ 129 w 150"/>
                <a:gd name="T27" fmla="*/ 311 h 525"/>
                <a:gd name="T28" fmla="*/ 122 w 150"/>
                <a:gd name="T29" fmla="*/ 333 h 525"/>
                <a:gd name="T30" fmla="*/ 116 w 150"/>
                <a:gd name="T31" fmla="*/ 356 h 525"/>
                <a:gd name="T32" fmla="*/ 108 w 150"/>
                <a:gd name="T33" fmla="*/ 381 h 525"/>
                <a:gd name="T34" fmla="*/ 97 w 150"/>
                <a:gd name="T35" fmla="*/ 404 h 525"/>
                <a:gd name="T36" fmla="*/ 87 w 150"/>
                <a:gd name="T37" fmla="*/ 428 h 525"/>
                <a:gd name="T38" fmla="*/ 75 w 150"/>
                <a:gd name="T39" fmla="*/ 452 h 525"/>
                <a:gd name="T40" fmla="*/ 61 w 150"/>
                <a:gd name="T41" fmla="*/ 476 h 525"/>
                <a:gd name="T42" fmla="*/ 46 w 150"/>
                <a:gd name="T43" fmla="*/ 500 h 525"/>
                <a:gd name="T44" fmla="*/ 30 w 150"/>
                <a:gd name="T45" fmla="*/ 525 h 525"/>
                <a:gd name="T46" fmla="*/ 30 w 150"/>
                <a:gd name="T47" fmla="*/ 525 h 525"/>
                <a:gd name="T48" fmla="*/ 26 w 150"/>
                <a:gd name="T49" fmla="*/ 511 h 525"/>
                <a:gd name="T50" fmla="*/ 21 w 150"/>
                <a:gd name="T51" fmla="*/ 494 h 525"/>
                <a:gd name="T52" fmla="*/ 15 w 150"/>
                <a:gd name="T53" fmla="*/ 470 h 525"/>
                <a:gd name="T54" fmla="*/ 11 w 150"/>
                <a:gd name="T55" fmla="*/ 443 h 525"/>
                <a:gd name="T56" fmla="*/ 5 w 150"/>
                <a:gd name="T57" fmla="*/ 409 h 525"/>
                <a:gd name="T58" fmla="*/ 2 w 150"/>
                <a:gd name="T59" fmla="*/ 374 h 525"/>
                <a:gd name="T60" fmla="*/ 0 w 150"/>
                <a:gd name="T61" fmla="*/ 335 h 525"/>
                <a:gd name="T62" fmla="*/ 0 w 150"/>
                <a:gd name="T63" fmla="*/ 315 h 525"/>
                <a:gd name="T64" fmla="*/ 0 w 150"/>
                <a:gd name="T65" fmla="*/ 294 h 525"/>
                <a:gd name="T66" fmla="*/ 3 w 150"/>
                <a:gd name="T67" fmla="*/ 272 h 525"/>
                <a:gd name="T68" fmla="*/ 5 w 150"/>
                <a:gd name="T69" fmla="*/ 252 h 525"/>
                <a:gd name="T70" fmla="*/ 8 w 150"/>
                <a:gd name="T71" fmla="*/ 230 h 525"/>
                <a:gd name="T72" fmla="*/ 13 w 150"/>
                <a:gd name="T73" fmla="*/ 208 h 525"/>
                <a:gd name="T74" fmla="*/ 18 w 150"/>
                <a:gd name="T75" fmla="*/ 186 h 525"/>
                <a:gd name="T76" fmla="*/ 25 w 150"/>
                <a:gd name="T77" fmla="*/ 164 h 525"/>
                <a:gd name="T78" fmla="*/ 33 w 150"/>
                <a:gd name="T79" fmla="*/ 142 h 525"/>
                <a:gd name="T80" fmla="*/ 43 w 150"/>
                <a:gd name="T81" fmla="*/ 120 h 525"/>
                <a:gd name="T82" fmla="*/ 53 w 150"/>
                <a:gd name="T83" fmla="*/ 99 h 525"/>
                <a:gd name="T84" fmla="*/ 66 w 150"/>
                <a:gd name="T85" fmla="*/ 79 h 525"/>
                <a:gd name="T86" fmla="*/ 80 w 150"/>
                <a:gd name="T87" fmla="*/ 58 h 525"/>
                <a:gd name="T88" fmla="*/ 96 w 150"/>
                <a:gd name="T89" fmla="*/ 38 h 525"/>
                <a:gd name="T90" fmla="*/ 114 w 150"/>
                <a:gd name="T91" fmla="*/ 19 h 525"/>
                <a:gd name="T92" fmla="*/ 134 w 150"/>
                <a:gd name="T93" fmla="*/ 0 h 525"/>
                <a:gd name="T94" fmla="*/ 134 w 150"/>
                <a:gd name="T95" fmla="*/ 0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0" h="525">
                  <a:moveTo>
                    <a:pt x="134" y="0"/>
                  </a:moveTo>
                  <a:lnTo>
                    <a:pt x="134" y="0"/>
                  </a:lnTo>
                  <a:lnTo>
                    <a:pt x="136" y="12"/>
                  </a:lnTo>
                  <a:lnTo>
                    <a:pt x="140" y="27"/>
                  </a:lnTo>
                  <a:lnTo>
                    <a:pt x="143" y="46"/>
                  </a:lnTo>
                  <a:lnTo>
                    <a:pt x="147" y="70"/>
                  </a:lnTo>
                  <a:lnTo>
                    <a:pt x="149" y="98"/>
                  </a:lnTo>
                  <a:lnTo>
                    <a:pt x="150" y="131"/>
                  </a:lnTo>
                  <a:lnTo>
                    <a:pt x="150" y="165"/>
                  </a:lnTo>
                  <a:lnTo>
                    <a:pt x="148" y="204"/>
                  </a:lnTo>
                  <a:lnTo>
                    <a:pt x="143" y="245"/>
                  </a:lnTo>
                  <a:lnTo>
                    <a:pt x="139" y="267"/>
                  </a:lnTo>
                  <a:lnTo>
                    <a:pt x="135" y="288"/>
                  </a:lnTo>
                  <a:lnTo>
                    <a:pt x="129" y="311"/>
                  </a:lnTo>
                  <a:lnTo>
                    <a:pt x="122" y="333"/>
                  </a:lnTo>
                  <a:lnTo>
                    <a:pt x="116" y="356"/>
                  </a:lnTo>
                  <a:lnTo>
                    <a:pt x="108" y="381"/>
                  </a:lnTo>
                  <a:lnTo>
                    <a:pt x="97" y="404"/>
                  </a:lnTo>
                  <a:lnTo>
                    <a:pt x="87" y="428"/>
                  </a:lnTo>
                  <a:lnTo>
                    <a:pt x="75" y="452"/>
                  </a:lnTo>
                  <a:lnTo>
                    <a:pt x="61" y="476"/>
                  </a:lnTo>
                  <a:lnTo>
                    <a:pt x="46" y="500"/>
                  </a:lnTo>
                  <a:lnTo>
                    <a:pt x="30" y="525"/>
                  </a:lnTo>
                  <a:lnTo>
                    <a:pt x="30" y="525"/>
                  </a:lnTo>
                  <a:lnTo>
                    <a:pt x="26" y="511"/>
                  </a:lnTo>
                  <a:lnTo>
                    <a:pt x="21" y="494"/>
                  </a:lnTo>
                  <a:lnTo>
                    <a:pt x="15" y="470"/>
                  </a:lnTo>
                  <a:lnTo>
                    <a:pt x="11" y="443"/>
                  </a:lnTo>
                  <a:lnTo>
                    <a:pt x="5" y="409"/>
                  </a:lnTo>
                  <a:lnTo>
                    <a:pt x="2" y="374"/>
                  </a:lnTo>
                  <a:lnTo>
                    <a:pt x="0" y="335"/>
                  </a:lnTo>
                  <a:lnTo>
                    <a:pt x="0" y="315"/>
                  </a:lnTo>
                  <a:lnTo>
                    <a:pt x="0" y="294"/>
                  </a:lnTo>
                  <a:lnTo>
                    <a:pt x="3" y="272"/>
                  </a:lnTo>
                  <a:lnTo>
                    <a:pt x="5" y="252"/>
                  </a:lnTo>
                  <a:lnTo>
                    <a:pt x="8" y="230"/>
                  </a:lnTo>
                  <a:lnTo>
                    <a:pt x="13" y="208"/>
                  </a:lnTo>
                  <a:lnTo>
                    <a:pt x="18" y="186"/>
                  </a:lnTo>
                  <a:lnTo>
                    <a:pt x="25" y="164"/>
                  </a:lnTo>
                  <a:lnTo>
                    <a:pt x="33" y="142"/>
                  </a:lnTo>
                  <a:lnTo>
                    <a:pt x="43" y="120"/>
                  </a:lnTo>
                  <a:lnTo>
                    <a:pt x="53" y="99"/>
                  </a:lnTo>
                  <a:lnTo>
                    <a:pt x="66" y="79"/>
                  </a:lnTo>
                  <a:lnTo>
                    <a:pt x="80" y="58"/>
                  </a:lnTo>
                  <a:lnTo>
                    <a:pt x="96" y="38"/>
                  </a:lnTo>
                  <a:lnTo>
                    <a:pt x="114" y="19"/>
                  </a:lnTo>
                  <a:lnTo>
                    <a:pt x="134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54CC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91" name="Freeform 28"/>
            <p:cNvSpPr>
              <a:spLocks/>
            </p:cNvSpPr>
            <p:nvPr userDrawn="1"/>
          </p:nvSpPr>
          <p:spPr bwMode="auto">
            <a:xfrm>
              <a:off x="4516587" y="4418286"/>
              <a:ext cx="106363" cy="415925"/>
            </a:xfrm>
            <a:custGeom>
              <a:avLst/>
              <a:gdLst>
                <a:gd name="T0" fmla="*/ 30 w 134"/>
                <a:gd name="T1" fmla="*/ 525 h 525"/>
                <a:gd name="T2" fmla="*/ 30 w 134"/>
                <a:gd name="T3" fmla="*/ 525 h 525"/>
                <a:gd name="T4" fmla="*/ 30 w 134"/>
                <a:gd name="T5" fmla="*/ 495 h 525"/>
                <a:gd name="T6" fmla="*/ 33 w 134"/>
                <a:gd name="T7" fmla="*/ 460 h 525"/>
                <a:gd name="T8" fmla="*/ 37 w 134"/>
                <a:gd name="T9" fmla="*/ 422 h 525"/>
                <a:gd name="T10" fmla="*/ 43 w 134"/>
                <a:gd name="T11" fmla="*/ 382 h 525"/>
                <a:gd name="T12" fmla="*/ 50 w 134"/>
                <a:gd name="T13" fmla="*/ 339 h 525"/>
                <a:gd name="T14" fmla="*/ 59 w 134"/>
                <a:gd name="T15" fmla="*/ 297 h 525"/>
                <a:gd name="T16" fmla="*/ 78 w 134"/>
                <a:gd name="T17" fmla="*/ 212 h 525"/>
                <a:gd name="T18" fmla="*/ 97 w 134"/>
                <a:gd name="T19" fmla="*/ 134 h 525"/>
                <a:gd name="T20" fmla="*/ 114 w 134"/>
                <a:gd name="T21" fmla="*/ 68 h 525"/>
                <a:gd name="T22" fmla="*/ 133 w 134"/>
                <a:gd name="T23" fmla="*/ 2 h 525"/>
                <a:gd name="T24" fmla="*/ 133 w 134"/>
                <a:gd name="T25" fmla="*/ 2 h 525"/>
                <a:gd name="T26" fmla="*/ 134 w 134"/>
                <a:gd name="T27" fmla="*/ 0 h 525"/>
                <a:gd name="T28" fmla="*/ 134 w 134"/>
                <a:gd name="T29" fmla="*/ 0 h 525"/>
                <a:gd name="T30" fmla="*/ 114 w 134"/>
                <a:gd name="T31" fmla="*/ 19 h 525"/>
                <a:gd name="T32" fmla="*/ 96 w 134"/>
                <a:gd name="T33" fmla="*/ 38 h 525"/>
                <a:gd name="T34" fmla="*/ 80 w 134"/>
                <a:gd name="T35" fmla="*/ 58 h 525"/>
                <a:gd name="T36" fmla="*/ 66 w 134"/>
                <a:gd name="T37" fmla="*/ 79 h 525"/>
                <a:gd name="T38" fmla="*/ 53 w 134"/>
                <a:gd name="T39" fmla="*/ 99 h 525"/>
                <a:gd name="T40" fmla="*/ 43 w 134"/>
                <a:gd name="T41" fmla="*/ 120 h 525"/>
                <a:gd name="T42" fmla="*/ 33 w 134"/>
                <a:gd name="T43" fmla="*/ 142 h 525"/>
                <a:gd name="T44" fmla="*/ 25 w 134"/>
                <a:gd name="T45" fmla="*/ 164 h 525"/>
                <a:gd name="T46" fmla="*/ 18 w 134"/>
                <a:gd name="T47" fmla="*/ 186 h 525"/>
                <a:gd name="T48" fmla="*/ 13 w 134"/>
                <a:gd name="T49" fmla="*/ 208 h 525"/>
                <a:gd name="T50" fmla="*/ 8 w 134"/>
                <a:gd name="T51" fmla="*/ 230 h 525"/>
                <a:gd name="T52" fmla="*/ 5 w 134"/>
                <a:gd name="T53" fmla="*/ 252 h 525"/>
                <a:gd name="T54" fmla="*/ 3 w 134"/>
                <a:gd name="T55" fmla="*/ 272 h 525"/>
                <a:gd name="T56" fmla="*/ 0 w 134"/>
                <a:gd name="T57" fmla="*/ 294 h 525"/>
                <a:gd name="T58" fmla="*/ 0 w 134"/>
                <a:gd name="T59" fmla="*/ 315 h 525"/>
                <a:gd name="T60" fmla="*/ 0 w 134"/>
                <a:gd name="T61" fmla="*/ 335 h 525"/>
                <a:gd name="T62" fmla="*/ 2 w 134"/>
                <a:gd name="T63" fmla="*/ 374 h 525"/>
                <a:gd name="T64" fmla="*/ 5 w 134"/>
                <a:gd name="T65" fmla="*/ 409 h 525"/>
                <a:gd name="T66" fmla="*/ 11 w 134"/>
                <a:gd name="T67" fmla="*/ 442 h 525"/>
                <a:gd name="T68" fmla="*/ 15 w 134"/>
                <a:gd name="T69" fmla="*/ 470 h 525"/>
                <a:gd name="T70" fmla="*/ 21 w 134"/>
                <a:gd name="T71" fmla="*/ 494 h 525"/>
                <a:gd name="T72" fmla="*/ 26 w 134"/>
                <a:gd name="T73" fmla="*/ 511 h 525"/>
                <a:gd name="T74" fmla="*/ 30 w 134"/>
                <a:gd name="T75" fmla="*/ 525 h 525"/>
                <a:gd name="T76" fmla="*/ 30 w 134"/>
                <a:gd name="T77" fmla="*/ 525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4" h="525">
                  <a:moveTo>
                    <a:pt x="30" y="525"/>
                  </a:moveTo>
                  <a:lnTo>
                    <a:pt x="30" y="525"/>
                  </a:lnTo>
                  <a:lnTo>
                    <a:pt x="30" y="495"/>
                  </a:lnTo>
                  <a:lnTo>
                    <a:pt x="33" y="460"/>
                  </a:lnTo>
                  <a:lnTo>
                    <a:pt x="37" y="422"/>
                  </a:lnTo>
                  <a:lnTo>
                    <a:pt x="43" y="382"/>
                  </a:lnTo>
                  <a:lnTo>
                    <a:pt x="50" y="339"/>
                  </a:lnTo>
                  <a:lnTo>
                    <a:pt x="59" y="297"/>
                  </a:lnTo>
                  <a:lnTo>
                    <a:pt x="78" y="212"/>
                  </a:lnTo>
                  <a:lnTo>
                    <a:pt x="97" y="134"/>
                  </a:lnTo>
                  <a:lnTo>
                    <a:pt x="114" y="68"/>
                  </a:lnTo>
                  <a:lnTo>
                    <a:pt x="133" y="2"/>
                  </a:lnTo>
                  <a:lnTo>
                    <a:pt x="133" y="2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14" y="19"/>
                  </a:lnTo>
                  <a:lnTo>
                    <a:pt x="96" y="38"/>
                  </a:lnTo>
                  <a:lnTo>
                    <a:pt x="80" y="58"/>
                  </a:lnTo>
                  <a:lnTo>
                    <a:pt x="66" y="79"/>
                  </a:lnTo>
                  <a:lnTo>
                    <a:pt x="53" y="99"/>
                  </a:lnTo>
                  <a:lnTo>
                    <a:pt x="43" y="120"/>
                  </a:lnTo>
                  <a:lnTo>
                    <a:pt x="33" y="142"/>
                  </a:lnTo>
                  <a:lnTo>
                    <a:pt x="25" y="164"/>
                  </a:lnTo>
                  <a:lnTo>
                    <a:pt x="18" y="186"/>
                  </a:lnTo>
                  <a:lnTo>
                    <a:pt x="13" y="208"/>
                  </a:lnTo>
                  <a:lnTo>
                    <a:pt x="8" y="230"/>
                  </a:lnTo>
                  <a:lnTo>
                    <a:pt x="5" y="252"/>
                  </a:lnTo>
                  <a:lnTo>
                    <a:pt x="3" y="272"/>
                  </a:lnTo>
                  <a:lnTo>
                    <a:pt x="0" y="294"/>
                  </a:lnTo>
                  <a:lnTo>
                    <a:pt x="0" y="315"/>
                  </a:lnTo>
                  <a:lnTo>
                    <a:pt x="0" y="335"/>
                  </a:lnTo>
                  <a:lnTo>
                    <a:pt x="2" y="374"/>
                  </a:lnTo>
                  <a:lnTo>
                    <a:pt x="5" y="409"/>
                  </a:lnTo>
                  <a:lnTo>
                    <a:pt x="11" y="442"/>
                  </a:lnTo>
                  <a:lnTo>
                    <a:pt x="15" y="470"/>
                  </a:lnTo>
                  <a:lnTo>
                    <a:pt x="21" y="494"/>
                  </a:lnTo>
                  <a:lnTo>
                    <a:pt x="26" y="511"/>
                  </a:lnTo>
                  <a:lnTo>
                    <a:pt x="30" y="525"/>
                  </a:lnTo>
                  <a:lnTo>
                    <a:pt x="30" y="525"/>
                  </a:lnTo>
                  <a:close/>
                </a:path>
              </a:pathLst>
            </a:custGeom>
            <a:solidFill>
              <a:srgbClr val="54CC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92" name="Freeform 29"/>
            <p:cNvSpPr>
              <a:spLocks/>
            </p:cNvSpPr>
            <p:nvPr userDrawn="1"/>
          </p:nvSpPr>
          <p:spPr bwMode="auto">
            <a:xfrm>
              <a:off x="4540399" y="4419873"/>
              <a:ext cx="80963" cy="414338"/>
            </a:xfrm>
            <a:custGeom>
              <a:avLst/>
              <a:gdLst>
                <a:gd name="T0" fmla="*/ 103 w 103"/>
                <a:gd name="T1" fmla="*/ 0 h 523"/>
                <a:gd name="T2" fmla="*/ 103 w 103"/>
                <a:gd name="T3" fmla="*/ 0 h 523"/>
                <a:gd name="T4" fmla="*/ 84 w 103"/>
                <a:gd name="T5" fmla="*/ 66 h 523"/>
                <a:gd name="T6" fmla="*/ 67 w 103"/>
                <a:gd name="T7" fmla="*/ 132 h 523"/>
                <a:gd name="T8" fmla="*/ 48 w 103"/>
                <a:gd name="T9" fmla="*/ 210 h 523"/>
                <a:gd name="T10" fmla="*/ 29 w 103"/>
                <a:gd name="T11" fmla="*/ 295 h 523"/>
                <a:gd name="T12" fmla="*/ 20 w 103"/>
                <a:gd name="T13" fmla="*/ 337 h 523"/>
                <a:gd name="T14" fmla="*/ 13 w 103"/>
                <a:gd name="T15" fmla="*/ 380 h 523"/>
                <a:gd name="T16" fmla="*/ 7 w 103"/>
                <a:gd name="T17" fmla="*/ 420 h 523"/>
                <a:gd name="T18" fmla="*/ 3 w 103"/>
                <a:gd name="T19" fmla="*/ 458 h 523"/>
                <a:gd name="T20" fmla="*/ 0 w 103"/>
                <a:gd name="T21" fmla="*/ 493 h 523"/>
                <a:gd name="T22" fmla="*/ 0 w 103"/>
                <a:gd name="T23" fmla="*/ 523 h 523"/>
                <a:gd name="T24" fmla="*/ 103 w 103"/>
                <a:gd name="T25" fmla="*/ 0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523">
                  <a:moveTo>
                    <a:pt x="103" y="0"/>
                  </a:moveTo>
                  <a:lnTo>
                    <a:pt x="103" y="0"/>
                  </a:lnTo>
                  <a:lnTo>
                    <a:pt x="84" y="66"/>
                  </a:lnTo>
                  <a:lnTo>
                    <a:pt x="67" y="132"/>
                  </a:lnTo>
                  <a:lnTo>
                    <a:pt x="48" y="210"/>
                  </a:lnTo>
                  <a:lnTo>
                    <a:pt x="29" y="295"/>
                  </a:lnTo>
                  <a:lnTo>
                    <a:pt x="20" y="337"/>
                  </a:lnTo>
                  <a:lnTo>
                    <a:pt x="13" y="380"/>
                  </a:lnTo>
                  <a:lnTo>
                    <a:pt x="7" y="420"/>
                  </a:lnTo>
                  <a:lnTo>
                    <a:pt x="3" y="458"/>
                  </a:lnTo>
                  <a:lnTo>
                    <a:pt x="0" y="493"/>
                  </a:lnTo>
                  <a:lnTo>
                    <a:pt x="0" y="523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44A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93" name="Freeform 30"/>
            <p:cNvSpPr>
              <a:spLocks/>
            </p:cNvSpPr>
            <p:nvPr userDrawn="1"/>
          </p:nvSpPr>
          <p:spPr bwMode="auto">
            <a:xfrm>
              <a:off x="4419749" y="4510361"/>
              <a:ext cx="127000" cy="323850"/>
            </a:xfrm>
            <a:custGeom>
              <a:avLst/>
              <a:gdLst>
                <a:gd name="T0" fmla="*/ 15 w 159"/>
                <a:gd name="T1" fmla="*/ 0 h 408"/>
                <a:gd name="T2" fmla="*/ 15 w 159"/>
                <a:gd name="T3" fmla="*/ 0 h 408"/>
                <a:gd name="T4" fmla="*/ 22 w 159"/>
                <a:gd name="T5" fmla="*/ 8 h 408"/>
                <a:gd name="T6" fmla="*/ 41 w 159"/>
                <a:gd name="T7" fmla="*/ 31 h 408"/>
                <a:gd name="T8" fmla="*/ 52 w 159"/>
                <a:gd name="T9" fmla="*/ 47 h 408"/>
                <a:gd name="T10" fmla="*/ 66 w 159"/>
                <a:gd name="T11" fmla="*/ 67 h 408"/>
                <a:gd name="T12" fmla="*/ 80 w 159"/>
                <a:gd name="T13" fmla="*/ 90 h 408"/>
                <a:gd name="T14" fmla="*/ 94 w 159"/>
                <a:gd name="T15" fmla="*/ 116 h 408"/>
                <a:gd name="T16" fmla="*/ 107 w 159"/>
                <a:gd name="T17" fmla="*/ 145 h 408"/>
                <a:gd name="T18" fmla="*/ 121 w 159"/>
                <a:gd name="T19" fmla="*/ 176 h 408"/>
                <a:gd name="T20" fmla="*/ 134 w 159"/>
                <a:gd name="T21" fmla="*/ 209 h 408"/>
                <a:gd name="T22" fmla="*/ 143 w 159"/>
                <a:gd name="T23" fmla="*/ 245 h 408"/>
                <a:gd name="T24" fmla="*/ 148 w 159"/>
                <a:gd name="T25" fmla="*/ 264 h 408"/>
                <a:gd name="T26" fmla="*/ 152 w 159"/>
                <a:gd name="T27" fmla="*/ 283 h 408"/>
                <a:gd name="T28" fmla="*/ 155 w 159"/>
                <a:gd name="T29" fmla="*/ 303 h 408"/>
                <a:gd name="T30" fmla="*/ 157 w 159"/>
                <a:gd name="T31" fmla="*/ 322 h 408"/>
                <a:gd name="T32" fmla="*/ 158 w 159"/>
                <a:gd name="T33" fmla="*/ 343 h 408"/>
                <a:gd name="T34" fmla="*/ 159 w 159"/>
                <a:gd name="T35" fmla="*/ 364 h 408"/>
                <a:gd name="T36" fmla="*/ 159 w 159"/>
                <a:gd name="T37" fmla="*/ 386 h 408"/>
                <a:gd name="T38" fmla="*/ 158 w 159"/>
                <a:gd name="T39" fmla="*/ 408 h 408"/>
                <a:gd name="T40" fmla="*/ 158 w 159"/>
                <a:gd name="T41" fmla="*/ 408 h 408"/>
                <a:gd name="T42" fmla="*/ 149 w 159"/>
                <a:gd name="T43" fmla="*/ 398 h 408"/>
                <a:gd name="T44" fmla="*/ 125 w 159"/>
                <a:gd name="T45" fmla="*/ 371 h 408"/>
                <a:gd name="T46" fmla="*/ 110 w 159"/>
                <a:gd name="T47" fmla="*/ 352 h 408"/>
                <a:gd name="T48" fmla="*/ 94 w 159"/>
                <a:gd name="T49" fmla="*/ 330 h 408"/>
                <a:gd name="T50" fmla="*/ 76 w 159"/>
                <a:gd name="T51" fmla="*/ 305 h 408"/>
                <a:gd name="T52" fmla="*/ 59 w 159"/>
                <a:gd name="T53" fmla="*/ 276 h 408"/>
                <a:gd name="T54" fmla="*/ 43 w 159"/>
                <a:gd name="T55" fmla="*/ 246 h 408"/>
                <a:gd name="T56" fmla="*/ 29 w 159"/>
                <a:gd name="T57" fmla="*/ 214 h 408"/>
                <a:gd name="T58" fmla="*/ 22 w 159"/>
                <a:gd name="T59" fmla="*/ 198 h 408"/>
                <a:gd name="T60" fmla="*/ 16 w 159"/>
                <a:gd name="T61" fmla="*/ 181 h 408"/>
                <a:gd name="T62" fmla="*/ 12 w 159"/>
                <a:gd name="T63" fmla="*/ 163 h 408"/>
                <a:gd name="T64" fmla="*/ 7 w 159"/>
                <a:gd name="T65" fmla="*/ 146 h 408"/>
                <a:gd name="T66" fmla="*/ 4 w 159"/>
                <a:gd name="T67" fmla="*/ 128 h 408"/>
                <a:gd name="T68" fmla="*/ 1 w 159"/>
                <a:gd name="T69" fmla="*/ 110 h 408"/>
                <a:gd name="T70" fmla="*/ 0 w 159"/>
                <a:gd name="T71" fmla="*/ 92 h 408"/>
                <a:gd name="T72" fmla="*/ 0 w 159"/>
                <a:gd name="T73" fmla="*/ 74 h 408"/>
                <a:gd name="T74" fmla="*/ 3 w 159"/>
                <a:gd name="T75" fmla="*/ 55 h 408"/>
                <a:gd name="T76" fmla="*/ 5 w 159"/>
                <a:gd name="T77" fmla="*/ 37 h 408"/>
                <a:gd name="T78" fmla="*/ 9 w 159"/>
                <a:gd name="T79" fmla="*/ 18 h 408"/>
                <a:gd name="T80" fmla="*/ 15 w 159"/>
                <a:gd name="T81" fmla="*/ 0 h 408"/>
                <a:gd name="T82" fmla="*/ 15 w 159"/>
                <a:gd name="T83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9" h="408">
                  <a:moveTo>
                    <a:pt x="15" y="0"/>
                  </a:moveTo>
                  <a:lnTo>
                    <a:pt x="15" y="0"/>
                  </a:lnTo>
                  <a:lnTo>
                    <a:pt x="22" y="8"/>
                  </a:lnTo>
                  <a:lnTo>
                    <a:pt x="41" y="31"/>
                  </a:lnTo>
                  <a:lnTo>
                    <a:pt x="52" y="47"/>
                  </a:lnTo>
                  <a:lnTo>
                    <a:pt x="66" y="67"/>
                  </a:lnTo>
                  <a:lnTo>
                    <a:pt x="80" y="90"/>
                  </a:lnTo>
                  <a:lnTo>
                    <a:pt x="94" y="116"/>
                  </a:lnTo>
                  <a:lnTo>
                    <a:pt x="107" y="145"/>
                  </a:lnTo>
                  <a:lnTo>
                    <a:pt x="121" y="176"/>
                  </a:lnTo>
                  <a:lnTo>
                    <a:pt x="134" y="209"/>
                  </a:lnTo>
                  <a:lnTo>
                    <a:pt x="143" y="245"/>
                  </a:lnTo>
                  <a:lnTo>
                    <a:pt x="148" y="264"/>
                  </a:lnTo>
                  <a:lnTo>
                    <a:pt x="152" y="283"/>
                  </a:lnTo>
                  <a:lnTo>
                    <a:pt x="155" y="303"/>
                  </a:lnTo>
                  <a:lnTo>
                    <a:pt x="157" y="322"/>
                  </a:lnTo>
                  <a:lnTo>
                    <a:pt x="158" y="343"/>
                  </a:lnTo>
                  <a:lnTo>
                    <a:pt x="159" y="364"/>
                  </a:lnTo>
                  <a:lnTo>
                    <a:pt x="159" y="386"/>
                  </a:lnTo>
                  <a:lnTo>
                    <a:pt x="158" y="408"/>
                  </a:lnTo>
                  <a:lnTo>
                    <a:pt x="158" y="408"/>
                  </a:lnTo>
                  <a:lnTo>
                    <a:pt x="149" y="398"/>
                  </a:lnTo>
                  <a:lnTo>
                    <a:pt x="125" y="371"/>
                  </a:lnTo>
                  <a:lnTo>
                    <a:pt x="110" y="352"/>
                  </a:lnTo>
                  <a:lnTo>
                    <a:pt x="94" y="330"/>
                  </a:lnTo>
                  <a:lnTo>
                    <a:pt x="76" y="305"/>
                  </a:lnTo>
                  <a:lnTo>
                    <a:pt x="59" y="276"/>
                  </a:lnTo>
                  <a:lnTo>
                    <a:pt x="43" y="246"/>
                  </a:lnTo>
                  <a:lnTo>
                    <a:pt x="29" y="214"/>
                  </a:lnTo>
                  <a:lnTo>
                    <a:pt x="22" y="198"/>
                  </a:lnTo>
                  <a:lnTo>
                    <a:pt x="16" y="181"/>
                  </a:lnTo>
                  <a:lnTo>
                    <a:pt x="12" y="163"/>
                  </a:lnTo>
                  <a:lnTo>
                    <a:pt x="7" y="146"/>
                  </a:lnTo>
                  <a:lnTo>
                    <a:pt x="4" y="128"/>
                  </a:lnTo>
                  <a:lnTo>
                    <a:pt x="1" y="110"/>
                  </a:lnTo>
                  <a:lnTo>
                    <a:pt x="0" y="92"/>
                  </a:lnTo>
                  <a:lnTo>
                    <a:pt x="0" y="74"/>
                  </a:lnTo>
                  <a:lnTo>
                    <a:pt x="3" y="55"/>
                  </a:lnTo>
                  <a:lnTo>
                    <a:pt x="5" y="37"/>
                  </a:lnTo>
                  <a:lnTo>
                    <a:pt x="9" y="18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54CC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94" name="Freeform 31"/>
            <p:cNvSpPr>
              <a:spLocks/>
            </p:cNvSpPr>
            <p:nvPr userDrawn="1"/>
          </p:nvSpPr>
          <p:spPr bwMode="auto">
            <a:xfrm>
              <a:off x="4419749" y="4510361"/>
              <a:ext cx="125413" cy="323850"/>
            </a:xfrm>
            <a:custGeom>
              <a:avLst/>
              <a:gdLst>
                <a:gd name="T0" fmla="*/ 158 w 158"/>
                <a:gd name="T1" fmla="*/ 408 h 408"/>
                <a:gd name="T2" fmla="*/ 158 w 158"/>
                <a:gd name="T3" fmla="*/ 408 h 408"/>
                <a:gd name="T4" fmla="*/ 145 w 158"/>
                <a:gd name="T5" fmla="*/ 385 h 408"/>
                <a:gd name="T6" fmla="*/ 133 w 158"/>
                <a:gd name="T7" fmla="*/ 359 h 408"/>
                <a:gd name="T8" fmla="*/ 120 w 158"/>
                <a:gd name="T9" fmla="*/ 330 h 408"/>
                <a:gd name="T10" fmla="*/ 107 w 158"/>
                <a:gd name="T11" fmla="*/ 299 h 408"/>
                <a:gd name="T12" fmla="*/ 96 w 158"/>
                <a:gd name="T13" fmla="*/ 267 h 408"/>
                <a:gd name="T14" fmla="*/ 84 w 158"/>
                <a:gd name="T15" fmla="*/ 235 h 408"/>
                <a:gd name="T16" fmla="*/ 62 w 158"/>
                <a:gd name="T17" fmla="*/ 168 h 408"/>
                <a:gd name="T18" fmla="*/ 44 w 158"/>
                <a:gd name="T19" fmla="*/ 106 h 408"/>
                <a:gd name="T20" fmla="*/ 30 w 158"/>
                <a:gd name="T21" fmla="*/ 54 h 408"/>
                <a:gd name="T22" fmla="*/ 15 w 158"/>
                <a:gd name="T23" fmla="*/ 1 h 408"/>
                <a:gd name="T24" fmla="*/ 15 w 158"/>
                <a:gd name="T25" fmla="*/ 1 h 408"/>
                <a:gd name="T26" fmla="*/ 15 w 158"/>
                <a:gd name="T27" fmla="*/ 0 h 408"/>
                <a:gd name="T28" fmla="*/ 15 w 158"/>
                <a:gd name="T29" fmla="*/ 0 h 408"/>
                <a:gd name="T30" fmla="*/ 9 w 158"/>
                <a:gd name="T31" fmla="*/ 18 h 408"/>
                <a:gd name="T32" fmla="*/ 5 w 158"/>
                <a:gd name="T33" fmla="*/ 37 h 408"/>
                <a:gd name="T34" fmla="*/ 3 w 158"/>
                <a:gd name="T35" fmla="*/ 55 h 408"/>
                <a:gd name="T36" fmla="*/ 0 w 158"/>
                <a:gd name="T37" fmla="*/ 74 h 408"/>
                <a:gd name="T38" fmla="*/ 0 w 158"/>
                <a:gd name="T39" fmla="*/ 92 h 408"/>
                <a:gd name="T40" fmla="*/ 1 w 158"/>
                <a:gd name="T41" fmla="*/ 110 h 408"/>
                <a:gd name="T42" fmla="*/ 4 w 158"/>
                <a:gd name="T43" fmla="*/ 128 h 408"/>
                <a:gd name="T44" fmla="*/ 7 w 158"/>
                <a:gd name="T45" fmla="*/ 146 h 408"/>
                <a:gd name="T46" fmla="*/ 12 w 158"/>
                <a:gd name="T47" fmla="*/ 163 h 408"/>
                <a:gd name="T48" fmla="*/ 16 w 158"/>
                <a:gd name="T49" fmla="*/ 181 h 408"/>
                <a:gd name="T50" fmla="*/ 22 w 158"/>
                <a:gd name="T51" fmla="*/ 198 h 408"/>
                <a:gd name="T52" fmla="*/ 29 w 158"/>
                <a:gd name="T53" fmla="*/ 214 h 408"/>
                <a:gd name="T54" fmla="*/ 43 w 158"/>
                <a:gd name="T55" fmla="*/ 246 h 408"/>
                <a:gd name="T56" fmla="*/ 59 w 158"/>
                <a:gd name="T57" fmla="*/ 276 h 408"/>
                <a:gd name="T58" fmla="*/ 76 w 158"/>
                <a:gd name="T59" fmla="*/ 305 h 408"/>
                <a:gd name="T60" fmla="*/ 94 w 158"/>
                <a:gd name="T61" fmla="*/ 329 h 408"/>
                <a:gd name="T62" fmla="*/ 110 w 158"/>
                <a:gd name="T63" fmla="*/ 352 h 408"/>
                <a:gd name="T64" fmla="*/ 125 w 158"/>
                <a:gd name="T65" fmla="*/ 371 h 408"/>
                <a:gd name="T66" fmla="*/ 149 w 158"/>
                <a:gd name="T67" fmla="*/ 397 h 408"/>
                <a:gd name="T68" fmla="*/ 158 w 158"/>
                <a:gd name="T69" fmla="*/ 408 h 408"/>
                <a:gd name="T70" fmla="*/ 158 w 158"/>
                <a:gd name="T71" fmla="*/ 408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8" h="408">
                  <a:moveTo>
                    <a:pt x="158" y="408"/>
                  </a:moveTo>
                  <a:lnTo>
                    <a:pt x="158" y="408"/>
                  </a:lnTo>
                  <a:lnTo>
                    <a:pt x="145" y="385"/>
                  </a:lnTo>
                  <a:lnTo>
                    <a:pt x="133" y="359"/>
                  </a:lnTo>
                  <a:lnTo>
                    <a:pt x="120" y="330"/>
                  </a:lnTo>
                  <a:lnTo>
                    <a:pt x="107" y="299"/>
                  </a:lnTo>
                  <a:lnTo>
                    <a:pt x="96" y="267"/>
                  </a:lnTo>
                  <a:lnTo>
                    <a:pt x="84" y="235"/>
                  </a:lnTo>
                  <a:lnTo>
                    <a:pt x="62" y="168"/>
                  </a:lnTo>
                  <a:lnTo>
                    <a:pt x="44" y="106"/>
                  </a:lnTo>
                  <a:lnTo>
                    <a:pt x="30" y="54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9" y="18"/>
                  </a:lnTo>
                  <a:lnTo>
                    <a:pt x="5" y="37"/>
                  </a:lnTo>
                  <a:lnTo>
                    <a:pt x="3" y="55"/>
                  </a:lnTo>
                  <a:lnTo>
                    <a:pt x="0" y="74"/>
                  </a:lnTo>
                  <a:lnTo>
                    <a:pt x="0" y="92"/>
                  </a:lnTo>
                  <a:lnTo>
                    <a:pt x="1" y="110"/>
                  </a:lnTo>
                  <a:lnTo>
                    <a:pt x="4" y="128"/>
                  </a:lnTo>
                  <a:lnTo>
                    <a:pt x="7" y="146"/>
                  </a:lnTo>
                  <a:lnTo>
                    <a:pt x="12" y="163"/>
                  </a:lnTo>
                  <a:lnTo>
                    <a:pt x="16" y="181"/>
                  </a:lnTo>
                  <a:lnTo>
                    <a:pt x="22" y="198"/>
                  </a:lnTo>
                  <a:lnTo>
                    <a:pt x="29" y="214"/>
                  </a:lnTo>
                  <a:lnTo>
                    <a:pt x="43" y="246"/>
                  </a:lnTo>
                  <a:lnTo>
                    <a:pt x="59" y="276"/>
                  </a:lnTo>
                  <a:lnTo>
                    <a:pt x="76" y="305"/>
                  </a:lnTo>
                  <a:lnTo>
                    <a:pt x="94" y="329"/>
                  </a:lnTo>
                  <a:lnTo>
                    <a:pt x="110" y="352"/>
                  </a:lnTo>
                  <a:lnTo>
                    <a:pt x="125" y="371"/>
                  </a:lnTo>
                  <a:lnTo>
                    <a:pt x="149" y="397"/>
                  </a:lnTo>
                  <a:lnTo>
                    <a:pt x="158" y="408"/>
                  </a:lnTo>
                  <a:lnTo>
                    <a:pt x="158" y="408"/>
                  </a:lnTo>
                  <a:close/>
                </a:path>
              </a:pathLst>
            </a:custGeom>
            <a:solidFill>
              <a:srgbClr val="54CC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95" name="Freeform 32"/>
            <p:cNvSpPr>
              <a:spLocks/>
            </p:cNvSpPr>
            <p:nvPr userDrawn="1"/>
          </p:nvSpPr>
          <p:spPr bwMode="auto">
            <a:xfrm>
              <a:off x="4432449" y="4511948"/>
              <a:ext cx="112713" cy="322263"/>
            </a:xfrm>
            <a:custGeom>
              <a:avLst/>
              <a:gdLst>
                <a:gd name="T0" fmla="*/ 0 w 143"/>
                <a:gd name="T1" fmla="*/ 0 h 407"/>
                <a:gd name="T2" fmla="*/ 0 w 143"/>
                <a:gd name="T3" fmla="*/ 0 h 407"/>
                <a:gd name="T4" fmla="*/ 15 w 143"/>
                <a:gd name="T5" fmla="*/ 53 h 407"/>
                <a:gd name="T6" fmla="*/ 29 w 143"/>
                <a:gd name="T7" fmla="*/ 105 h 407"/>
                <a:gd name="T8" fmla="*/ 47 w 143"/>
                <a:gd name="T9" fmla="*/ 167 h 407"/>
                <a:gd name="T10" fmla="*/ 69 w 143"/>
                <a:gd name="T11" fmla="*/ 234 h 407"/>
                <a:gd name="T12" fmla="*/ 81 w 143"/>
                <a:gd name="T13" fmla="*/ 266 h 407"/>
                <a:gd name="T14" fmla="*/ 92 w 143"/>
                <a:gd name="T15" fmla="*/ 298 h 407"/>
                <a:gd name="T16" fmla="*/ 105 w 143"/>
                <a:gd name="T17" fmla="*/ 329 h 407"/>
                <a:gd name="T18" fmla="*/ 118 w 143"/>
                <a:gd name="T19" fmla="*/ 358 h 407"/>
                <a:gd name="T20" fmla="*/ 130 w 143"/>
                <a:gd name="T21" fmla="*/ 384 h 407"/>
                <a:gd name="T22" fmla="*/ 143 w 143"/>
                <a:gd name="T23" fmla="*/ 407 h 407"/>
                <a:gd name="T24" fmla="*/ 0 w 143"/>
                <a:gd name="T25" fmla="*/ 0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3" h="407">
                  <a:moveTo>
                    <a:pt x="0" y="0"/>
                  </a:moveTo>
                  <a:lnTo>
                    <a:pt x="0" y="0"/>
                  </a:lnTo>
                  <a:lnTo>
                    <a:pt x="15" y="53"/>
                  </a:lnTo>
                  <a:lnTo>
                    <a:pt x="29" y="105"/>
                  </a:lnTo>
                  <a:lnTo>
                    <a:pt x="47" y="167"/>
                  </a:lnTo>
                  <a:lnTo>
                    <a:pt x="69" y="234"/>
                  </a:lnTo>
                  <a:lnTo>
                    <a:pt x="81" y="266"/>
                  </a:lnTo>
                  <a:lnTo>
                    <a:pt x="92" y="298"/>
                  </a:lnTo>
                  <a:lnTo>
                    <a:pt x="105" y="329"/>
                  </a:lnTo>
                  <a:lnTo>
                    <a:pt x="118" y="358"/>
                  </a:lnTo>
                  <a:lnTo>
                    <a:pt x="130" y="384"/>
                  </a:lnTo>
                  <a:lnTo>
                    <a:pt x="143" y="4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A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96" name="Freeform 33"/>
            <p:cNvSpPr>
              <a:spLocks/>
            </p:cNvSpPr>
            <p:nvPr userDrawn="1"/>
          </p:nvSpPr>
          <p:spPr bwMode="auto">
            <a:xfrm>
              <a:off x="3499324" y="2129804"/>
              <a:ext cx="2152002" cy="520700"/>
            </a:xfrm>
            <a:custGeom>
              <a:avLst/>
              <a:gdLst>
                <a:gd name="T0" fmla="*/ 3309 w 3309"/>
                <a:gd name="T1" fmla="*/ 328 h 656"/>
                <a:gd name="T2" fmla="*/ 3087 w 3309"/>
                <a:gd name="T3" fmla="*/ 656 h 656"/>
                <a:gd name="T4" fmla="*/ 0 w 3309"/>
                <a:gd name="T5" fmla="*/ 656 h 656"/>
                <a:gd name="T6" fmla="*/ 221 w 3309"/>
                <a:gd name="T7" fmla="*/ 328 h 656"/>
                <a:gd name="T8" fmla="*/ 0 w 3309"/>
                <a:gd name="T9" fmla="*/ 0 h 656"/>
                <a:gd name="T10" fmla="*/ 3087 w 3309"/>
                <a:gd name="T11" fmla="*/ 0 h 656"/>
                <a:gd name="T12" fmla="*/ 3309 w 3309"/>
                <a:gd name="T13" fmla="*/ 328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09" h="656">
                  <a:moveTo>
                    <a:pt x="3309" y="328"/>
                  </a:moveTo>
                  <a:lnTo>
                    <a:pt x="3087" y="656"/>
                  </a:lnTo>
                  <a:lnTo>
                    <a:pt x="0" y="656"/>
                  </a:lnTo>
                  <a:lnTo>
                    <a:pt x="221" y="328"/>
                  </a:lnTo>
                  <a:lnTo>
                    <a:pt x="0" y="0"/>
                  </a:lnTo>
                  <a:lnTo>
                    <a:pt x="3087" y="0"/>
                  </a:lnTo>
                  <a:lnTo>
                    <a:pt x="3309" y="328"/>
                  </a:lnTo>
                  <a:close/>
                </a:path>
              </a:pathLst>
            </a:custGeom>
            <a:solidFill>
              <a:srgbClr val="FB6E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98" name="Freeform 35"/>
            <p:cNvSpPr>
              <a:spLocks/>
            </p:cNvSpPr>
            <p:nvPr userDrawn="1"/>
          </p:nvSpPr>
          <p:spPr bwMode="auto">
            <a:xfrm>
              <a:off x="3224686" y="1491630"/>
              <a:ext cx="2152002" cy="520700"/>
            </a:xfrm>
            <a:custGeom>
              <a:avLst/>
              <a:gdLst>
                <a:gd name="T0" fmla="*/ 0 w 3310"/>
                <a:gd name="T1" fmla="*/ 327 h 655"/>
                <a:gd name="T2" fmla="*/ 221 w 3310"/>
                <a:gd name="T3" fmla="*/ 655 h 655"/>
                <a:gd name="T4" fmla="*/ 3310 w 3310"/>
                <a:gd name="T5" fmla="*/ 655 h 655"/>
                <a:gd name="T6" fmla="*/ 3089 w 3310"/>
                <a:gd name="T7" fmla="*/ 327 h 655"/>
                <a:gd name="T8" fmla="*/ 3310 w 3310"/>
                <a:gd name="T9" fmla="*/ 0 h 655"/>
                <a:gd name="T10" fmla="*/ 221 w 3310"/>
                <a:gd name="T11" fmla="*/ 0 h 655"/>
                <a:gd name="T12" fmla="*/ 0 w 3310"/>
                <a:gd name="T13" fmla="*/ 327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10" h="655">
                  <a:moveTo>
                    <a:pt x="0" y="327"/>
                  </a:moveTo>
                  <a:lnTo>
                    <a:pt x="221" y="655"/>
                  </a:lnTo>
                  <a:lnTo>
                    <a:pt x="3310" y="655"/>
                  </a:lnTo>
                  <a:lnTo>
                    <a:pt x="3089" y="327"/>
                  </a:lnTo>
                  <a:lnTo>
                    <a:pt x="3310" y="0"/>
                  </a:lnTo>
                  <a:lnTo>
                    <a:pt x="221" y="0"/>
                  </a:lnTo>
                  <a:lnTo>
                    <a:pt x="0" y="32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99" name="Freeform 36"/>
            <p:cNvSpPr>
              <a:spLocks/>
            </p:cNvSpPr>
            <p:nvPr userDrawn="1"/>
          </p:nvSpPr>
          <p:spPr bwMode="auto">
            <a:xfrm>
              <a:off x="4470549" y="2172666"/>
              <a:ext cx="36513" cy="36513"/>
            </a:xfrm>
            <a:custGeom>
              <a:avLst/>
              <a:gdLst>
                <a:gd name="T0" fmla="*/ 46 w 46"/>
                <a:gd name="T1" fmla="*/ 23 h 47"/>
                <a:gd name="T2" fmla="*/ 46 w 46"/>
                <a:gd name="T3" fmla="*/ 23 h 47"/>
                <a:gd name="T4" fmla="*/ 45 w 46"/>
                <a:gd name="T5" fmla="*/ 29 h 47"/>
                <a:gd name="T6" fmla="*/ 44 w 46"/>
                <a:gd name="T7" fmla="*/ 32 h 47"/>
                <a:gd name="T8" fmla="*/ 41 w 46"/>
                <a:gd name="T9" fmla="*/ 37 h 47"/>
                <a:gd name="T10" fmla="*/ 39 w 46"/>
                <a:gd name="T11" fmla="*/ 40 h 47"/>
                <a:gd name="T12" fmla="*/ 35 w 46"/>
                <a:gd name="T13" fmla="*/ 43 h 47"/>
                <a:gd name="T14" fmla="*/ 32 w 46"/>
                <a:gd name="T15" fmla="*/ 45 h 47"/>
                <a:gd name="T16" fmla="*/ 27 w 46"/>
                <a:gd name="T17" fmla="*/ 46 h 47"/>
                <a:gd name="T18" fmla="*/ 23 w 46"/>
                <a:gd name="T19" fmla="*/ 47 h 47"/>
                <a:gd name="T20" fmla="*/ 23 w 46"/>
                <a:gd name="T21" fmla="*/ 47 h 47"/>
                <a:gd name="T22" fmla="*/ 18 w 46"/>
                <a:gd name="T23" fmla="*/ 46 h 47"/>
                <a:gd name="T24" fmla="*/ 14 w 46"/>
                <a:gd name="T25" fmla="*/ 45 h 47"/>
                <a:gd name="T26" fmla="*/ 9 w 46"/>
                <a:gd name="T27" fmla="*/ 43 h 47"/>
                <a:gd name="T28" fmla="*/ 6 w 46"/>
                <a:gd name="T29" fmla="*/ 40 h 47"/>
                <a:gd name="T30" fmla="*/ 3 w 46"/>
                <a:gd name="T31" fmla="*/ 37 h 47"/>
                <a:gd name="T32" fmla="*/ 1 w 46"/>
                <a:gd name="T33" fmla="*/ 32 h 47"/>
                <a:gd name="T34" fmla="*/ 0 w 46"/>
                <a:gd name="T35" fmla="*/ 29 h 47"/>
                <a:gd name="T36" fmla="*/ 0 w 46"/>
                <a:gd name="T37" fmla="*/ 23 h 47"/>
                <a:gd name="T38" fmla="*/ 0 w 46"/>
                <a:gd name="T39" fmla="*/ 23 h 47"/>
                <a:gd name="T40" fmla="*/ 0 w 46"/>
                <a:gd name="T41" fmla="*/ 18 h 47"/>
                <a:gd name="T42" fmla="*/ 1 w 46"/>
                <a:gd name="T43" fmla="*/ 15 h 47"/>
                <a:gd name="T44" fmla="*/ 3 w 46"/>
                <a:gd name="T45" fmla="*/ 10 h 47"/>
                <a:gd name="T46" fmla="*/ 6 w 46"/>
                <a:gd name="T47" fmla="*/ 7 h 47"/>
                <a:gd name="T48" fmla="*/ 9 w 46"/>
                <a:gd name="T49" fmla="*/ 5 h 47"/>
                <a:gd name="T50" fmla="*/ 14 w 46"/>
                <a:gd name="T51" fmla="*/ 2 h 47"/>
                <a:gd name="T52" fmla="*/ 18 w 46"/>
                <a:gd name="T53" fmla="*/ 1 h 47"/>
                <a:gd name="T54" fmla="*/ 23 w 46"/>
                <a:gd name="T55" fmla="*/ 0 h 47"/>
                <a:gd name="T56" fmla="*/ 23 w 46"/>
                <a:gd name="T57" fmla="*/ 0 h 47"/>
                <a:gd name="T58" fmla="*/ 27 w 46"/>
                <a:gd name="T59" fmla="*/ 1 h 47"/>
                <a:gd name="T60" fmla="*/ 32 w 46"/>
                <a:gd name="T61" fmla="*/ 2 h 47"/>
                <a:gd name="T62" fmla="*/ 35 w 46"/>
                <a:gd name="T63" fmla="*/ 5 h 47"/>
                <a:gd name="T64" fmla="*/ 39 w 46"/>
                <a:gd name="T65" fmla="*/ 7 h 47"/>
                <a:gd name="T66" fmla="*/ 41 w 46"/>
                <a:gd name="T67" fmla="*/ 10 h 47"/>
                <a:gd name="T68" fmla="*/ 44 w 46"/>
                <a:gd name="T69" fmla="*/ 15 h 47"/>
                <a:gd name="T70" fmla="*/ 45 w 46"/>
                <a:gd name="T71" fmla="*/ 18 h 47"/>
                <a:gd name="T72" fmla="*/ 46 w 46"/>
                <a:gd name="T73" fmla="*/ 23 h 47"/>
                <a:gd name="T74" fmla="*/ 46 w 46"/>
                <a:gd name="T75" fmla="*/ 2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6" h="47">
                  <a:moveTo>
                    <a:pt x="46" y="23"/>
                  </a:moveTo>
                  <a:lnTo>
                    <a:pt x="46" y="23"/>
                  </a:lnTo>
                  <a:lnTo>
                    <a:pt x="45" y="29"/>
                  </a:lnTo>
                  <a:lnTo>
                    <a:pt x="44" y="32"/>
                  </a:lnTo>
                  <a:lnTo>
                    <a:pt x="41" y="37"/>
                  </a:lnTo>
                  <a:lnTo>
                    <a:pt x="39" y="40"/>
                  </a:lnTo>
                  <a:lnTo>
                    <a:pt x="35" y="43"/>
                  </a:lnTo>
                  <a:lnTo>
                    <a:pt x="32" y="45"/>
                  </a:lnTo>
                  <a:lnTo>
                    <a:pt x="27" y="46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18" y="46"/>
                  </a:lnTo>
                  <a:lnTo>
                    <a:pt x="14" y="45"/>
                  </a:lnTo>
                  <a:lnTo>
                    <a:pt x="9" y="43"/>
                  </a:lnTo>
                  <a:lnTo>
                    <a:pt x="6" y="40"/>
                  </a:lnTo>
                  <a:lnTo>
                    <a:pt x="3" y="37"/>
                  </a:lnTo>
                  <a:lnTo>
                    <a:pt x="1" y="32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1" y="15"/>
                  </a:lnTo>
                  <a:lnTo>
                    <a:pt x="3" y="10"/>
                  </a:lnTo>
                  <a:lnTo>
                    <a:pt x="6" y="7"/>
                  </a:lnTo>
                  <a:lnTo>
                    <a:pt x="9" y="5"/>
                  </a:lnTo>
                  <a:lnTo>
                    <a:pt x="14" y="2"/>
                  </a:lnTo>
                  <a:lnTo>
                    <a:pt x="18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7" y="1"/>
                  </a:lnTo>
                  <a:lnTo>
                    <a:pt x="32" y="2"/>
                  </a:lnTo>
                  <a:lnTo>
                    <a:pt x="35" y="5"/>
                  </a:lnTo>
                  <a:lnTo>
                    <a:pt x="39" y="7"/>
                  </a:lnTo>
                  <a:lnTo>
                    <a:pt x="41" y="10"/>
                  </a:lnTo>
                  <a:lnTo>
                    <a:pt x="44" y="15"/>
                  </a:lnTo>
                  <a:lnTo>
                    <a:pt x="45" y="18"/>
                  </a:lnTo>
                  <a:lnTo>
                    <a:pt x="46" y="23"/>
                  </a:lnTo>
                  <a:lnTo>
                    <a:pt x="46" y="23"/>
                  </a:lnTo>
                  <a:close/>
                </a:path>
              </a:pathLst>
            </a:custGeom>
            <a:solidFill>
              <a:srgbClr val="EA57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0" name="Freeform 37"/>
            <p:cNvSpPr>
              <a:spLocks/>
            </p:cNvSpPr>
            <p:nvPr userDrawn="1"/>
          </p:nvSpPr>
          <p:spPr bwMode="auto">
            <a:xfrm>
              <a:off x="4470549" y="2587004"/>
              <a:ext cx="36513" cy="36513"/>
            </a:xfrm>
            <a:custGeom>
              <a:avLst/>
              <a:gdLst>
                <a:gd name="T0" fmla="*/ 46 w 46"/>
                <a:gd name="T1" fmla="*/ 23 h 46"/>
                <a:gd name="T2" fmla="*/ 46 w 46"/>
                <a:gd name="T3" fmla="*/ 23 h 46"/>
                <a:gd name="T4" fmla="*/ 45 w 46"/>
                <a:gd name="T5" fmla="*/ 28 h 46"/>
                <a:gd name="T6" fmla="*/ 44 w 46"/>
                <a:gd name="T7" fmla="*/ 32 h 46"/>
                <a:gd name="T8" fmla="*/ 41 w 46"/>
                <a:gd name="T9" fmla="*/ 36 h 46"/>
                <a:gd name="T10" fmla="*/ 39 w 46"/>
                <a:gd name="T11" fmla="*/ 39 h 46"/>
                <a:gd name="T12" fmla="*/ 35 w 46"/>
                <a:gd name="T13" fmla="*/ 43 h 46"/>
                <a:gd name="T14" fmla="*/ 32 w 46"/>
                <a:gd name="T15" fmla="*/ 45 h 46"/>
                <a:gd name="T16" fmla="*/ 27 w 46"/>
                <a:gd name="T17" fmla="*/ 46 h 46"/>
                <a:gd name="T18" fmla="*/ 23 w 46"/>
                <a:gd name="T19" fmla="*/ 46 h 46"/>
                <a:gd name="T20" fmla="*/ 23 w 46"/>
                <a:gd name="T21" fmla="*/ 46 h 46"/>
                <a:gd name="T22" fmla="*/ 18 w 46"/>
                <a:gd name="T23" fmla="*/ 46 h 46"/>
                <a:gd name="T24" fmla="*/ 14 w 46"/>
                <a:gd name="T25" fmla="*/ 45 h 46"/>
                <a:gd name="T26" fmla="*/ 9 w 46"/>
                <a:gd name="T27" fmla="*/ 43 h 46"/>
                <a:gd name="T28" fmla="*/ 6 w 46"/>
                <a:gd name="T29" fmla="*/ 39 h 46"/>
                <a:gd name="T30" fmla="*/ 3 w 46"/>
                <a:gd name="T31" fmla="*/ 36 h 46"/>
                <a:gd name="T32" fmla="*/ 1 w 46"/>
                <a:gd name="T33" fmla="*/ 32 h 46"/>
                <a:gd name="T34" fmla="*/ 0 w 46"/>
                <a:gd name="T35" fmla="*/ 28 h 46"/>
                <a:gd name="T36" fmla="*/ 0 w 46"/>
                <a:gd name="T37" fmla="*/ 23 h 46"/>
                <a:gd name="T38" fmla="*/ 0 w 46"/>
                <a:gd name="T39" fmla="*/ 23 h 46"/>
                <a:gd name="T40" fmla="*/ 0 w 46"/>
                <a:gd name="T41" fmla="*/ 19 h 46"/>
                <a:gd name="T42" fmla="*/ 1 w 46"/>
                <a:gd name="T43" fmla="*/ 14 h 46"/>
                <a:gd name="T44" fmla="*/ 3 w 46"/>
                <a:gd name="T45" fmla="*/ 10 h 46"/>
                <a:gd name="T46" fmla="*/ 6 w 46"/>
                <a:gd name="T47" fmla="*/ 7 h 46"/>
                <a:gd name="T48" fmla="*/ 9 w 46"/>
                <a:gd name="T49" fmla="*/ 4 h 46"/>
                <a:gd name="T50" fmla="*/ 14 w 46"/>
                <a:gd name="T51" fmla="*/ 2 h 46"/>
                <a:gd name="T52" fmla="*/ 18 w 46"/>
                <a:gd name="T53" fmla="*/ 0 h 46"/>
                <a:gd name="T54" fmla="*/ 23 w 46"/>
                <a:gd name="T55" fmla="*/ 0 h 46"/>
                <a:gd name="T56" fmla="*/ 23 w 46"/>
                <a:gd name="T57" fmla="*/ 0 h 46"/>
                <a:gd name="T58" fmla="*/ 27 w 46"/>
                <a:gd name="T59" fmla="*/ 0 h 46"/>
                <a:gd name="T60" fmla="*/ 32 w 46"/>
                <a:gd name="T61" fmla="*/ 2 h 46"/>
                <a:gd name="T62" fmla="*/ 35 w 46"/>
                <a:gd name="T63" fmla="*/ 4 h 46"/>
                <a:gd name="T64" fmla="*/ 39 w 46"/>
                <a:gd name="T65" fmla="*/ 7 h 46"/>
                <a:gd name="T66" fmla="*/ 41 w 46"/>
                <a:gd name="T67" fmla="*/ 10 h 46"/>
                <a:gd name="T68" fmla="*/ 44 w 46"/>
                <a:gd name="T69" fmla="*/ 14 h 46"/>
                <a:gd name="T70" fmla="*/ 45 w 46"/>
                <a:gd name="T71" fmla="*/ 19 h 46"/>
                <a:gd name="T72" fmla="*/ 46 w 46"/>
                <a:gd name="T73" fmla="*/ 23 h 46"/>
                <a:gd name="T74" fmla="*/ 46 w 46"/>
                <a:gd name="T75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6" h="46">
                  <a:moveTo>
                    <a:pt x="46" y="23"/>
                  </a:moveTo>
                  <a:lnTo>
                    <a:pt x="46" y="23"/>
                  </a:lnTo>
                  <a:lnTo>
                    <a:pt x="45" y="28"/>
                  </a:lnTo>
                  <a:lnTo>
                    <a:pt x="44" y="32"/>
                  </a:lnTo>
                  <a:lnTo>
                    <a:pt x="41" y="36"/>
                  </a:lnTo>
                  <a:lnTo>
                    <a:pt x="39" y="39"/>
                  </a:lnTo>
                  <a:lnTo>
                    <a:pt x="35" y="43"/>
                  </a:lnTo>
                  <a:lnTo>
                    <a:pt x="32" y="45"/>
                  </a:lnTo>
                  <a:lnTo>
                    <a:pt x="27" y="46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18" y="46"/>
                  </a:lnTo>
                  <a:lnTo>
                    <a:pt x="14" y="45"/>
                  </a:lnTo>
                  <a:lnTo>
                    <a:pt x="9" y="43"/>
                  </a:lnTo>
                  <a:lnTo>
                    <a:pt x="6" y="39"/>
                  </a:lnTo>
                  <a:lnTo>
                    <a:pt x="3" y="36"/>
                  </a:lnTo>
                  <a:lnTo>
                    <a:pt x="1" y="32"/>
                  </a:lnTo>
                  <a:lnTo>
                    <a:pt x="0" y="28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1" y="14"/>
                  </a:lnTo>
                  <a:lnTo>
                    <a:pt x="3" y="10"/>
                  </a:lnTo>
                  <a:lnTo>
                    <a:pt x="6" y="7"/>
                  </a:lnTo>
                  <a:lnTo>
                    <a:pt x="9" y="4"/>
                  </a:lnTo>
                  <a:lnTo>
                    <a:pt x="14" y="2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7" y="0"/>
                  </a:lnTo>
                  <a:lnTo>
                    <a:pt x="32" y="2"/>
                  </a:lnTo>
                  <a:lnTo>
                    <a:pt x="35" y="4"/>
                  </a:lnTo>
                  <a:lnTo>
                    <a:pt x="39" y="7"/>
                  </a:lnTo>
                  <a:lnTo>
                    <a:pt x="41" y="10"/>
                  </a:lnTo>
                  <a:lnTo>
                    <a:pt x="44" y="14"/>
                  </a:lnTo>
                  <a:lnTo>
                    <a:pt x="45" y="19"/>
                  </a:lnTo>
                  <a:lnTo>
                    <a:pt x="46" y="23"/>
                  </a:lnTo>
                  <a:lnTo>
                    <a:pt x="46" y="23"/>
                  </a:lnTo>
                  <a:close/>
                </a:path>
              </a:pathLst>
            </a:custGeom>
            <a:solidFill>
              <a:srgbClr val="EA57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1" name="Freeform 38"/>
            <p:cNvSpPr>
              <a:spLocks/>
            </p:cNvSpPr>
            <p:nvPr userDrawn="1"/>
          </p:nvSpPr>
          <p:spPr bwMode="auto">
            <a:xfrm>
              <a:off x="4470549" y="1524967"/>
              <a:ext cx="36513" cy="38100"/>
            </a:xfrm>
            <a:custGeom>
              <a:avLst/>
              <a:gdLst>
                <a:gd name="T0" fmla="*/ 46 w 46"/>
                <a:gd name="T1" fmla="*/ 23 h 47"/>
                <a:gd name="T2" fmla="*/ 46 w 46"/>
                <a:gd name="T3" fmla="*/ 23 h 47"/>
                <a:gd name="T4" fmla="*/ 45 w 46"/>
                <a:gd name="T5" fmla="*/ 28 h 47"/>
                <a:gd name="T6" fmla="*/ 44 w 46"/>
                <a:gd name="T7" fmla="*/ 32 h 47"/>
                <a:gd name="T8" fmla="*/ 41 w 46"/>
                <a:gd name="T9" fmla="*/ 37 h 47"/>
                <a:gd name="T10" fmla="*/ 39 w 46"/>
                <a:gd name="T11" fmla="*/ 41 h 47"/>
                <a:gd name="T12" fmla="*/ 35 w 46"/>
                <a:gd name="T13" fmla="*/ 43 h 47"/>
                <a:gd name="T14" fmla="*/ 32 w 46"/>
                <a:gd name="T15" fmla="*/ 45 h 47"/>
                <a:gd name="T16" fmla="*/ 27 w 46"/>
                <a:gd name="T17" fmla="*/ 46 h 47"/>
                <a:gd name="T18" fmla="*/ 23 w 46"/>
                <a:gd name="T19" fmla="*/ 47 h 47"/>
                <a:gd name="T20" fmla="*/ 23 w 46"/>
                <a:gd name="T21" fmla="*/ 47 h 47"/>
                <a:gd name="T22" fmla="*/ 18 w 46"/>
                <a:gd name="T23" fmla="*/ 46 h 47"/>
                <a:gd name="T24" fmla="*/ 14 w 46"/>
                <a:gd name="T25" fmla="*/ 45 h 47"/>
                <a:gd name="T26" fmla="*/ 9 w 46"/>
                <a:gd name="T27" fmla="*/ 43 h 47"/>
                <a:gd name="T28" fmla="*/ 6 w 46"/>
                <a:gd name="T29" fmla="*/ 41 h 47"/>
                <a:gd name="T30" fmla="*/ 3 w 46"/>
                <a:gd name="T31" fmla="*/ 37 h 47"/>
                <a:gd name="T32" fmla="*/ 1 w 46"/>
                <a:gd name="T33" fmla="*/ 32 h 47"/>
                <a:gd name="T34" fmla="*/ 0 w 46"/>
                <a:gd name="T35" fmla="*/ 28 h 47"/>
                <a:gd name="T36" fmla="*/ 0 w 46"/>
                <a:gd name="T37" fmla="*/ 23 h 47"/>
                <a:gd name="T38" fmla="*/ 0 w 46"/>
                <a:gd name="T39" fmla="*/ 23 h 47"/>
                <a:gd name="T40" fmla="*/ 0 w 46"/>
                <a:gd name="T41" fmla="*/ 19 h 47"/>
                <a:gd name="T42" fmla="*/ 1 w 46"/>
                <a:gd name="T43" fmla="*/ 15 h 47"/>
                <a:gd name="T44" fmla="*/ 3 w 46"/>
                <a:gd name="T45" fmla="*/ 11 h 47"/>
                <a:gd name="T46" fmla="*/ 6 w 46"/>
                <a:gd name="T47" fmla="*/ 7 h 47"/>
                <a:gd name="T48" fmla="*/ 9 w 46"/>
                <a:gd name="T49" fmla="*/ 5 h 47"/>
                <a:gd name="T50" fmla="*/ 14 w 46"/>
                <a:gd name="T51" fmla="*/ 3 h 47"/>
                <a:gd name="T52" fmla="*/ 18 w 46"/>
                <a:gd name="T53" fmla="*/ 1 h 47"/>
                <a:gd name="T54" fmla="*/ 23 w 46"/>
                <a:gd name="T55" fmla="*/ 0 h 47"/>
                <a:gd name="T56" fmla="*/ 23 w 46"/>
                <a:gd name="T57" fmla="*/ 0 h 47"/>
                <a:gd name="T58" fmla="*/ 27 w 46"/>
                <a:gd name="T59" fmla="*/ 1 h 47"/>
                <a:gd name="T60" fmla="*/ 32 w 46"/>
                <a:gd name="T61" fmla="*/ 3 h 47"/>
                <a:gd name="T62" fmla="*/ 35 w 46"/>
                <a:gd name="T63" fmla="*/ 5 h 47"/>
                <a:gd name="T64" fmla="*/ 39 w 46"/>
                <a:gd name="T65" fmla="*/ 7 h 47"/>
                <a:gd name="T66" fmla="*/ 41 w 46"/>
                <a:gd name="T67" fmla="*/ 11 h 47"/>
                <a:gd name="T68" fmla="*/ 44 w 46"/>
                <a:gd name="T69" fmla="*/ 15 h 47"/>
                <a:gd name="T70" fmla="*/ 45 w 46"/>
                <a:gd name="T71" fmla="*/ 19 h 47"/>
                <a:gd name="T72" fmla="*/ 46 w 46"/>
                <a:gd name="T73" fmla="*/ 23 h 47"/>
                <a:gd name="T74" fmla="*/ 46 w 46"/>
                <a:gd name="T75" fmla="*/ 2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6" h="47">
                  <a:moveTo>
                    <a:pt x="46" y="23"/>
                  </a:moveTo>
                  <a:lnTo>
                    <a:pt x="46" y="23"/>
                  </a:lnTo>
                  <a:lnTo>
                    <a:pt x="45" y="28"/>
                  </a:lnTo>
                  <a:lnTo>
                    <a:pt x="44" y="32"/>
                  </a:lnTo>
                  <a:lnTo>
                    <a:pt x="41" y="37"/>
                  </a:lnTo>
                  <a:lnTo>
                    <a:pt x="39" y="41"/>
                  </a:lnTo>
                  <a:lnTo>
                    <a:pt x="35" y="43"/>
                  </a:lnTo>
                  <a:lnTo>
                    <a:pt x="32" y="45"/>
                  </a:lnTo>
                  <a:lnTo>
                    <a:pt x="27" y="46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18" y="46"/>
                  </a:lnTo>
                  <a:lnTo>
                    <a:pt x="14" y="45"/>
                  </a:lnTo>
                  <a:lnTo>
                    <a:pt x="9" y="43"/>
                  </a:lnTo>
                  <a:lnTo>
                    <a:pt x="6" y="41"/>
                  </a:lnTo>
                  <a:lnTo>
                    <a:pt x="3" y="37"/>
                  </a:lnTo>
                  <a:lnTo>
                    <a:pt x="1" y="32"/>
                  </a:lnTo>
                  <a:lnTo>
                    <a:pt x="0" y="28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1" y="15"/>
                  </a:lnTo>
                  <a:lnTo>
                    <a:pt x="3" y="11"/>
                  </a:lnTo>
                  <a:lnTo>
                    <a:pt x="6" y="7"/>
                  </a:lnTo>
                  <a:lnTo>
                    <a:pt x="9" y="5"/>
                  </a:lnTo>
                  <a:lnTo>
                    <a:pt x="14" y="3"/>
                  </a:lnTo>
                  <a:lnTo>
                    <a:pt x="18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7" y="1"/>
                  </a:lnTo>
                  <a:lnTo>
                    <a:pt x="32" y="3"/>
                  </a:lnTo>
                  <a:lnTo>
                    <a:pt x="35" y="5"/>
                  </a:lnTo>
                  <a:lnTo>
                    <a:pt x="39" y="7"/>
                  </a:lnTo>
                  <a:lnTo>
                    <a:pt x="41" y="11"/>
                  </a:lnTo>
                  <a:lnTo>
                    <a:pt x="44" y="15"/>
                  </a:lnTo>
                  <a:lnTo>
                    <a:pt x="45" y="19"/>
                  </a:lnTo>
                  <a:lnTo>
                    <a:pt x="46" y="23"/>
                  </a:lnTo>
                  <a:lnTo>
                    <a:pt x="46" y="23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2" name="Freeform 39"/>
            <p:cNvSpPr>
              <a:spLocks/>
            </p:cNvSpPr>
            <p:nvPr userDrawn="1"/>
          </p:nvSpPr>
          <p:spPr bwMode="auto">
            <a:xfrm>
              <a:off x="4470549" y="1940892"/>
              <a:ext cx="36513" cy="36513"/>
            </a:xfrm>
            <a:custGeom>
              <a:avLst/>
              <a:gdLst>
                <a:gd name="T0" fmla="*/ 46 w 46"/>
                <a:gd name="T1" fmla="*/ 23 h 46"/>
                <a:gd name="T2" fmla="*/ 46 w 46"/>
                <a:gd name="T3" fmla="*/ 23 h 46"/>
                <a:gd name="T4" fmla="*/ 45 w 46"/>
                <a:gd name="T5" fmla="*/ 28 h 46"/>
                <a:gd name="T6" fmla="*/ 44 w 46"/>
                <a:gd name="T7" fmla="*/ 33 h 46"/>
                <a:gd name="T8" fmla="*/ 41 w 46"/>
                <a:gd name="T9" fmla="*/ 36 h 46"/>
                <a:gd name="T10" fmla="*/ 39 w 46"/>
                <a:gd name="T11" fmla="*/ 39 h 46"/>
                <a:gd name="T12" fmla="*/ 35 w 46"/>
                <a:gd name="T13" fmla="*/ 43 h 46"/>
                <a:gd name="T14" fmla="*/ 32 w 46"/>
                <a:gd name="T15" fmla="*/ 45 h 46"/>
                <a:gd name="T16" fmla="*/ 27 w 46"/>
                <a:gd name="T17" fmla="*/ 46 h 46"/>
                <a:gd name="T18" fmla="*/ 23 w 46"/>
                <a:gd name="T19" fmla="*/ 46 h 46"/>
                <a:gd name="T20" fmla="*/ 23 w 46"/>
                <a:gd name="T21" fmla="*/ 46 h 46"/>
                <a:gd name="T22" fmla="*/ 18 w 46"/>
                <a:gd name="T23" fmla="*/ 46 h 46"/>
                <a:gd name="T24" fmla="*/ 14 w 46"/>
                <a:gd name="T25" fmla="*/ 45 h 46"/>
                <a:gd name="T26" fmla="*/ 9 w 46"/>
                <a:gd name="T27" fmla="*/ 43 h 46"/>
                <a:gd name="T28" fmla="*/ 6 w 46"/>
                <a:gd name="T29" fmla="*/ 39 h 46"/>
                <a:gd name="T30" fmla="*/ 3 w 46"/>
                <a:gd name="T31" fmla="*/ 36 h 46"/>
                <a:gd name="T32" fmla="*/ 1 w 46"/>
                <a:gd name="T33" fmla="*/ 33 h 46"/>
                <a:gd name="T34" fmla="*/ 0 w 46"/>
                <a:gd name="T35" fmla="*/ 28 h 46"/>
                <a:gd name="T36" fmla="*/ 0 w 46"/>
                <a:gd name="T37" fmla="*/ 23 h 46"/>
                <a:gd name="T38" fmla="*/ 0 w 46"/>
                <a:gd name="T39" fmla="*/ 23 h 46"/>
                <a:gd name="T40" fmla="*/ 0 w 46"/>
                <a:gd name="T41" fmla="*/ 19 h 46"/>
                <a:gd name="T42" fmla="*/ 1 w 46"/>
                <a:gd name="T43" fmla="*/ 14 h 46"/>
                <a:gd name="T44" fmla="*/ 3 w 46"/>
                <a:gd name="T45" fmla="*/ 11 h 46"/>
                <a:gd name="T46" fmla="*/ 6 w 46"/>
                <a:gd name="T47" fmla="*/ 7 h 46"/>
                <a:gd name="T48" fmla="*/ 9 w 46"/>
                <a:gd name="T49" fmla="*/ 4 h 46"/>
                <a:gd name="T50" fmla="*/ 14 w 46"/>
                <a:gd name="T51" fmla="*/ 1 h 46"/>
                <a:gd name="T52" fmla="*/ 18 w 46"/>
                <a:gd name="T53" fmla="*/ 0 h 46"/>
                <a:gd name="T54" fmla="*/ 23 w 46"/>
                <a:gd name="T55" fmla="*/ 0 h 46"/>
                <a:gd name="T56" fmla="*/ 23 w 46"/>
                <a:gd name="T57" fmla="*/ 0 h 46"/>
                <a:gd name="T58" fmla="*/ 27 w 46"/>
                <a:gd name="T59" fmla="*/ 0 h 46"/>
                <a:gd name="T60" fmla="*/ 32 w 46"/>
                <a:gd name="T61" fmla="*/ 1 h 46"/>
                <a:gd name="T62" fmla="*/ 35 w 46"/>
                <a:gd name="T63" fmla="*/ 4 h 46"/>
                <a:gd name="T64" fmla="*/ 39 w 46"/>
                <a:gd name="T65" fmla="*/ 7 h 46"/>
                <a:gd name="T66" fmla="*/ 41 w 46"/>
                <a:gd name="T67" fmla="*/ 11 h 46"/>
                <a:gd name="T68" fmla="*/ 44 w 46"/>
                <a:gd name="T69" fmla="*/ 14 h 46"/>
                <a:gd name="T70" fmla="*/ 45 w 46"/>
                <a:gd name="T71" fmla="*/ 19 h 46"/>
                <a:gd name="T72" fmla="*/ 46 w 46"/>
                <a:gd name="T73" fmla="*/ 23 h 46"/>
                <a:gd name="T74" fmla="*/ 46 w 46"/>
                <a:gd name="T75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6" h="46">
                  <a:moveTo>
                    <a:pt x="46" y="23"/>
                  </a:moveTo>
                  <a:lnTo>
                    <a:pt x="46" y="23"/>
                  </a:lnTo>
                  <a:lnTo>
                    <a:pt x="45" y="28"/>
                  </a:lnTo>
                  <a:lnTo>
                    <a:pt x="44" y="33"/>
                  </a:lnTo>
                  <a:lnTo>
                    <a:pt x="41" y="36"/>
                  </a:lnTo>
                  <a:lnTo>
                    <a:pt x="39" y="39"/>
                  </a:lnTo>
                  <a:lnTo>
                    <a:pt x="35" y="43"/>
                  </a:lnTo>
                  <a:lnTo>
                    <a:pt x="32" y="45"/>
                  </a:lnTo>
                  <a:lnTo>
                    <a:pt x="27" y="46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18" y="46"/>
                  </a:lnTo>
                  <a:lnTo>
                    <a:pt x="14" y="45"/>
                  </a:lnTo>
                  <a:lnTo>
                    <a:pt x="9" y="43"/>
                  </a:lnTo>
                  <a:lnTo>
                    <a:pt x="6" y="39"/>
                  </a:lnTo>
                  <a:lnTo>
                    <a:pt x="3" y="36"/>
                  </a:lnTo>
                  <a:lnTo>
                    <a:pt x="1" y="33"/>
                  </a:lnTo>
                  <a:lnTo>
                    <a:pt x="0" y="28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1" y="14"/>
                  </a:lnTo>
                  <a:lnTo>
                    <a:pt x="3" y="11"/>
                  </a:lnTo>
                  <a:lnTo>
                    <a:pt x="6" y="7"/>
                  </a:lnTo>
                  <a:lnTo>
                    <a:pt x="9" y="4"/>
                  </a:lnTo>
                  <a:lnTo>
                    <a:pt x="14" y="1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7" y="0"/>
                  </a:lnTo>
                  <a:lnTo>
                    <a:pt x="32" y="1"/>
                  </a:lnTo>
                  <a:lnTo>
                    <a:pt x="35" y="4"/>
                  </a:lnTo>
                  <a:lnTo>
                    <a:pt x="39" y="7"/>
                  </a:lnTo>
                  <a:lnTo>
                    <a:pt x="41" y="11"/>
                  </a:lnTo>
                  <a:lnTo>
                    <a:pt x="44" y="14"/>
                  </a:lnTo>
                  <a:lnTo>
                    <a:pt x="45" y="19"/>
                  </a:lnTo>
                  <a:lnTo>
                    <a:pt x="46" y="23"/>
                  </a:lnTo>
                  <a:lnTo>
                    <a:pt x="46" y="23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105" name="Text Placeholder 4"/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4665765" y="2839739"/>
            <a:ext cx="2869336" cy="694267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The Don’ts</a:t>
            </a:r>
          </a:p>
        </p:txBody>
      </p:sp>
      <p:sp>
        <p:nvSpPr>
          <p:cNvPr id="106" name="Text Placeholder 4"/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4299581" y="1988840"/>
            <a:ext cx="2869337" cy="694267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The Do’s</a:t>
            </a:r>
          </a:p>
        </p:txBody>
      </p:sp>
      <p:sp>
        <p:nvSpPr>
          <p:cNvPr id="126" name="Oval 5"/>
          <p:cNvSpPr>
            <a:spLocks noChangeArrowheads="1"/>
          </p:cNvSpPr>
          <p:nvPr userDrawn="1"/>
        </p:nvSpPr>
        <p:spPr bwMode="auto">
          <a:xfrm>
            <a:off x="865948" y="4005064"/>
            <a:ext cx="498013" cy="4980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noProof="0" dirty="0"/>
          </a:p>
        </p:txBody>
      </p:sp>
      <p:sp>
        <p:nvSpPr>
          <p:cNvPr id="127" name="Text Placeholder 4"/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1487488" y="4005064"/>
            <a:ext cx="3552395" cy="498013"/>
          </a:xfrm>
        </p:spPr>
        <p:txBody>
          <a:bodyPr anchor="ctr">
            <a:noAutofit/>
          </a:bodyPr>
          <a:lstStyle>
            <a:lvl1pPr marL="0" indent="0" algn="l">
              <a:buNone/>
              <a:defRPr sz="2667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Insert your text here.</a:t>
            </a:r>
          </a:p>
        </p:txBody>
      </p:sp>
      <p:sp>
        <p:nvSpPr>
          <p:cNvPr id="128" name="Oval 5"/>
          <p:cNvSpPr>
            <a:spLocks noChangeArrowheads="1"/>
          </p:cNvSpPr>
          <p:nvPr userDrawn="1"/>
        </p:nvSpPr>
        <p:spPr bwMode="auto">
          <a:xfrm>
            <a:off x="865948" y="4612010"/>
            <a:ext cx="498013" cy="4980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noProof="0" dirty="0"/>
          </a:p>
        </p:txBody>
      </p:sp>
      <p:sp>
        <p:nvSpPr>
          <p:cNvPr id="129" name="Oval 5"/>
          <p:cNvSpPr>
            <a:spLocks noChangeArrowheads="1"/>
          </p:cNvSpPr>
          <p:nvPr userDrawn="1"/>
        </p:nvSpPr>
        <p:spPr bwMode="auto">
          <a:xfrm>
            <a:off x="865948" y="5218955"/>
            <a:ext cx="498013" cy="4980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noProof="0" dirty="0"/>
          </a:p>
        </p:txBody>
      </p:sp>
      <p:sp>
        <p:nvSpPr>
          <p:cNvPr id="130" name="Text Placeholder 4"/>
          <p:cNvSpPr>
            <a:spLocks noGrp="1"/>
          </p:cNvSpPr>
          <p:nvPr userDrawn="1">
            <p:ph type="body" sz="quarter" idx="55" hasCustomPrompt="1"/>
          </p:nvPr>
        </p:nvSpPr>
        <p:spPr>
          <a:xfrm>
            <a:off x="1487488" y="4612010"/>
            <a:ext cx="3552395" cy="498013"/>
          </a:xfrm>
        </p:spPr>
        <p:txBody>
          <a:bodyPr anchor="ctr">
            <a:noAutofit/>
          </a:bodyPr>
          <a:lstStyle>
            <a:lvl1pPr marL="0" indent="0" algn="l">
              <a:buNone/>
              <a:defRPr sz="2667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Insert your text here.</a:t>
            </a:r>
          </a:p>
        </p:txBody>
      </p:sp>
      <p:sp>
        <p:nvSpPr>
          <p:cNvPr id="131" name="Text Placeholder 4"/>
          <p:cNvSpPr>
            <a:spLocks noGrp="1"/>
          </p:cNvSpPr>
          <p:nvPr userDrawn="1">
            <p:ph type="body" sz="quarter" idx="56" hasCustomPrompt="1"/>
          </p:nvPr>
        </p:nvSpPr>
        <p:spPr>
          <a:xfrm>
            <a:off x="1487488" y="5218955"/>
            <a:ext cx="3552395" cy="498013"/>
          </a:xfrm>
        </p:spPr>
        <p:txBody>
          <a:bodyPr anchor="ctr">
            <a:noAutofit/>
          </a:bodyPr>
          <a:lstStyle>
            <a:lvl1pPr marL="0" indent="0" algn="l">
              <a:buNone/>
              <a:defRPr sz="2667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Insert your text here.</a:t>
            </a:r>
          </a:p>
        </p:txBody>
      </p:sp>
      <p:sp>
        <p:nvSpPr>
          <p:cNvPr id="132" name="Oval 5"/>
          <p:cNvSpPr>
            <a:spLocks noChangeArrowheads="1"/>
          </p:cNvSpPr>
          <p:nvPr userDrawn="1"/>
        </p:nvSpPr>
        <p:spPr bwMode="auto">
          <a:xfrm>
            <a:off x="7106642" y="4005064"/>
            <a:ext cx="498013" cy="4980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noProof="0" dirty="0"/>
          </a:p>
        </p:txBody>
      </p:sp>
      <p:sp>
        <p:nvSpPr>
          <p:cNvPr id="133" name="Text Placeholder 4"/>
          <p:cNvSpPr>
            <a:spLocks noGrp="1"/>
          </p:cNvSpPr>
          <p:nvPr userDrawn="1">
            <p:ph type="body" sz="quarter" idx="57" hasCustomPrompt="1"/>
          </p:nvPr>
        </p:nvSpPr>
        <p:spPr>
          <a:xfrm>
            <a:off x="7728181" y="4005064"/>
            <a:ext cx="3552395" cy="498013"/>
          </a:xfrm>
        </p:spPr>
        <p:txBody>
          <a:bodyPr anchor="ctr">
            <a:noAutofit/>
          </a:bodyPr>
          <a:lstStyle>
            <a:lvl1pPr marL="0" indent="0" algn="l">
              <a:buNone/>
              <a:defRPr sz="2667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Insert your text here.</a:t>
            </a:r>
          </a:p>
        </p:txBody>
      </p:sp>
      <p:sp>
        <p:nvSpPr>
          <p:cNvPr id="134" name="Oval 5"/>
          <p:cNvSpPr>
            <a:spLocks noChangeArrowheads="1"/>
          </p:cNvSpPr>
          <p:nvPr userDrawn="1"/>
        </p:nvSpPr>
        <p:spPr bwMode="auto">
          <a:xfrm>
            <a:off x="7106642" y="4612010"/>
            <a:ext cx="498013" cy="4980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noProof="0" dirty="0"/>
          </a:p>
        </p:txBody>
      </p:sp>
      <p:sp>
        <p:nvSpPr>
          <p:cNvPr id="135" name="Oval 5"/>
          <p:cNvSpPr>
            <a:spLocks noChangeArrowheads="1"/>
          </p:cNvSpPr>
          <p:nvPr userDrawn="1"/>
        </p:nvSpPr>
        <p:spPr bwMode="auto">
          <a:xfrm>
            <a:off x="7106642" y="5218955"/>
            <a:ext cx="498013" cy="4980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noProof="0" dirty="0"/>
          </a:p>
        </p:txBody>
      </p:sp>
      <p:sp>
        <p:nvSpPr>
          <p:cNvPr id="136" name="Text Placeholder 4"/>
          <p:cNvSpPr>
            <a:spLocks noGrp="1"/>
          </p:cNvSpPr>
          <p:nvPr userDrawn="1">
            <p:ph type="body" sz="quarter" idx="58" hasCustomPrompt="1"/>
          </p:nvPr>
        </p:nvSpPr>
        <p:spPr>
          <a:xfrm>
            <a:off x="7728181" y="4612010"/>
            <a:ext cx="3552395" cy="498013"/>
          </a:xfrm>
        </p:spPr>
        <p:txBody>
          <a:bodyPr anchor="ctr">
            <a:noAutofit/>
          </a:bodyPr>
          <a:lstStyle>
            <a:lvl1pPr marL="0" indent="0" algn="l">
              <a:buNone/>
              <a:defRPr sz="2667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Insert your text here.</a:t>
            </a:r>
          </a:p>
        </p:txBody>
      </p:sp>
      <p:sp>
        <p:nvSpPr>
          <p:cNvPr id="137" name="Text Placeholder 4"/>
          <p:cNvSpPr>
            <a:spLocks noGrp="1"/>
          </p:cNvSpPr>
          <p:nvPr userDrawn="1">
            <p:ph type="body" sz="quarter" idx="59" hasCustomPrompt="1"/>
          </p:nvPr>
        </p:nvSpPr>
        <p:spPr>
          <a:xfrm>
            <a:off x="7728181" y="5218955"/>
            <a:ext cx="3552395" cy="498013"/>
          </a:xfrm>
        </p:spPr>
        <p:txBody>
          <a:bodyPr anchor="ctr">
            <a:noAutofit/>
          </a:bodyPr>
          <a:lstStyle>
            <a:lvl1pPr marL="0" indent="0" algn="l">
              <a:buNone/>
              <a:defRPr sz="2667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Insert your text here.</a:t>
            </a:r>
          </a:p>
        </p:txBody>
      </p:sp>
    </p:spTree>
    <p:extLst>
      <p:ext uri="{BB962C8B-B14F-4D97-AF65-F5344CB8AC3E}">
        <p14:creationId xmlns:p14="http://schemas.microsoft.com/office/powerpoint/2010/main" val="3128285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D2DB-9A27-451E-B780-CBC7A160A739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0B170-7B86-4A68-9282-A818526160B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4493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27" indent="0" algn="ctr">
              <a:buNone/>
              <a:defRPr sz="2000"/>
            </a:lvl2pPr>
            <a:lvl3pPr marL="914254" indent="0" algn="ctr">
              <a:buNone/>
              <a:defRPr sz="1800"/>
            </a:lvl3pPr>
            <a:lvl4pPr marL="1371381" indent="0" algn="ctr">
              <a:buNone/>
              <a:defRPr sz="1600"/>
            </a:lvl4pPr>
            <a:lvl5pPr marL="1828507" indent="0" algn="ctr">
              <a:buNone/>
              <a:defRPr sz="1600"/>
            </a:lvl5pPr>
            <a:lvl6pPr marL="2285634" indent="0" algn="ctr">
              <a:buNone/>
              <a:defRPr sz="1600"/>
            </a:lvl6pPr>
            <a:lvl7pPr marL="2742761" indent="0" algn="ctr">
              <a:buNone/>
              <a:defRPr sz="1600"/>
            </a:lvl7pPr>
            <a:lvl8pPr marL="3199888" indent="0" algn="ctr">
              <a:buNone/>
              <a:defRPr sz="1600"/>
            </a:lvl8pPr>
            <a:lvl9pPr marL="365701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AECE-EA45-4544-9DD3-34E0D37947E7}" type="datetime1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45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42977" y="0"/>
            <a:ext cx="11549023" cy="5553563"/>
          </a:xfrm>
          <a:prstGeom prst="rect">
            <a:avLst/>
          </a:prstGeom>
          <a:solidFill>
            <a:srgbClr val="1E64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266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907842" y="2282428"/>
            <a:ext cx="10676456" cy="3119285"/>
          </a:xfrm>
        </p:spPr>
        <p:txBody>
          <a:bodyPr anchor="b">
            <a:noAutofit/>
          </a:bodyPr>
          <a:lstStyle>
            <a:lvl1pPr algn="l">
              <a:lnSpc>
                <a:spcPts val="7734"/>
              </a:lnSpc>
              <a:defRPr sz="7031" u="sng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</a:lstStyle>
          <a:p>
            <a:r>
              <a:rPr lang="nl-BE" noProof="0" dirty="0"/>
              <a:t>klik om een hoofdstuktitel te maken.</a:t>
            </a:r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964465" y="5163750"/>
            <a:ext cx="10555957" cy="405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6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62754" y="6292057"/>
            <a:ext cx="6482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E64C8"/>
                </a:solidFill>
              </a:defRPr>
            </a:lvl1pPr>
          </a:lstStyle>
          <a:p>
            <a:fld id="{7AE184E0-0BD4-4705-A12B-9B71DDE63301}" type="slidenum">
              <a:rPr lang="nl-BE" noProof="0" smtClean="0"/>
              <a:pPr/>
              <a:t>‹nr.›</a:t>
            </a:fld>
            <a:endParaRPr lang="nl-BE" noProof="0" dirty="0"/>
          </a:p>
        </p:txBody>
      </p:sp>
      <p:sp>
        <p:nvSpPr>
          <p:cNvPr id="10" name="Rectangle 9" hidden="1"/>
          <p:cNvSpPr/>
          <p:nvPr userDrawn="1"/>
        </p:nvSpPr>
        <p:spPr>
          <a:xfrm>
            <a:off x="642977" y="326531"/>
            <a:ext cx="10941321" cy="326531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66"/>
          </a:p>
        </p:txBody>
      </p:sp>
    </p:spTree>
    <p:extLst>
      <p:ext uri="{BB962C8B-B14F-4D97-AF65-F5344CB8AC3E}">
        <p14:creationId xmlns:p14="http://schemas.microsoft.com/office/powerpoint/2010/main" val="2280065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D2DB-9A27-451E-B780-CBC7A160A739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0B170-7B86-4A68-9282-A818526160B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2082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27" indent="0" algn="ctr">
              <a:buNone/>
              <a:defRPr sz="2000"/>
            </a:lvl2pPr>
            <a:lvl3pPr marL="914254" indent="0" algn="ctr">
              <a:buNone/>
              <a:defRPr sz="1800"/>
            </a:lvl3pPr>
            <a:lvl4pPr marL="1371381" indent="0" algn="ctr">
              <a:buNone/>
              <a:defRPr sz="1600"/>
            </a:lvl4pPr>
            <a:lvl5pPr marL="1828507" indent="0" algn="ctr">
              <a:buNone/>
              <a:defRPr sz="1600"/>
            </a:lvl5pPr>
            <a:lvl6pPr marL="2285634" indent="0" algn="ctr">
              <a:buNone/>
              <a:defRPr sz="1600"/>
            </a:lvl6pPr>
            <a:lvl7pPr marL="2742761" indent="0" algn="ctr">
              <a:buNone/>
              <a:defRPr sz="1600"/>
            </a:lvl7pPr>
            <a:lvl8pPr marL="3199888" indent="0" algn="ctr">
              <a:buNone/>
              <a:defRPr sz="1600"/>
            </a:lvl8pPr>
            <a:lvl9pPr marL="365701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AECE-EA45-4544-9DD3-34E0D37947E7}" type="datetime1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73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B0BE3-1114-4727-A362-3D3CE0D61B4A}" type="datetime1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357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1873-824D-4D45-8A05-C36701F0E1A0}" type="datetime1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547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7208B-7F1A-465A-9081-A3D89BA6B20F}" type="datetime1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749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7" indent="0">
              <a:buNone/>
              <a:defRPr sz="2000" b="1"/>
            </a:lvl2pPr>
            <a:lvl3pPr marL="914254" indent="0">
              <a:buNone/>
              <a:defRPr sz="1800" b="1"/>
            </a:lvl3pPr>
            <a:lvl4pPr marL="1371381" indent="0">
              <a:buNone/>
              <a:defRPr sz="1600" b="1"/>
            </a:lvl4pPr>
            <a:lvl5pPr marL="1828507" indent="0">
              <a:buNone/>
              <a:defRPr sz="1600" b="1"/>
            </a:lvl5pPr>
            <a:lvl6pPr marL="2285634" indent="0">
              <a:buNone/>
              <a:defRPr sz="1600" b="1"/>
            </a:lvl6pPr>
            <a:lvl7pPr marL="2742761" indent="0">
              <a:buNone/>
              <a:defRPr sz="1600" b="1"/>
            </a:lvl7pPr>
            <a:lvl8pPr marL="3199888" indent="0">
              <a:buNone/>
              <a:defRPr sz="1600" b="1"/>
            </a:lvl8pPr>
            <a:lvl9pPr marL="365701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7" indent="0">
              <a:buNone/>
              <a:defRPr sz="2000" b="1"/>
            </a:lvl2pPr>
            <a:lvl3pPr marL="914254" indent="0">
              <a:buNone/>
              <a:defRPr sz="1800" b="1"/>
            </a:lvl3pPr>
            <a:lvl4pPr marL="1371381" indent="0">
              <a:buNone/>
              <a:defRPr sz="1600" b="1"/>
            </a:lvl4pPr>
            <a:lvl5pPr marL="1828507" indent="0">
              <a:buNone/>
              <a:defRPr sz="1600" b="1"/>
            </a:lvl5pPr>
            <a:lvl6pPr marL="2285634" indent="0">
              <a:buNone/>
              <a:defRPr sz="1600" b="1"/>
            </a:lvl6pPr>
            <a:lvl7pPr marL="2742761" indent="0">
              <a:buNone/>
              <a:defRPr sz="1600" b="1"/>
            </a:lvl7pPr>
            <a:lvl8pPr marL="3199888" indent="0">
              <a:buNone/>
              <a:defRPr sz="1600" b="1"/>
            </a:lvl8pPr>
            <a:lvl9pPr marL="365701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D14A7-3430-4546-BB5A-D389ADF2C621}" type="datetime1">
              <a:rPr lang="en-US" smtClean="0"/>
              <a:t>4/6/2023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3654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DDF4-397B-41EC-A307-AB58489427A1}" type="datetime1">
              <a:rPr lang="en-US" smtClean="0"/>
              <a:t>4/6/2023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55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236A9-AE14-4181-BF1B-721A14166D13}" type="datetime1">
              <a:rPr lang="en-US" smtClean="0"/>
              <a:t>4/6/2023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526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27" indent="0">
              <a:buNone/>
              <a:defRPr sz="1400"/>
            </a:lvl2pPr>
            <a:lvl3pPr marL="914254" indent="0">
              <a:buNone/>
              <a:defRPr sz="1200"/>
            </a:lvl3pPr>
            <a:lvl4pPr marL="1371381" indent="0">
              <a:buNone/>
              <a:defRPr sz="1000"/>
            </a:lvl4pPr>
            <a:lvl5pPr marL="1828507" indent="0">
              <a:buNone/>
              <a:defRPr sz="1000"/>
            </a:lvl5pPr>
            <a:lvl6pPr marL="2285634" indent="0">
              <a:buNone/>
              <a:defRPr sz="1000"/>
            </a:lvl6pPr>
            <a:lvl7pPr marL="2742761" indent="0">
              <a:buNone/>
              <a:defRPr sz="1000"/>
            </a:lvl7pPr>
            <a:lvl8pPr marL="3199888" indent="0">
              <a:buNone/>
              <a:defRPr sz="1000"/>
            </a:lvl8pPr>
            <a:lvl9pPr marL="365701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61352-EF56-4F91-A11D-C9823DC31240}" type="datetime1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40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127" indent="0">
              <a:buNone/>
              <a:defRPr sz="2800"/>
            </a:lvl2pPr>
            <a:lvl3pPr marL="914254" indent="0">
              <a:buNone/>
              <a:defRPr sz="2400"/>
            </a:lvl3pPr>
            <a:lvl4pPr marL="1371381" indent="0">
              <a:buNone/>
              <a:defRPr sz="2000"/>
            </a:lvl4pPr>
            <a:lvl5pPr marL="1828507" indent="0">
              <a:buNone/>
              <a:defRPr sz="2000"/>
            </a:lvl5pPr>
            <a:lvl6pPr marL="2285634" indent="0">
              <a:buNone/>
              <a:defRPr sz="2000"/>
            </a:lvl6pPr>
            <a:lvl7pPr marL="2742761" indent="0">
              <a:buNone/>
              <a:defRPr sz="2000"/>
            </a:lvl7pPr>
            <a:lvl8pPr marL="3199888" indent="0">
              <a:buNone/>
              <a:defRPr sz="2000"/>
            </a:lvl8pPr>
            <a:lvl9pPr marL="3657015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27" indent="0">
              <a:buNone/>
              <a:defRPr sz="1400"/>
            </a:lvl2pPr>
            <a:lvl3pPr marL="914254" indent="0">
              <a:buNone/>
              <a:defRPr sz="1200"/>
            </a:lvl3pPr>
            <a:lvl4pPr marL="1371381" indent="0">
              <a:buNone/>
              <a:defRPr sz="1000"/>
            </a:lvl4pPr>
            <a:lvl5pPr marL="1828507" indent="0">
              <a:buNone/>
              <a:defRPr sz="1000"/>
            </a:lvl5pPr>
            <a:lvl6pPr marL="2285634" indent="0">
              <a:buNone/>
              <a:defRPr sz="1000"/>
            </a:lvl6pPr>
            <a:lvl7pPr marL="2742761" indent="0">
              <a:buNone/>
              <a:defRPr sz="1000"/>
            </a:lvl7pPr>
            <a:lvl8pPr marL="3199888" indent="0">
              <a:buNone/>
              <a:defRPr sz="1000"/>
            </a:lvl8pPr>
            <a:lvl9pPr marL="365701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CA0BE-9390-4FD1-BE75-A5C641C96BAB}" type="datetime1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941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ED14-9845-40CA-B2DB-6A26A8920742}" type="datetime1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182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D2DB-9A27-451E-B780-CBC7A160A739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0B170-7B86-4A68-9282-A818526160B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7628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A15E1-4495-42D5-80B6-4A356312DB10}" type="datetime1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091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D2DB-9A27-451E-B780-CBC7A160A739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0B170-7B86-4A68-9282-A818526160B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660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D2DB-9A27-451E-B780-CBC7A160A739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0B170-7B86-4A68-9282-A818526160B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40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D2DB-9A27-451E-B780-CBC7A160A739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0B170-7B86-4A68-9282-A818526160B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644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D2DB-9A27-451E-B780-CBC7A160A739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0B170-7B86-4A68-9282-A818526160B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811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D2DB-9A27-451E-B780-CBC7A160A739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0B170-7B86-4A68-9282-A818526160B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705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D2DB-9A27-451E-B780-CBC7A160A739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0B170-7B86-4A68-9282-A818526160B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64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5D2DB-9A27-451E-B780-CBC7A160A739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0B170-7B86-4A68-9282-A818526160B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FFF30096-E2FA-4C53-8FFA-C198FACBBC31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E6EB2CE-F8EE-47A0-A8D1-750600A2965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0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81" r:id="rId6"/>
  </p:sldLayoutIdLst>
  <p:txStyles>
    <p:titleStyle>
      <a:lvl1pPr algn="ctr" defTabSz="1219170" rtl="0" eaLnBrk="1" latinLnBrk="0" hangingPunct="1">
        <a:spcBef>
          <a:spcPct val="0"/>
        </a:spcBef>
        <a:buNone/>
        <a:defRPr sz="56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4BB3B-241B-41B3-99DD-9F358ACA1F54}" type="datetime1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C52CE-B062-47D6-A8CB-AF6B214D1AE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715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hdr="0" ftr="0" dt="0"/>
  <p:txStyles>
    <p:titleStyle>
      <a:lvl1pPr algn="l" defTabSz="914254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3" indent="-228563" algn="l" defTabSz="9142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0" indent="-228563" algn="l" defTabSz="9142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7" indent="-228563" algn="l" defTabSz="9142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4" indent="-228563" algn="l" defTabSz="9142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71" indent="-228563" algn="l" defTabSz="9142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98" indent="-228563" algn="l" defTabSz="9142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25" indent="-228563" algn="l" defTabSz="9142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1" indent="-228563" algn="l" defTabSz="9142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78" indent="-228563" algn="l" defTabSz="9142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7" algn="l" defTabSz="9142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4" algn="l" defTabSz="9142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1" algn="l" defTabSz="9142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7" algn="l" defTabSz="9142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4" algn="l" defTabSz="9142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1" algn="l" defTabSz="9142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8" algn="l" defTabSz="9142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15" algn="l" defTabSz="9142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www.youtube.com/watch?v=1RwJbhkCA58" TargetMode="Externa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me-qr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styleguide.ugent.be/templates/print.html#poster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urc.ucdavis.edu/sites/g/files/dgvnsk3561/files/local_resources/documents/pdf_documents/How_To_Make_an_Effective_Poster2.pdf" TargetMode="External"/><Relationship Id="rId2" Type="http://schemas.openxmlformats.org/officeDocument/2006/relationships/hyperlink" Target="https://www.enago.com/academy/wp-content/uploads/2019/06/ScientificPosters2_changes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/>
          <p:cNvSpPr>
            <a:spLocks noGrp="1"/>
          </p:cNvSpPr>
          <p:nvPr>
            <p:ph type="ctrTitle"/>
          </p:nvPr>
        </p:nvSpPr>
        <p:spPr>
          <a:xfrm>
            <a:off x="902773" y="1183686"/>
            <a:ext cx="10675804" cy="3119285"/>
          </a:xfrm>
        </p:spPr>
        <p:txBody>
          <a:bodyPr/>
          <a:lstStyle/>
          <a:p>
            <a:r>
              <a:rPr lang="nl-NL" u="none" dirty="0"/>
              <a:t>HOW TO DESIGN AN ACADEMIC POSTER</a:t>
            </a:r>
          </a:p>
        </p:txBody>
      </p:sp>
      <p:sp>
        <p:nvSpPr>
          <p:cNvPr id="18" name="Ondertitel 17"/>
          <p:cNvSpPr>
            <a:spLocks noGrp="1"/>
          </p:cNvSpPr>
          <p:nvPr>
            <p:ph type="subTitle" idx="1"/>
          </p:nvPr>
        </p:nvSpPr>
        <p:spPr>
          <a:xfrm>
            <a:off x="902773" y="4423721"/>
            <a:ext cx="11199473" cy="410063"/>
          </a:xfrm>
        </p:spPr>
        <p:txBody>
          <a:bodyPr>
            <a:noAutofit/>
          </a:bodyPr>
          <a:lstStyle/>
          <a:p>
            <a:r>
              <a:rPr lang="en-US" sz="3200" dirty="0"/>
              <a:t>SSHT topics</a:t>
            </a:r>
          </a:p>
          <a:p>
            <a:pPr algn="r"/>
            <a:r>
              <a:rPr lang="nl-BE" sz="3200" dirty="0"/>
              <a:t>Evelynn Devos</a:t>
            </a:r>
            <a:endParaRPr lang="en-US" sz="3200" dirty="0"/>
          </a:p>
        </p:txBody>
      </p:sp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6270533" y="993842"/>
            <a:ext cx="5831714" cy="379688"/>
          </a:xfrm>
        </p:spPr>
        <p:txBody>
          <a:bodyPr>
            <a:normAutofit/>
          </a:bodyPr>
          <a:lstStyle/>
          <a:p>
            <a:pPr algn="r"/>
            <a:r>
              <a:rPr lang="nl-BE" sz="1406" u="none" dirty="0">
                <a:solidFill>
                  <a:schemeClr val="bg1"/>
                </a:solidFill>
              </a:rPr>
              <a:t>27/03/2023</a:t>
            </a:r>
            <a:endParaRPr lang="en-US" sz="1406" u="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194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u="sng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ATTENDEE’S EXPERIENCE</a:t>
            </a:r>
            <a:endParaRPr lang="en-US" sz="4000" u="sng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1" y="2022348"/>
            <a:ext cx="6549328" cy="3690295"/>
          </a:xfrm>
        </p:spPr>
      </p:pic>
    </p:spTree>
    <p:extLst>
      <p:ext uri="{BB962C8B-B14F-4D97-AF65-F5344CB8AC3E}">
        <p14:creationId xmlns:p14="http://schemas.microsoft.com/office/powerpoint/2010/main" val="1961258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899" y="-5897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BE" sz="4000" u="sng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WHICH POSTER DO YOU PREFER?</a:t>
            </a:r>
            <a:endParaRPr lang="en-US" sz="4000" u="sng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487" y="1319213"/>
            <a:ext cx="3421725" cy="4600574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2809875" y="1676400"/>
            <a:ext cx="1876425" cy="276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hoek 7"/>
          <p:cNvSpPr/>
          <p:nvPr/>
        </p:nvSpPr>
        <p:spPr>
          <a:xfrm>
            <a:off x="3748087" y="5839778"/>
            <a:ext cx="903751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kstvak 8"/>
          <p:cNvSpPr txBox="1"/>
          <p:nvPr/>
        </p:nvSpPr>
        <p:spPr>
          <a:xfrm>
            <a:off x="3589229" y="967026"/>
            <a:ext cx="295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dirty="0">
                <a:latin typeface="UGent Panno Text" panose="02000506040000040003" pitchFamily="2" charset="0"/>
              </a:rPr>
              <a:t>A</a:t>
            </a:r>
            <a:endParaRPr lang="en-US" sz="2000" dirty="0">
              <a:latin typeface="UGent Panno Text" panose="02000506040000040003" pitchFamily="2" charset="0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1599" y="1319213"/>
            <a:ext cx="3421725" cy="4583430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7957566" y="996315"/>
            <a:ext cx="301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dirty="0">
                <a:latin typeface="UGent Panno Text" panose="02000506040000040003" pitchFamily="2" charset="0"/>
              </a:rPr>
              <a:t>B</a:t>
            </a:r>
            <a:endParaRPr lang="en-US" dirty="0">
              <a:latin typeface="UGent Panno Text" panose="02000506040000040003" pitchFamily="2" charset="0"/>
            </a:endParaRPr>
          </a:p>
        </p:txBody>
      </p:sp>
      <p:sp>
        <p:nvSpPr>
          <p:cNvPr id="12" name="Rechthoek 11"/>
          <p:cNvSpPr/>
          <p:nvPr/>
        </p:nvSpPr>
        <p:spPr>
          <a:xfrm>
            <a:off x="6231599" y="1466850"/>
            <a:ext cx="2683801" cy="209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615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u="sng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POSTER SIZE</a:t>
            </a:r>
            <a:endParaRPr lang="en-US" sz="4000" u="sng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1" y="1825624"/>
            <a:ext cx="9609306" cy="4750273"/>
          </a:xfrm>
        </p:spPr>
        <p:txBody>
          <a:bodyPr>
            <a:normAutofit/>
          </a:bodyPr>
          <a:lstStyle/>
          <a:p>
            <a:r>
              <a:rPr lang="nl-BE" sz="3200" dirty="0">
                <a:latin typeface="UGent Panno Text" panose="02000506040000040003" pitchFamily="2" charset="0"/>
              </a:rPr>
              <a:t>Follow poster </a:t>
            </a:r>
            <a:r>
              <a:rPr lang="nl-BE" sz="3200" dirty="0" err="1">
                <a:latin typeface="UGent Panno Text" panose="02000506040000040003" pitchFamily="2" charset="0"/>
              </a:rPr>
              <a:t>size</a:t>
            </a:r>
            <a:r>
              <a:rPr lang="nl-BE" sz="3200" dirty="0">
                <a:latin typeface="UGent Panno Text" panose="02000506040000040003" pitchFamily="2" charset="0"/>
              </a:rPr>
              <a:t> </a:t>
            </a:r>
            <a:r>
              <a:rPr lang="nl-BE" sz="3200" dirty="0" err="1">
                <a:latin typeface="UGent Panno Text" panose="02000506040000040003" pitchFamily="2" charset="0"/>
              </a:rPr>
              <a:t>restrictions</a:t>
            </a:r>
            <a:r>
              <a:rPr lang="nl-BE" sz="3200" dirty="0">
                <a:latin typeface="UGent Panno Text" panose="02000506040000040003" pitchFamily="2" charset="0"/>
              </a:rPr>
              <a:t>:</a:t>
            </a:r>
          </a:p>
          <a:p>
            <a:pPr lvl="1"/>
            <a:r>
              <a:rPr lang="nl-BE" sz="2800" dirty="0" err="1">
                <a:latin typeface="UGent Panno Text" panose="02000506040000040003" pitchFamily="2" charset="0"/>
              </a:rPr>
              <a:t>Not</a:t>
            </a:r>
            <a:r>
              <a:rPr lang="nl-BE" sz="2800" dirty="0">
                <a:latin typeface="UGent Panno Text" panose="02000506040000040003" pitchFamily="2" charset="0"/>
              </a:rPr>
              <a:t> </a:t>
            </a:r>
            <a:r>
              <a:rPr lang="nl-BE" sz="2800" dirty="0" err="1">
                <a:latin typeface="UGent Panno Text" panose="02000506040000040003" pitchFamily="2" charset="0"/>
              </a:rPr>
              <a:t>too</a:t>
            </a:r>
            <a:r>
              <a:rPr lang="nl-BE" sz="2800" dirty="0">
                <a:latin typeface="UGent Panno Text" panose="02000506040000040003" pitchFamily="2" charset="0"/>
              </a:rPr>
              <a:t> small</a:t>
            </a:r>
          </a:p>
          <a:p>
            <a:pPr lvl="1"/>
            <a:r>
              <a:rPr lang="nl-BE" sz="2800" dirty="0" err="1">
                <a:latin typeface="UGent Panno Text" panose="02000506040000040003" pitchFamily="2" charset="0"/>
              </a:rPr>
              <a:t>Not</a:t>
            </a:r>
            <a:r>
              <a:rPr lang="nl-BE" sz="2800" dirty="0">
                <a:latin typeface="UGent Panno Text" panose="02000506040000040003" pitchFamily="2" charset="0"/>
              </a:rPr>
              <a:t> </a:t>
            </a:r>
            <a:r>
              <a:rPr lang="nl-BE" sz="2800" dirty="0" err="1">
                <a:latin typeface="UGent Panno Text" panose="02000506040000040003" pitchFamily="2" charset="0"/>
              </a:rPr>
              <a:t>too</a:t>
            </a:r>
            <a:r>
              <a:rPr lang="nl-BE" sz="2800" dirty="0">
                <a:latin typeface="UGent Panno Text" panose="02000506040000040003" pitchFamily="2" charset="0"/>
              </a:rPr>
              <a:t> big</a:t>
            </a:r>
          </a:p>
          <a:p>
            <a:pPr lvl="1"/>
            <a:endParaRPr lang="nl-BE" sz="2800" dirty="0">
              <a:latin typeface="UGent Panno Text" panose="02000506040000040003" pitchFamily="2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23491" r="2572" b="34897"/>
          <a:stretch/>
        </p:blipFill>
        <p:spPr>
          <a:xfrm>
            <a:off x="6382842" y="787710"/>
            <a:ext cx="5394921" cy="3297906"/>
          </a:xfrm>
          <a:prstGeom prst="rect">
            <a:avLst/>
          </a:prstGeom>
        </p:spPr>
      </p:pic>
      <p:sp>
        <p:nvSpPr>
          <p:cNvPr id="5" name="Ovaal 4"/>
          <p:cNvSpPr/>
          <p:nvPr/>
        </p:nvSpPr>
        <p:spPr>
          <a:xfrm>
            <a:off x="9080302" y="917206"/>
            <a:ext cx="600075" cy="24860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hoek 6"/>
          <p:cNvSpPr/>
          <p:nvPr/>
        </p:nvSpPr>
        <p:spPr>
          <a:xfrm>
            <a:off x="4840323" y="4085616"/>
            <a:ext cx="2373549" cy="173152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hoek 7"/>
          <p:cNvSpPr/>
          <p:nvPr/>
        </p:nvSpPr>
        <p:spPr>
          <a:xfrm>
            <a:off x="7023372" y="5817139"/>
            <a:ext cx="190500" cy="583661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hoek 8"/>
          <p:cNvSpPr/>
          <p:nvPr/>
        </p:nvSpPr>
        <p:spPr>
          <a:xfrm>
            <a:off x="4845998" y="5817138"/>
            <a:ext cx="190500" cy="583661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hoek 9"/>
          <p:cNvSpPr/>
          <p:nvPr/>
        </p:nvSpPr>
        <p:spPr>
          <a:xfrm>
            <a:off x="4225860" y="5817136"/>
            <a:ext cx="190500" cy="583661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hthoek 10"/>
          <p:cNvSpPr/>
          <p:nvPr/>
        </p:nvSpPr>
        <p:spPr>
          <a:xfrm>
            <a:off x="2042811" y="5836587"/>
            <a:ext cx="190500" cy="583661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4561" y="4105064"/>
            <a:ext cx="2356524" cy="1732280"/>
          </a:xfrm>
          <a:prstGeom prst="rect">
            <a:avLst/>
          </a:prstGeom>
        </p:spPr>
      </p:pic>
      <p:sp>
        <p:nvSpPr>
          <p:cNvPr id="14" name="Rechthoek 13"/>
          <p:cNvSpPr/>
          <p:nvPr/>
        </p:nvSpPr>
        <p:spPr>
          <a:xfrm>
            <a:off x="9832234" y="5836587"/>
            <a:ext cx="190500" cy="583661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hthoek 14"/>
          <p:cNvSpPr/>
          <p:nvPr/>
        </p:nvSpPr>
        <p:spPr>
          <a:xfrm>
            <a:off x="7654860" y="5836586"/>
            <a:ext cx="190500" cy="583661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Afbeelding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6236" y="4490750"/>
            <a:ext cx="757666" cy="920774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6338" y="4120606"/>
            <a:ext cx="2435643" cy="1696530"/>
          </a:xfrm>
          <a:prstGeom prst="rect">
            <a:avLst/>
          </a:prstGeom>
        </p:spPr>
      </p:pic>
      <p:cxnSp>
        <p:nvCxnSpPr>
          <p:cNvPr id="19" name="Rechte verbindingslijn 18"/>
          <p:cNvCxnSpPr/>
          <p:nvPr/>
        </p:nvCxnSpPr>
        <p:spPr>
          <a:xfrm flipV="1">
            <a:off x="4649821" y="3774332"/>
            <a:ext cx="2564051" cy="28015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392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u="sng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FONTS</a:t>
            </a:r>
            <a:endParaRPr lang="en-US" sz="4000" u="sng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BE" sz="3200" dirty="0" err="1">
                <a:latin typeface="UGent Panno Text" panose="02000506040000040003" pitchFamily="2" charset="0"/>
              </a:rPr>
              <a:t>Everything</a:t>
            </a:r>
            <a:r>
              <a:rPr lang="nl-BE" sz="3200" dirty="0">
                <a:latin typeface="UGent Panno Text" panose="02000506040000040003" pitchFamily="2" charset="0"/>
              </a:rPr>
              <a:t> </a:t>
            </a:r>
            <a:r>
              <a:rPr lang="nl-BE" sz="3200" dirty="0" err="1">
                <a:latin typeface="UGent Panno Text" panose="02000506040000040003" pitchFamily="2" charset="0"/>
              </a:rPr>
              <a:t>readable</a:t>
            </a:r>
            <a:r>
              <a:rPr lang="nl-BE" sz="3200" dirty="0">
                <a:latin typeface="UGent Panno Text" panose="02000506040000040003" pitchFamily="2" charset="0"/>
              </a:rPr>
              <a:t> </a:t>
            </a:r>
            <a:r>
              <a:rPr lang="nl-BE" sz="3200" dirty="0" err="1">
                <a:latin typeface="UGent Panno Text" panose="02000506040000040003" pitchFamily="2" charset="0"/>
              </a:rPr>
              <a:t>from</a:t>
            </a:r>
            <a:r>
              <a:rPr lang="nl-BE" sz="3200" dirty="0">
                <a:latin typeface="UGent Panno Text" panose="02000506040000040003" pitchFamily="2" charset="0"/>
              </a:rPr>
              <a:t> 1.5m</a:t>
            </a:r>
          </a:p>
          <a:p>
            <a:pPr lvl="1"/>
            <a:r>
              <a:rPr lang="nl-BE" sz="2800" dirty="0">
                <a:latin typeface="UGent Panno Text" panose="02000506040000040003" pitchFamily="2" charset="0"/>
              </a:rPr>
              <a:t>Font </a:t>
            </a:r>
            <a:r>
              <a:rPr lang="nl-BE" sz="2800" dirty="0" err="1">
                <a:latin typeface="UGent Panno Text" panose="02000506040000040003" pitchFamily="2" charset="0"/>
              </a:rPr>
              <a:t>sizes</a:t>
            </a:r>
            <a:r>
              <a:rPr lang="nl-BE" sz="2800" dirty="0">
                <a:latin typeface="UGent Panno Text" panose="02000506040000040003" pitchFamily="2" charset="0"/>
              </a:rPr>
              <a:t> as large as </a:t>
            </a:r>
            <a:r>
              <a:rPr lang="nl-BE" sz="2800" dirty="0" err="1">
                <a:latin typeface="UGent Panno Text" panose="02000506040000040003" pitchFamily="2" charset="0"/>
              </a:rPr>
              <a:t>possible</a:t>
            </a:r>
            <a:r>
              <a:rPr lang="nl-BE" sz="2800" dirty="0">
                <a:latin typeface="UGent Panno Text" panose="02000506040000040003" pitchFamily="2" charset="0"/>
              </a:rPr>
              <a:t> (</a:t>
            </a:r>
            <a:r>
              <a:rPr lang="nl-BE" sz="2800" dirty="0" err="1">
                <a:latin typeface="UGent Panno Text" panose="02000506040000040003" pitchFamily="2" charset="0"/>
              </a:rPr>
              <a:t>within</a:t>
            </a:r>
            <a:r>
              <a:rPr lang="nl-BE" sz="2800" dirty="0">
                <a:latin typeface="UGent Panno Text" panose="02000506040000040003" pitchFamily="2" charset="0"/>
              </a:rPr>
              <a:t> </a:t>
            </a:r>
            <a:r>
              <a:rPr lang="nl-BE" sz="2800" dirty="0" err="1">
                <a:latin typeface="UGent Panno Text" panose="02000506040000040003" pitchFamily="2" charset="0"/>
              </a:rPr>
              <a:t>reason</a:t>
            </a:r>
            <a:r>
              <a:rPr lang="nl-BE" sz="2800" dirty="0">
                <a:latin typeface="UGent Panno Text" panose="02000506040000040003" pitchFamily="2" charset="0"/>
              </a:rPr>
              <a:t>)</a:t>
            </a:r>
          </a:p>
          <a:p>
            <a:pPr lvl="1"/>
            <a:r>
              <a:rPr lang="nl-BE" sz="2800" dirty="0" err="1">
                <a:latin typeface="UGent Panno Text" panose="02000506040000040003" pitchFamily="2" charset="0"/>
              </a:rPr>
              <a:t>Recommended</a:t>
            </a:r>
            <a:r>
              <a:rPr lang="nl-BE" sz="2800" dirty="0">
                <a:latin typeface="UGent Panno Text" panose="02000506040000040003" pitchFamily="2" charset="0"/>
              </a:rPr>
              <a:t> minimum </a:t>
            </a:r>
            <a:r>
              <a:rPr lang="nl-BE" sz="2800" dirty="0" err="1">
                <a:latin typeface="UGent Panno Text" panose="02000506040000040003" pitchFamily="2" charset="0"/>
              </a:rPr>
              <a:t>sizes</a:t>
            </a:r>
            <a:r>
              <a:rPr lang="nl-BE" sz="2800" dirty="0">
                <a:latin typeface="UGent Panno Text" panose="02000506040000040003" pitchFamily="2" charset="0"/>
              </a:rPr>
              <a:t> </a:t>
            </a:r>
            <a:r>
              <a:rPr lang="nl-BE" sz="2800" dirty="0" err="1">
                <a:latin typeface="UGent Panno Text" panose="02000506040000040003" pitchFamily="2" charset="0"/>
              </a:rPr>
              <a:t>for</a:t>
            </a:r>
            <a:r>
              <a:rPr lang="nl-BE" sz="2800" dirty="0">
                <a:latin typeface="UGent Panno Text" panose="02000506040000040003" pitchFamily="2" charset="0"/>
              </a:rPr>
              <a:t> A0 poster:</a:t>
            </a:r>
          </a:p>
          <a:p>
            <a:pPr lvl="2"/>
            <a:r>
              <a:rPr lang="nl-BE" sz="2400" dirty="0">
                <a:latin typeface="UGent Panno Text" panose="02000506040000040003" pitchFamily="2" charset="0"/>
              </a:rPr>
              <a:t>72 points </a:t>
            </a:r>
            <a:r>
              <a:rPr lang="nl-BE" sz="2400" dirty="0" err="1">
                <a:latin typeface="UGent Panno Text" panose="02000506040000040003" pitchFamily="2" charset="0"/>
              </a:rPr>
              <a:t>for</a:t>
            </a:r>
            <a:r>
              <a:rPr lang="nl-BE" sz="2400" dirty="0">
                <a:latin typeface="UGent Panno Text" panose="02000506040000040003" pitchFamily="2" charset="0"/>
              </a:rPr>
              <a:t> </a:t>
            </a:r>
            <a:r>
              <a:rPr lang="nl-BE" sz="2400" dirty="0" err="1">
                <a:latin typeface="UGent Panno Text" panose="02000506040000040003" pitchFamily="2" charset="0"/>
              </a:rPr>
              <a:t>titles</a:t>
            </a:r>
            <a:endParaRPr lang="nl-BE" sz="2400" dirty="0">
              <a:latin typeface="UGent Panno Text" panose="02000506040000040003" pitchFamily="2" charset="0"/>
            </a:endParaRPr>
          </a:p>
          <a:p>
            <a:pPr lvl="2"/>
            <a:r>
              <a:rPr lang="nl-BE" sz="2400" dirty="0">
                <a:latin typeface="UGent Panno Text" panose="02000506040000040003" pitchFamily="2" charset="0"/>
              </a:rPr>
              <a:t>48 points </a:t>
            </a:r>
            <a:r>
              <a:rPr lang="nl-BE" sz="2400" dirty="0" err="1">
                <a:latin typeface="UGent Panno Text" panose="02000506040000040003" pitchFamily="2" charset="0"/>
              </a:rPr>
              <a:t>for</a:t>
            </a:r>
            <a:r>
              <a:rPr lang="nl-BE" sz="2400" dirty="0">
                <a:latin typeface="UGent Panno Text" panose="02000506040000040003" pitchFamily="2" charset="0"/>
              </a:rPr>
              <a:t> </a:t>
            </a:r>
            <a:r>
              <a:rPr lang="nl-BE" sz="2400" dirty="0" err="1">
                <a:latin typeface="UGent Panno Text" panose="02000506040000040003" pitchFamily="2" charset="0"/>
              </a:rPr>
              <a:t>headings</a:t>
            </a:r>
            <a:endParaRPr lang="nl-BE" sz="2400" dirty="0">
              <a:latin typeface="UGent Panno Text" panose="02000506040000040003" pitchFamily="2" charset="0"/>
            </a:endParaRPr>
          </a:p>
          <a:p>
            <a:pPr lvl="2"/>
            <a:r>
              <a:rPr lang="nl-BE" sz="2400" dirty="0">
                <a:latin typeface="UGent Panno Text" panose="02000506040000040003" pitchFamily="2" charset="0"/>
              </a:rPr>
              <a:t>24 points </a:t>
            </a:r>
            <a:r>
              <a:rPr lang="nl-BE" sz="2400" dirty="0" err="1">
                <a:latin typeface="UGent Panno Text" panose="02000506040000040003" pitchFamily="2" charset="0"/>
              </a:rPr>
              <a:t>for</a:t>
            </a:r>
            <a:r>
              <a:rPr lang="nl-BE" sz="2400" dirty="0">
                <a:latin typeface="UGent Panno Text" panose="02000506040000040003" pitchFamily="2" charset="0"/>
              </a:rPr>
              <a:t> body copy</a:t>
            </a:r>
          </a:p>
          <a:p>
            <a:r>
              <a:rPr lang="nl-BE" sz="3200" dirty="0">
                <a:latin typeface="UGent Panno Text" panose="02000506040000040003" pitchFamily="2" charset="0"/>
              </a:rPr>
              <a:t>Fonts: easy-</a:t>
            </a:r>
            <a:r>
              <a:rPr lang="nl-BE" sz="3200" dirty="0" err="1">
                <a:latin typeface="UGent Panno Text" panose="02000506040000040003" pitchFamily="2" charset="0"/>
              </a:rPr>
              <a:t>to</a:t>
            </a:r>
            <a:r>
              <a:rPr lang="nl-BE" sz="3200" dirty="0">
                <a:latin typeface="UGent Panno Text" panose="02000506040000040003" pitchFamily="2" charset="0"/>
              </a:rPr>
              <a:t>-</a:t>
            </a:r>
            <a:r>
              <a:rPr lang="nl-BE" sz="3200" dirty="0" err="1">
                <a:latin typeface="UGent Panno Text" panose="02000506040000040003" pitchFamily="2" charset="0"/>
              </a:rPr>
              <a:t>read</a:t>
            </a:r>
            <a:r>
              <a:rPr lang="nl-BE" sz="3200" dirty="0">
                <a:latin typeface="UGent Panno Text" panose="02000506040000040003" pitchFamily="2" charset="0"/>
              </a:rPr>
              <a:t>, sans-</a:t>
            </a:r>
            <a:r>
              <a:rPr lang="nl-BE" sz="3200" dirty="0" err="1">
                <a:latin typeface="UGent Panno Text" panose="02000506040000040003" pitchFamily="2" charset="0"/>
              </a:rPr>
              <a:t>serif</a:t>
            </a:r>
            <a:r>
              <a:rPr lang="nl-BE" sz="3200" dirty="0">
                <a:latin typeface="UGent Panno Text" panose="02000506040000040003" pitchFamily="2" charset="0"/>
              </a:rPr>
              <a:t> fonts</a:t>
            </a:r>
          </a:p>
          <a:p>
            <a:pPr lvl="1"/>
            <a:r>
              <a:rPr lang="nl-BE" sz="2800" dirty="0" err="1">
                <a:latin typeface="UGent Panno Text" panose="02000506040000040003" pitchFamily="2" charset="0"/>
              </a:rPr>
              <a:t>Arial</a:t>
            </a:r>
            <a:r>
              <a:rPr lang="nl-BE" sz="2800" dirty="0">
                <a:latin typeface="UGent Panno Text" panose="02000506040000040003" pitchFamily="2" charset="0"/>
              </a:rPr>
              <a:t>, </a:t>
            </a:r>
            <a:r>
              <a:rPr lang="nl-BE" sz="2800" dirty="0" err="1">
                <a:latin typeface="UGent Panno Text" panose="02000506040000040003" pitchFamily="2" charset="0"/>
              </a:rPr>
              <a:t>Helvetica</a:t>
            </a:r>
            <a:r>
              <a:rPr lang="nl-BE" sz="2800" dirty="0">
                <a:latin typeface="UGent Panno Text" panose="02000506040000040003" pitchFamily="2" charset="0"/>
              </a:rPr>
              <a:t>, </a:t>
            </a:r>
            <a:r>
              <a:rPr lang="nl-BE" sz="2800" dirty="0" err="1">
                <a:latin typeface="UGent Panno Text" panose="02000506040000040003" pitchFamily="2" charset="0"/>
              </a:rPr>
              <a:t>Ugent</a:t>
            </a:r>
            <a:r>
              <a:rPr lang="nl-BE" sz="2800" dirty="0">
                <a:latin typeface="UGent Panno Text" panose="02000506040000040003" pitchFamily="2" charset="0"/>
              </a:rPr>
              <a:t> </a:t>
            </a:r>
            <a:r>
              <a:rPr lang="nl-BE" sz="2800" dirty="0" err="1">
                <a:latin typeface="UGent Panno Text" panose="02000506040000040003" pitchFamily="2" charset="0"/>
              </a:rPr>
              <a:t>Panno</a:t>
            </a:r>
            <a:r>
              <a:rPr lang="nl-BE" sz="2800" dirty="0">
                <a:latin typeface="UGent Panno Text" panose="02000506040000040003" pitchFamily="2" charset="0"/>
              </a:rPr>
              <a:t>, </a:t>
            </a:r>
            <a:r>
              <a:rPr lang="nl-BE" sz="2800" dirty="0" err="1">
                <a:latin typeface="UGent Panno Text" panose="02000506040000040003" pitchFamily="2" charset="0"/>
              </a:rPr>
              <a:t>Calibri</a:t>
            </a:r>
            <a:endParaRPr lang="nl-BE" sz="2800" dirty="0">
              <a:latin typeface="UGent Panno Text" panose="02000506040000040003" pitchFamily="2" charset="0"/>
            </a:endParaRPr>
          </a:p>
          <a:p>
            <a:pPr lvl="1"/>
            <a:r>
              <a:rPr lang="nl-BE" sz="2800" dirty="0" err="1">
                <a:latin typeface="UGent Panno Text" panose="02000506040000040003" pitchFamily="2" charset="0"/>
              </a:rPr>
              <a:t>Emphasize</a:t>
            </a:r>
            <a:r>
              <a:rPr lang="nl-BE" sz="2800" dirty="0">
                <a:latin typeface="UGent Panno Text" panose="02000506040000040003" pitchFamily="2" charset="0"/>
              </a:rPr>
              <a:t> </a:t>
            </a:r>
            <a:r>
              <a:rPr lang="nl-BE" sz="2800" dirty="0" err="1">
                <a:latin typeface="UGent Panno Text" panose="02000506040000040003" pitchFamily="2" charset="0"/>
              </a:rPr>
              <a:t>by</a:t>
            </a:r>
            <a:r>
              <a:rPr lang="nl-BE" sz="2800" dirty="0">
                <a:latin typeface="UGent Panno Text" panose="02000506040000040003" pitchFamily="2" charset="0"/>
              </a:rPr>
              <a:t> putting </a:t>
            </a:r>
            <a:r>
              <a:rPr lang="nl-BE" sz="2800" dirty="0" err="1">
                <a:latin typeface="UGent Panno Text" panose="02000506040000040003" pitchFamily="2" charset="0"/>
              </a:rPr>
              <a:t>words</a:t>
            </a:r>
            <a:r>
              <a:rPr lang="nl-BE" sz="2800" dirty="0">
                <a:latin typeface="UGent Panno Text" panose="02000506040000040003" pitchFamily="2" charset="0"/>
              </a:rPr>
              <a:t> in </a:t>
            </a:r>
            <a:r>
              <a:rPr lang="nl-BE" sz="2800" dirty="0" err="1">
                <a:latin typeface="UGent Panno Text" panose="02000506040000040003" pitchFamily="2" charset="0"/>
              </a:rPr>
              <a:t>bold</a:t>
            </a:r>
            <a:endParaRPr lang="nl-BE" sz="2800" dirty="0">
              <a:latin typeface="UGent Panno Text" panose="02000506040000040003" pitchFamily="2" charset="0"/>
            </a:endParaRPr>
          </a:p>
          <a:p>
            <a:pPr lvl="1"/>
            <a:r>
              <a:rPr lang="nl-BE" sz="2800" dirty="0" err="1">
                <a:latin typeface="UGent Panno Text" panose="02000506040000040003" pitchFamily="2" charset="0"/>
              </a:rPr>
              <a:t>Avoid</a:t>
            </a:r>
            <a:r>
              <a:rPr lang="nl-BE" sz="2800" dirty="0">
                <a:latin typeface="UGent Panno Text" panose="02000506040000040003" pitchFamily="2" charset="0"/>
              </a:rPr>
              <a:t> </a:t>
            </a:r>
            <a:r>
              <a:rPr lang="nl-BE" sz="2800" dirty="0" err="1">
                <a:latin typeface="UGent Panno Text" panose="02000506040000040003" pitchFamily="2" charset="0"/>
              </a:rPr>
              <a:t>using</a:t>
            </a:r>
            <a:r>
              <a:rPr lang="nl-BE" sz="2800" dirty="0">
                <a:latin typeface="UGent Panno Text" panose="02000506040000040003" pitchFamily="2" charset="0"/>
              </a:rPr>
              <a:t> </a:t>
            </a:r>
            <a:r>
              <a:rPr lang="nl-BE" sz="2800" dirty="0" err="1">
                <a:latin typeface="UGent Panno Text" panose="02000506040000040003" pitchFamily="2" charset="0"/>
              </a:rPr>
              <a:t>too</a:t>
            </a:r>
            <a:r>
              <a:rPr lang="nl-BE" sz="2800" dirty="0">
                <a:latin typeface="UGent Panno Text" panose="02000506040000040003" pitchFamily="2" charset="0"/>
              </a:rPr>
              <a:t> </a:t>
            </a:r>
            <a:r>
              <a:rPr lang="nl-BE" sz="2800" dirty="0" err="1">
                <a:latin typeface="UGent Panno Text" panose="02000506040000040003" pitchFamily="2" charset="0"/>
              </a:rPr>
              <a:t>many</a:t>
            </a:r>
            <a:r>
              <a:rPr lang="nl-BE" sz="2800" dirty="0">
                <a:latin typeface="UGent Panno Text" panose="02000506040000040003" pitchFamily="2" charset="0"/>
              </a:rPr>
              <a:t> different </a:t>
            </a:r>
            <a:r>
              <a:rPr lang="nl-BE" sz="2800" b="1" dirty="0">
                <a:latin typeface="UGent Panno Text" panose="02000506040000040003" pitchFamily="2" charset="0"/>
              </a:rPr>
              <a:t>formats</a:t>
            </a:r>
            <a:r>
              <a:rPr lang="nl-BE" sz="2800" dirty="0">
                <a:latin typeface="UGent Panno Text" panose="02000506040000040003" pitchFamily="2" charset="0"/>
              </a:rPr>
              <a:t>, </a:t>
            </a:r>
            <a:r>
              <a:rPr lang="nl-BE" sz="4000" dirty="0" err="1">
                <a:latin typeface="UGent Panno Text" panose="02000506040000040003" pitchFamily="2" charset="0"/>
              </a:rPr>
              <a:t>sizes</a:t>
            </a:r>
            <a:r>
              <a:rPr lang="nl-BE" sz="4000" dirty="0">
                <a:latin typeface="UGent Panno Text" panose="02000506040000040003" pitchFamily="2" charset="0"/>
              </a:rPr>
              <a:t> </a:t>
            </a:r>
            <a:r>
              <a:rPr lang="nl-BE" sz="2800" i="1" dirty="0" err="1">
                <a:latin typeface="UGent Panno Text" panose="02000506040000040003" pitchFamily="2" charset="0"/>
              </a:rPr>
              <a:t>and</a:t>
            </a:r>
            <a:r>
              <a:rPr lang="nl-BE" sz="2800" i="1" dirty="0">
                <a:latin typeface="UGent Panno Text" panose="02000506040000040003" pitchFamily="2" charset="0"/>
              </a:rPr>
              <a:t> </a:t>
            </a:r>
            <a:r>
              <a:rPr lang="nl-BE" sz="2800" i="1" dirty="0" err="1">
                <a:solidFill>
                  <a:srgbClr val="00B050"/>
                </a:solidFill>
                <a:latin typeface="UGent Panno Text" panose="02000506040000040003" pitchFamily="2" charset="0"/>
              </a:rPr>
              <a:t>colors</a:t>
            </a:r>
            <a:endParaRPr lang="nl-BE" sz="2800" i="1" dirty="0">
              <a:solidFill>
                <a:srgbClr val="00B050"/>
              </a:solidFill>
              <a:latin typeface="UGent Panno Text" panose="02000506040000040003" pitchFamily="2" charset="0"/>
            </a:endParaRPr>
          </a:p>
          <a:p>
            <a:pPr lvl="1"/>
            <a:endParaRPr lang="nl-BE" dirty="0">
              <a:latin typeface="UGent Panno Text" panose="02000506040000040003" pitchFamily="2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8187566" y="1825625"/>
            <a:ext cx="501047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rgbClr val="0070C0"/>
                </a:solidFill>
              </a:rPr>
              <a:t>FONT SIZES:</a:t>
            </a:r>
          </a:p>
          <a:p>
            <a:r>
              <a:rPr lang="nl-BE" sz="2400" dirty="0">
                <a:solidFill>
                  <a:srgbClr val="0070C0"/>
                </a:solidFill>
              </a:rPr>
              <a:t>24 </a:t>
            </a:r>
            <a:r>
              <a:rPr lang="nl-BE" sz="3200" dirty="0">
                <a:solidFill>
                  <a:srgbClr val="0070C0"/>
                </a:solidFill>
              </a:rPr>
              <a:t>32</a:t>
            </a:r>
            <a:r>
              <a:rPr lang="nl-BE" sz="2400" dirty="0">
                <a:solidFill>
                  <a:srgbClr val="0070C0"/>
                </a:solidFill>
              </a:rPr>
              <a:t> </a:t>
            </a:r>
            <a:r>
              <a:rPr lang="nl-BE" sz="4800" dirty="0">
                <a:solidFill>
                  <a:srgbClr val="0070C0"/>
                </a:solidFill>
              </a:rPr>
              <a:t>48</a:t>
            </a:r>
            <a:r>
              <a:rPr lang="nl-BE" sz="2400" dirty="0">
                <a:solidFill>
                  <a:srgbClr val="0070C0"/>
                </a:solidFill>
              </a:rPr>
              <a:t> </a:t>
            </a:r>
            <a:r>
              <a:rPr lang="nl-BE" sz="6000" dirty="0">
                <a:solidFill>
                  <a:srgbClr val="0070C0"/>
                </a:solidFill>
              </a:rPr>
              <a:t>60</a:t>
            </a:r>
            <a:r>
              <a:rPr lang="nl-BE" sz="2400" dirty="0">
                <a:solidFill>
                  <a:srgbClr val="0070C0"/>
                </a:solidFill>
              </a:rPr>
              <a:t> </a:t>
            </a:r>
            <a:r>
              <a:rPr lang="nl-BE" sz="7200" dirty="0">
                <a:solidFill>
                  <a:srgbClr val="0070C0"/>
                </a:solidFill>
              </a:rPr>
              <a:t>72</a:t>
            </a:r>
            <a:endParaRPr lang="nl-BE" sz="9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8187566" y="4361219"/>
            <a:ext cx="501047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>
                <a:solidFill>
                  <a:srgbClr val="0070C0"/>
                </a:solidFill>
                <a:latin typeface="Blackadder ITC" panose="04020505051007020D02" pitchFamily="82" charset="0"/>
              </a:rPr>
              <a:t>Is </a:t>
            </a:r>
            <a:r>
              <a:rPr lang="nl-BE" sz="3200" dirty="0" err="1">
                <a:solidFill>
                  <a:srgbClr val="0070C0"/>
                </a:solidFill>
                <a:latin typeface="Blackadder ITC" panose="04020505051007020D02" pitchFamily="82" charset="0"/>
              </a:rPr>
              <a:t>this</a:t>
            </a:r>
            <a:r>
              <a:rPr lang="nl-BE" sz="3200" dirty="0">
                <a:solidFill>
                  <a:srgbClr val="0070C0"/>
                </a:solidFill>
                <a:latin typeface="Blackadder ITC" panose="04020505051007020D02" pitchFamily="82" charset="0"/>
              </a:rPr>
              <a:t> easy </a:t>
            </a:r>
            <a:r>
              <a:rPr lang="nl-BE" sz="3200" dirty="0" err="1">
                <a:solidFill>
                  <a:srgbClr val="0070C0"/>
                </a:solidFill>
                <a:latin typeface="Blackadder ITC" panose="04020505051007020D02" pitchFamily="82" charset="0"/>
              </a:rPr>
              <a:t>to</a:t>
            </a:r>
            <a:r>
              <a:rPr lang="nl-BE" sz="3200" dirty="0">
                <a:solidFill>
                  <a:srgbClr val="0070C0"/>
                </a:solidFill>
                <a:latin typeface="Blackadder ITC" panose="04020505051007020D02" pitchFamily="82" charset="0"/>
              </a:rPr>
              <a:t> </a:t>
            </a:r>
            <a:r>
              <a:rPr lang="nl-BE" sz="3200" dirty="0" err="1">
                <a:solidFill>
                  <a:srgbClr val="0070C0"/>
                </a:solidFill>
                <a:latin typeface="Blackadder ITC" panose="04020505051007020D02" pitchFamily="82" charset="0"/>
              </a:rPr>
              <a:t>read</a:t>
            </a:r>
            <a:r>
              <a:rPr lang="nl-BE" sz="3200" dirty="0">
                <a:solidFill>
                  <a:srgbClr val="0070C0"/>
                </a:solidFill>
                <a:latin typeface="Blackadder ITC" panose="04020505051007020D02" pitchFamily="82" charset="0"/>
              </a:rPr>
              <a:t>?</a:t>
            </a:r>
          </a:p>
          <a:p>
            <a:r>
              <a:rPr lang="nl-BE" sz="3200" dirty="0">
                <a:solidFill>
                  <a:srgbClr val="0070C0"/>
                </a:solidFill>
              </a:rPr>
              <a:t>Is </a:t>
            </a:r>
            <a:r>
              <a:rPr lang="nl-BE" sz="3200" dirty="0" err="1">
                <a:solidFill>
                  <a:srgbClr val="0070C0"/>
                </a:solidFill>
              </a:rPr>
              <a:t>this</a:t>
            </a:r>
            <a:r>
              <a:rPr lang="nl-BE" sz="3200" dirty="0">
                <a:solidFill>
                  <a:srgbClr val="0070C0"/>
                </a:solidFill>
              </a:rPr>
              <a:t> easy </a:t>
            </a:r>
            <a:r>
              <a:rPr lang="nl-BE" sz="3200" dirty="0" err="1">
                <a:solidFill>
                  <a:srgbClr val="0070C0"/>
                </a:solidFill>
              </a:rPr>
              <a:t>to</a:t>
            </a:r>
            <a:r>
              <a:rPr lang="nl-BE" sz="3200" dirty="0">
                <a:solidFill>
                  <a:srgbClr val="0070C0"/>
                </a:solidFill>
              </a:rPr>
              <a:t> </a:t>
            </a:r>
            <a:r>
              <a:rPr lang="nl-BE" sz="3200" dirty="0" err="1">
                <a:solidFill>
                  <a:srgbClr val="0070C0"/>
                </a:solidFill>
              </a:rPr>
              <a:t>read</a:t>
            </a:r>
            <a:r>
              <a:rPr lang="nl-BE" sz="3200" dirty="0">
                <a:solidFill>
                  <a:srgbClr val="0070C0"/>
                </a:solidFill>
              </a:rPr>
              <a:t>?</a:t>
            </a:r>
            <a:endParaRPr lang="nl-BE" sz="138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10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BE" sz="4000" u="sng" dirty="0">
                <a:solidFill>
                  <a:srgbClr val="5B97D5"/>
                </a:solidFill>
                <a:latin typeface="+mn-lt"/>
                <a:ea typeface="+mn-ea"/>
                <a:cs typeface="+mn-cs"/>
              </a:rPr>
              <a:t>TITLE = SELLING POINT</a:t>
            </a:r>
            <a:endParaRPr lang="en-US" sz="4000" u="sng" dirty="0">
              <a:solidFill>
                <a:srgbClr val="5B97D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600201"/>
            <a:ext cx="7367081" cy="4525963"/>
          </a:xfrm>
        </p:spPr>
        <p:txBody>
          <a:bodyPr/>
          <a:lstStyle/>
          <a:p>
            <a:r>
              <a:rPr lang="nl-BE" sz="3600" dirty="0" err="1">
                <a:solidFill>
                  <a:srgbClr val="000000"/>
                </a:solidFill>
                <a:latin typeface="UGent Panno Text" panose="02000506040000040003" pitchFamily="2" charset="0"/>
              </a:rPr>
              <a:t>Visible</a:t>
            </a:r>
            <a:r>
              <a:rPr lang="nl-BE" sz="3600" dirty="0">
                <a:solidFill>
                  <a:srgbClr val="000000"/>
                </a:solidFill>
                <a:latin typeface="UGent Panno Text" panose="02000506040000040003" pitchFamily="2" charset="0"/>
              </a:rPr>
              <a:t> </a:t>
            </a:r>
            <a:r>
              <a:rPr lang="nl-BE" sz="3600" dirty="0" err="1">
                <a:solidFill>
                  <a:srgbClr val="000000"/>
                </a:solidFill>
                <a:latin typeface="UGent Panno Text" panose="02000506040000040003" pitchFamily="2" charset="0"/>
              </a:rPr>
              <a:t>from</a:t>
            </a:r>
            <a:r>
              <a:rPr lang="nl-BE" sz="3600" dirty="0">
                <a:solidFill>
                  <a:srgbClr val="000000"/>
                </a:solidFill>
                <a:latin typeface="UGent Panno Text" panose="02000506040000040003" pitchFamily="2" charset="0"/>
              </a:rPr>
              <a:t> 5m</a:t>
            </a:r>
          </a:p>
          <a:p>
            <a:r>
              <a:rPr lang="nl-BE" sz="3600" dirty="0">
                <a:solidFill>
                  <a:srgbClr val="000000"/>
                </a:solidFill>
                <a:latin typeface="UGent Panno Text" panose="02000506040000040003" pitchFamily="2" charset="0"/>
              </a:rPr>
              <a:t>Concise</a:t>
            </a:r>
          </a:p>
          <a:p>
            <a:r>
              <a:rPr lang="nl-BE" sz="3600" dirty="0" err="1">
                <a:solidFill>
                  <a:srgbClr val="000000"/>
                </a:solidFill>
                <a:latin typeface="UGent Panno Text" panose="02000506040000040003" pitchFamily="2" charset="0"/>
              </a:rPr>
              <a:t>Catchy</a:t>
            </a:r>
            <a:endParaRPr lang="nl-BE" sz="3600" dirty="0">
              <a:solidFill>
                <a:srgbClr val="000000"/>
              </a:solidFill>
              <a:latin typeface="UGent Panno Text" panose="02000506040000040003" pitchFamily="2" charset="0"/>
            </a:endParaRPr>
          </a:p>
          <a:p>
            <a:r>
              <a:rPr lang="nl-BE" sz="3600" dirty="0" err="1">
                <a:solidFill>
                  <a:srgbClr val="000000"/>
                </a:solidFill>
                <a:latin typeface="UGent Panno Text" panose="02000506040000040003" pitchFamily="2" charset="0"/>
              </a:rPr>
              <a:t>To</a:t>
            </a:r>
            <a:r>
              <a:rPr lang="nl-BE" sz="3600" dirty="0">
                <a:solidFill>
                  <a:srgbClr val="000000"/>
                </a:solidFill>
                <a:latin typeface="UGent Panno Text" panose="02000506040000040003" pitchFamily="2" charset="0"/>
              </a:rPr>
              <a:t>-</a:t>
            </a:r>
            <a:r>
              <a:rPr lang="nl-BE" sz="3600" dirty="0" err="1">
                <a:solidFill>
                  <a:srgbClr val="000000"/>
                </a:solidFill>
                <a:latin typeface="UGent Panno Text" panose="02000506040000040003" pitchFamily="2" charset="0"/>
              </a:rPr>
              <a:t>the</a:t>
            </a:r>
            <a:r>
              <a:rPr lang="nl-BE" sz="3600" dirty="0">
                <a:solidFill>
                  <a:srgbClr val="000000"/>
                </a:solidFill>
                <a:latin typeface="UGent Panno Text" panose="02000506040000040003" pitchFamily="2" charset="0"/>
              </a:rPr>
              <a:t>-point: </a:t>
            </a:r>
            <a:r>
              <a:rPr lang="nl-BE" sz="3600" dirty="0" err="1">
                <a:solidFill>
                  <a:srgbClr val="000000"/>
                </a:solidFill>
                <a:latin typeface="UGent Panno Text" panose="02000506040000040003" pitchFamily="2" charset="0"/>
              </a:rPr>
              <a:t>keywords</a:t>
            </a:r>
            <a:r>
              <a:rPr lang="nl-BE" sz="3600" dirty="0">
                <a:solidFill>
                  <a:srgbClr val="000000"/>
                </a:solidFill>
                <a:latin typeface="UGent Panno Text" panose="02000506040000040003" pitchFamily="2" charset="0"/>
              </a:rPr>
              <a:t>!</a:t>
            </a:r>
          </a:p>
          <a:p>
            <a:r>
              <a:rPr lang="nl-BE" sz="3600" dirty="0" err="1">
                <a:solidFill>
                  <a:srgbClr val="000000"/>
                </a:solidFill>
                <a:latin typeface="UGent Panno Text" panose="02000506040000040003" pitchFamily="2" charset="0"/>
              </a:rPr>
              <a:t>Can</a:t>
            </a:r>
            <a:r>
              <a:rPr lang="nl-BE" sz="3600" dirty="0">
                <a:solidFill>
                  <a:srgbClr val="000000"/>
                </a:solidFill>
                <a:latin typeface="UGent Panno Text" panose="02000506040000040003" pitchFamily="2" charset="0"/>
              </a:rPr>
              <a:t> </a:t>
            </a:r>
            <a:r>
              <a:rPr lang="nl-BE" sz="3600" dirty="0" err="1">
                <a:solidFill>
                  <a:srgbClr val="000000"/>
                </a:solidFill>
                <a:latin typeface="UGent Panno Text" panose="02000506040000040003" pitchFamily="2" charset="0"/>
              </a:rPr>
              <a:t>be</a:t>
            </a:r>
            <a:r>
              <a:rPr lang="nl-BE" sz="3600" dirty="0">
                <a:solidFill>
                  <a:srgbClr val="000000"/>
                </a:solidFill>
                <a:latin typeface="UGent Panno Text" panose="02000506040000040003" pitchFamily="2" charset="0"/>
              </a:rPr>
              <a:t> a question or </a:t>
            </a:r>
            <a:r>
              <a:rPr lang="nl-BE" sz="3600" dirty="0" err="1">
                <a:solidFill>
                  <a:srgbClr val="000000"/>
                </a:solidFill>
                <a:latin typeface="UGent Panno Text" panose="02000506040000040003" pitchFamily="2" charset="0"/>
              </a:rPr>
              <a:t>summarize</a:t>
            </a:r>
            <a:r>
              <a:rPr lang="nl-BE" sz="3600" dirty="0">
                <a:solidFill>
                  <a:srgbClr val="000000"/>
                </a:solidFill>
                <a:latin typeface="UGent Panno Text" panose="02000506040000040003" pitchFamily="2" charset="0"/>
              </a:rPr>
              <a:t> </a:t>
            </a:r>
            <a:r>
              <a:rPr lang="nl-BE" sz="3600" dirty="0" err="1">
                <a:solidFill>
                  <a:srgbClr val="000000"/>
                </a:solidFill>
                <a:latin typeface="UGent Panno Text" panose="02000506040000040003" pitchFamily="2" charset="0"/>
              </a:rPr>
              <a:t>main</a:t>
            </a:r>
            <a:r>
              <a:rPr lang="nl-BE" sz="3600" dirty="0">
                <a:solidFill>
                  <a:srgbClr val="000000"/>
                </a:solidFill>
                <a:latin typeface="UGent Panno Text" panose="02000506040000040003" pitchFamily="2" charset="0"/>
              </a:rPr>
              <a:t> </a:t>
            </a:r>
            <a:r>
              <a:rPr lang="nl-BE" sz="3600" dirty="0" err="1">
                <a:solidFill>
                  <a:srgbClr val="000000"/>
                </a:solidFill>
                <a:latin typeface="UGent Panno Text" panose="02000506040000040003" pitchFamily="2" charset="0"/>
              </a:rPr>
              <a:t>finding</a:t>
            </a:r>
            <a:endParaRPr lang="nl-BE" sz="3600" dirty="0">
              <a:solidFill>
                <a:srgbClr val="000000"/>
              </a:solidFill>
              <a:latin typeface="UGent Panno Text" panose="02000506040000040003" pitchFamily="2" charset="0"/>
            </a:endParaRPr>
          </a:p>
          <a:p>
            <a:endParaRPr lang="nl-BE" dirty="0">
              <a:solidFill>
                <a:srgbClr val="000000"/>
              </a:solidFill>
              <a:latin typeface="UGent Panno Text" panose="02000506040000040003" pitchFamily="2" charset="0"/>
            </a:endParaRPr>
          </a:p>
          <a:p>
            <a:endParaRPr lang="nl-BE" dirty="0">
              <a:solidFill>
                <a:srgbClr val="000000"/>
              </a:solidFill>
              <a:latin typeface="UGent Panno Text" panose="02000506040000040003" pitchFamily="2" charset="0"/>
            </a:endParaRPr>
          </a:p>
          <a:p>
            <a:endParaRPr lang="en-US" dirty="0">
              <a:solidFill>
                <a:srgbClr val="000000"/>
              </a:solidFill>
              <a:latin typeface="UGent Panno Text" panose="02000506040000040003" pitchFamily="2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8372270" y="2155022"/>
            <a:ext cx="307394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UGent Panno Text" panose="02000506040000040003" pitchFamily="2" charset="0"/>
              </a:rPr>
              <a:t>BOGO Frees Consumers: Free Options Lead to Adventurous Product Choices</a:t>
            </a:r>
          </a:p>
          <a:p>
            <a:endParaRPr lang="nl-BE" sz="2400" b="1" dirty="0">
              <a:solidFill>
                <a:srgbClr val="000000"/>
              </a:solidFill>
              <a:latin typeface="UGent Panno Text" panose="02000506040000040003" pitchFamily="2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UGent Panno Text" panose="02000506040000040003" pitchFamily="2" charset="0"/>
              </a:rPr>
              <a:t>(When) Are Online Friendships Real and Influential? An Evaluative Context Model</a:t>
            </a:r>
          </a:p>
        </p:txBody>
      </p:sp>
      <p:cxnSp>
        <p:nvCxnSpPr>
          <p:cNvPr id="6" name="Rechte verbindingslijn met pijl 5"/>
          <p:cNvCxnSpPr/>
          <p:nvPr/>
        </p:nvCxnSpPr>
        <p:spPr>
          <a:xfrm flipV="1">
            <a:off x="7256834" y="3657600"/>
            <a:ext cx="856034" cy="2055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324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BE" sz="4000" u="sng" dirty="0">
                <a:solidFill>
                  <a:srgbClr val="5B97D5"/>
                </a:solidFill>
                <a:latin typeface="+mn-lt"/>
                <a:ea typeface="+mn-ea"/>
                <a:cs typeface="+mn-cs"/>
              </a:rPr>
              <a:t>COLORS</a:t>
            </a:r>
            <a:endParaRPr lang="en-US" sz="4000" u="sng" dirty="0">
              <a:solidFill>
                <a:srgbClr val="5B97D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600201"/>
            <a:ext cx="7260527" cy="4525963"/>
          </a:xfrm>
        </p:spPr>
        <p:txBody>
          <a:bodyPr>
            <a:normAutofit fontScale="85000" lnSpcReduction="20000"/>
          </a:bodyPr>
          <a:lstStyle/>
          <a:p>
            <a:r>
              <a:rPr lang="nl-BE" sz="3600" dirty="0">
                <a:solidFill>
                  <a:srgbClr val="000000"/>
                </a:solidFill>
                <a:latin typeface="UGent Panno Text" panose="02000506040000040003" pitchFamily="2" charset="0"/>
              </a:rPr>
              <a:t>Simple &amp; </a:t>
            </a:r>
            <a:r>
              <a:rPr lang="nl-BE" sz="3600" dirty="0" err="1">
                <a:solidFill>
                  <a:srgbClr val="000000"/>
                </a:solidFill>
                <a:latin typeface="UGent Panno Text" panose="02000506040000040003" pitchFamily="2" charset="0"/>
              </a:rPr>
              <a:t>pleasing</a:t>
            </a:r>
            <a:r>
              <a:rPr lang="nl-BE" sz="3600" dirty="0">
                <a:solidFill>
                  <a:srgbClr val="000000"/>
                </a:solidFill>
                <a:latin typeface="UGent Panno Text" panose="02000506040000040003" pitchFamily="2" charset="0"/>
              </a:rPr>
              <a:t> </a:t>
            </a:r>
            <a:r>
              <a:rPr lang="nl-BE" sz="3600" dirty="0" err="1">
                <a:solidFill>
                  <a:srgbClr val="000000"/>
                </a:solidFill>
                <a:latin typeface="UGent Panno Text" panose="02000506040000040003" pitchFamily="2" charset="0"/>
              </a:rPr>
              <a:t>to</a:t>
            </a:r>
            <a:r>
              <a:rPr lang="nl-BE" sz="3600" dirty="0">
                <a:solidFill>
                  <a:srgbClr val="000000"/>
                </a:solidFill>
                <a:latin typeface="UGent Panno Text" panose="02000506040000040003" pitchFamily="2" charset="0"/>
              </a:rPr>
              <a:t> </a:t>
            </a:r>
            <a:r>
              <a:rPr lang="nl-BE" sz="3600" dirty="0" err="1">
                <a:solidFill>
                  <a:srgbClr val="000000"/>
                </a:solidFill>
                <a:latin typeface="UGent Panno Text" panose="02000506040000040003" pitchFamily="2" charset="0"/>
              </a:rPr>
              <a:t>the</a:t>
            </a:r>
            <a:r>
              <a:rPr lang="nl-BE" sz="3600" dirty="0">
                <a:solidFill>
                  <a:srgbClr val="000000"/>
                </a:solidFill>
                <a:latin typeface="UGent Panno Text" panose="02000506040000040003" pitchFamily="2" charset="0"/>
              </a:rPr>
              <a:t> </a:t>
            </a:r>
            <a:r>
              <a:rPr lang="nl-BE" sz="3600" dirty="0" err="1">
                <a:solidFill>
                  <a:srgbClr val="000000"/>
                </a:solidFill>
                <a:latin typeface="UGent Panno Text" panose="02000506040000040003" pitchFamily="2" charset="0"/>
              </a:rPr>
              <a:t>eye</a:t>
            </a:r>
            <a:endParaRPr lang="nl-BE" sz="3600" dirty="0">
              <a:solidFill>
                <a:srgbClr val="000000"/>
              </a:solidFill>
              <a:latin typeface="UGent Panno Text" panose="02000506040000040003" pitchFamily="2" charset="0"/>
            </a:endParaRPr>
          </a:p>
          <a:p>
            <a:pPr lvl="1"/>
            <a:r>
              <a:rPr lang="nl-BE" sz="3200" dirty="0" err="1">
                <a:solidFill>
                  <a:srgbClr val="000000"/>
                </a:solidFill>
                <a:latin typeface="UGent Panno Text" panose="02000506040000040003" pitchFamily="2" charset="0"/>
              </a:rPr>
              <a:t>Contrasting</a:t>
            </a:r>
            <a:r>
              <a:rPr lang="nl-BE" sz="3200" dirty="0">
                <a:solidFill>
                  <a:srgbClr val="000000"/>
                </a:solidFill>
                <a:latin typeface="UGent Panno Text" panose="02000506040000040003" pitchFamily="2" charset="0"/>
              </a:rPr>
              <a:t> </a:t>
            </a:r>
            <a:r>
              <a:rPr lang="nl-BE" sz="3200" dirty="0" err="1">
                <a:solidFill>
                  <a:srgbClr val="000000"/>
                </a:solidFill>
                <a:latin typeface="UGent Panno Text" panose="02000506040000040003" pitchFamily="2" charset="0"/>
              </a:rPr>
              <a:t>colors</a:t>
            </a:r>
            <a:r>
              <a:rPr lang="nl-BE" sz="3200" dirty="0">
                <a:solidFill>
                  <a:srgbClr val="000000"/>
                </a:solidFill>
                <a:latin typeface="UGent Panno Text" panose="02000506040000040003" pitchFamily="2" charset="0"/>
              </a:rPr>
              <a:t> </a:t>
            </a:r>
            <a:r>
              <a:rPr lang="nl-BE" sz="3200" dirty="0" err="1">
                <a:solidFill>
                  <a:srgbClr val="000000"/>
                </a:solidFill>
                <a:latin typeface="UGent Panno Text" panose="02000506040000040003" pitchFamily="2" charset="0"/>
              </a:rPr>
              <a:t>work</a:t>
            </a:r>
            <a:r>
              <a:rPr lang="nl-BE" sz="3200" dirty="0">
                <a:solidFill>
                  <a:srgbClr val="000000"/>
                </a:solidFill>
                <a:latin typeface="UGent Panno Text" panose="02000506040000040003" pitchFamily="2" charset="0"/>
              </a:rPr>
              <a:t> well</a:t>
            </a:r>
          </a:p>
          <a:p>
            <a:pPr lvl="1"/>
            <a:r>
              <a:rPr lang="nl-BE" sz="3200" dirty="0">
                <a:solidFill>
                  <a:srgbClr val="000000"/>
                </a:solidFill>
                <a:latin typeface="UGent Panno Text" panose="02000506040000040003" pitchFamily="2" charset="0"/>
              </a:rPr>
              <a:t>Light </a:t>
            </a:r>
            <a:r>
              <a:rPr lang="nl-BE" sz="3200" dirty="0" err="1">
                <a:solidFill>
                  <a:srgbClr val="000000"/>
                </a:solidFill>
                <a:latin typeface="UGent Panno Text" panose="02000506040000040003" pitchFamily="2" charset="0"/>
              </a:rPr>
              <a:t>colored</a:t>
            </a:r>
            <a:r>
              <a:rPr lang="nl-BE" sz="3200" dirty="0">
                <a:solidFill>
                  <a:srgbClr val="000000"/>
                </a:solidFill>
                <a:latin typeface="UGent Panno Text" panose="02000506040000040003" pitchFamily="2" charset="0"/>
              </a:rPr>
              <a:t> background, </a:t>
            </a:r>
            <a:r>
              <a:rPr lang="nl-BE" sz="3200" dirty="0" err="1">
                <a:solidFill>
                  <a:srgbClr val="000000"/>
                </a:solidFill>
                <a:latin typeface="UGent Panno Text" panose="02000506040000040003" pitchFamily="2" charset="0"/>
              </a:rPr>
              <a:t>dark</a:t>
            </a:r>
            <a:r>
              <a:rPr lang="nl-BE" sz="3200" dirty="0">
                <a:solidFill>
                  <a:srgbClr val="000000"/>
                </a:solidFill>
                <a:latin typeface="UGent Panno Text" panose="02000506040000040003" pitchFamily="2" charset="0"/>
              </a:rPr>
              <a:t> font</a:t>
            </a:r>
          </a:p>
          <a:p>
            <a:pPr lvl="1"/>
            <a:r>
              <a:rPr lang="nl-BE" sz="3200" dirty="0">
                <a:solidFill>
                  <a:srgbClr val="000000"/>
                </a:solidFill>
                <a:latin typeface="UGent Panno Text" panose="02000506040000040003" pitchFamily="2" charset="0"/>
              </a:rPr>
              <a:t>Do </a:t>
            </a:r>
            <a:r>
              <a:rPr lang="nl-BE" sz="3200" dirty="0" err="1">
                <a:solidFill>
                  <a:srgbClr val="000000"/>
                </a:solidFill>
                <a:latin typeface="UGent Panno Text" panose="02000506040000040003" pitchFamily="2" charset="0"/>
              </a:rPr>
              <a:t>not</a:t>
            </a:r>
            <a:r>
              <a:rPr lang="nl-BE" sz="3200" dirty="0">
                <a:solidFill>
                  <a:srgbClr val="000000"/>
                </a:solidFill>
                <a:latin typeface="UGent Panno Text" panose="02000506040000040003" pitchFamily="2" charset="0"/>
              </a:rPr>
              <a:t> </a:t>
            </a:r>
            <a:r>
              <a:rPr lang="nl-BE" sz="3200" dirty="0" err="1">
                <a:solidFill>
                  <a:srgbClr val="000000"/>
                </a:solidFill>
                <a:latin typeface="UGent Panno Text" panose="02000506040000040003" pitchFamily="2" charset="0"/>
              </a:rPr>
              <a:t>use</a:t>
            </a:r>
            <a:r>
              <a:rPr lang="nl-BE" sz="3200" dirty="0">
                <a:solidFill>
                  <a:srgbClr val="000000"/>
                </a:solidFill>
                <a:latin typeface="UGent Panno Text" panose="02000506040000040003" pitchFamily="2" charset="0"/>
              </a:rPr>
              <a:t> </a:t>
            </a:r>
            <a:r>
              <a:rPr lang="nl-BE" sz="3200" dirty="0" err="1">
                <a:solidFill>
                  <a:srgbClr val="000000"/>
                </a:solidFill>
                <a:latin typeface="UGent Panno Text" panose="02000506040000040003" pitchFamily="2" charset="0"/>
              </a:rPr>
              <a:t>an</a:t>
            </a:r>
            <a:r>
              <a:rPr lang="nl-BE" sz="3200" dirty="0">
                <a:solidFill>
                  <a:srgbClr val="000000"/>
                </a:solidFill>
                <a:latin typeface="UGent Panno Text" panose="02000506040000040003" pitchFamily="2" charset="0"/>
              </a:rPr>
              <a:t> image as background</a:t>
            </a:r>
          </a:p>
          <a:p>
            <a:r>
              <a:rPr lang="nl-BE" sz="3600" dirty="0" err="1">
                <a:solidFill>
                  <a:srgbClr val="000000"/>
                </a:solidFill>
                <a:latin typeface="UGent Panno Text" panose="02000506040000040003" pitchFamily="2" charset="0"/>
              </a:rPr>
              <a:t>Avoid</a:t>
            </a:r>
            <a:r>
              <a:rPr lang="nl-BE" sz="3600" dirty="0">
                <a:solidFill>
                  <a:srgbClr val="000000"/>
                </a:solidFill>
                <a:latin typeface="UGent Panno Text" panose="02000506040000040003" pitchFamily="2" charset="0"/>
              </a:rPr>
              <a:t> multiple (3+), vibrant, </a:t>
            </a:r>
            <a:r>
              <a:rPr lang="nl-BE" sz="3600" dirty="0" err="1">
                <a:solidFill>
                  <a:srgbClr val="000000"/>
                </a:solidFill>
                <a:latin typeface="UGent Panno Text" panose="02000506040000040003" pitchFamily="2" charset="0"/>
              </a:rPr>
              <a:t>gradient</a:t>
            </a:r>
            <a:r>
              <a:rPr lang="nl-BE" sz="3600" dirty="0">
                <a:solidFill>
                  <a:srgbClr val="000000"/>
                </a:solidFill>
                <a:latin typeface="UGent Panno Text" panose="02000506040000040003" pitchFamily="2" charset="0"/>
              </a:rPr>
              <a:t>, </a:t>
            </a:r>
            <a:r>
              <a:rPr lang="nl-BE" sz="3600" dirty="0" err="1">
                <a:solidFill>
                  <a:srgbClr val="000000"/>
                </a:solidFill>
                <a:latin typeface="UGent Panno Text" panose="02000506040000040003" pitchFamily="2" charset="0"/>
              </a:rPr>
              <a:t>transparent</a:t>
            </a:r>
            <a:r>
              <a:rPr lang="nl-BE" sz="3600" dirty="0">
                <a:solidFill>
                  <a:srgbClr val="000000"/>
                </a:solidFill>
                <a:latin typeface="UGent Panno Text" panose="02000506040000040003" pitchFamily="2" charset="0"/>
              </a:rPr>
              <a:t> &amp; </a:t>
            </a:r>
            <a:r>
              <a:rPr lang="nl-BE" sz="3600" dirty="0" err="1">
                <a:solidFill>
                  <a:srgbClr val="000000"/>
                </a:solidFill>
                <a:latin typeface="UGent Panno Text" panose="02000506040000040003" pitchFamily="2" charset="0"/>
              </a:rPr>
              <a:t>pale</a:t>
            </a:r>
            <a:r>
              <a:rPr lang="nl-BE" sz="3600" dirty="0">
                <a:solidFill>
                  <a:srgbClr val="000000"/>
                </a:solidFill>
                <a:latin typeface="UGent Panno Text" panose="02000506040000040003" pitchFamily="2" charset="0"/>
              </a:rPr>
              <a:t> </a:t>
            </a:r>
            <a:r>
              <a:rPr lang="nl-BE" sz="3600" dirty="0" err="1">
                <a:solidFill>
                  <a:srgbClr val="000000"/>
                </a:solidFill>
                <a:latin typeface="UGent Panno Text" panose="02000506040000040003" pitchFamily="2" charset="0"/>
              </a:rPr>
              <a:t>colors</a:t>
            </a:r>
            <a:endParaRPr lang="nl-BE" sz="3600" dirty="0">
              <a:solidFill>
                <a:srgbClr val="000000"/>
              </a:solidFill>
              <a:latin typeface="UGent Panno Text" panose="02000506040000040003" pitchFamily="2" charset="0"/>
            </a:endParaRPr>
          </a:p>
          <a:p>
            <a:r>
              <a:rPr lang="nl-BE" sz="3600" dirty="0" err="1">
                <a:solidFill>
                  <a:srgbClr val="000000"/>
                </a:solidFill>
                <a:latin typeface="UGent Panno Text" panose="02000506040000040003" pitchFamily="2" charset="0"/>
              </a:rPr>
              <a:t>Consider</a:t>
            </a:r>
            <a:r>
              <a:rPr lang="nl-BE" sz="3600" dirty="0">
                <a:solidFill>
                  <a:srgbClr val="000000"/>
                </a:solidFill>
                <a:latin typeface="UGent Panno Text" panose="02000506040000040003" pitchFamily="2" charset="0"/>
              </a:rPr>
              <a:t> </a:t>
            </a:r>
            <a:r>
              <a:rPr lang="nl-BE" sz="3600" dirty="0" err="1">
                <a:solidFill>
                  <a:srgbClr val="000000"/>
                </a:solidFill>
                <a:latin typeface="UGent Panno Text" panose="02000506040000040003" pitchFamily="2" charset="0"/>
              </a:rPr>
              <a:t>blindness</a:t>
            </a:r>
            <a:r>
              <a:rPr lang="nl-BE" sz="3600" dirty="0">
                <a:solidFill>
                  <a:srgbClr val="000000"/>
                </a:solidFill>
                <a:latin typeface="UGent Panno Text" panose="02000506040000040003" pitchFamily="2" charset="0"/>
              </a:rPr>
              <a:t>! http://www.vischeck.com/vischeck/vischeckImage.php</a:t>
            </a:r>
          </a:p>
          <a:p>
            <a:r>
              <a:rPr lang="nl-BE" sz="3600" dirty="0" err="1">
                <a:solidFill>
                  <a:srgbClr val="000000"/>
                </a:solidFill>
                <a:latin typeface="UGent Panno Text" panose="02000506040000040003" pitchFamily="2" charset="0"/>
              </a:rPr>
              <a:t>Use</a:t>
            </a:r>
            <a:r>
              <a:rPr lang="nl-BE" sz="3600" dirty="0">
                <a:solidFill>
                  <a:srgbClr val="000000"/>
                </a:solidFill>
                <a:latin typeface="UGent Panno Text" panose="02000506040000040003" pitchFamily="2" charset="0"/>
              </a:rPr>
              <a:t> </a:t>
            </a:r>
            <a:r>
              <a:rPr lang="nl-BE" sz="3600" dirty="0" err="1">
                <a:solidFill>
                  <a:srgbClr val="000000"/>
                </a:solidFill>
                <a:latin typeface="UGent Panno Text" panose="02000506040000040003" pitchFamily="2" charset="0"/>
              </a:rPr>
              <a:t>the</a:t>
            </a:r>
            <a:r>
              <a:rPr lang="nl-BE" sz="3600" dirty="0">
                <a:solidFill>
                  <a:srgbClr val="000000"/>
                </a:solidFill>
                <a:latin typeface="UGent Panno Text" panose="02000506040000040003" pitchFamily="2" charset="0"/>
              </a:rPr>
              <a:t> UGent template</a:t>
            </a:r>
          </a:p>
          <a:p>
            <a:endParaRPr lang="nl-BE" dirty="0">
              <a:solidFill>
                <a:srgbClr val="000000"/>
              </a:solidFill>
              <a:latin typeface="UGent Panno Text" panose="02000506040000040003" pitchFamily="2" charset="0"/>
            </a:endParaRPr>
          </a:p>
          <a:p>
            <a:pPr lvl="1"/>
            <a:endParaRPr lang="nl-BE" dirty="0">
              <a:solidFill>
                <a:srgbClr val="000000"/>
              </a:solidFill>
              <a:latin typeface="UGent Panno Text" panose="02000506040000040003" pitchFamily="2" charset="0"/>
            </a:endParaRPr>
          </a:p>
          <a:p>
            <a:endParaRPr lang="nl-BE" dirty="0">
              <a:solidFill>
                <a:srgbClr val="000000"/>
              </a:solidFill>
              <a:latin typeface="UGent Panno Text" panose="02000506040000040003" pitchFamily="2" charset="0"/>
            </a:endParaRPr>
          </a:p>
          <a:p>
            <a:endParaRPr lang="nl-BE" dirty="0">
              <a:solidFill>
                <a:srgbClr val="000000"/>
              </a:solidFill>
              <a:latin typeface="UGent Panno Text" panose="02000506040000040003" pitchFamily="2" charset="0"/>
            </a:endParaRPr>
          </a:p>
          <a:p>
            <a:endParaRPr lang="en-US" dirty="0">
              <a:solidFill>
                <a:srgbClr val="000000"/>
              </a:solidFill>
              <a:latin typeface="UGent Panno Text" panose="02000506040000040003" pitchFamily="2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2527" y="1074907"/>
            <a:ext cx="3918226" cy="3931222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8929991" y="1074907"/>
            <a:ext cx="2101175" cy="342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Rechte verbindingslijn 5"/>
          <p:cNvCxnSpPr/>
          <p:nvPr/>
        </p:nvCxnSpPr>
        <p:spPr>
          <a:xfrm flipV="1">
            <a:off x="8054502" y="486383"/>
            <a:ext cx="3527898" cy="4883285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5389" y="1074907"/>
            <a:ext cx="3965364" cy="4085073"/>
          </a:xfrm>
          <a:prstGeom prst="rect">
            <a:avLst/>
          </a:prstGeom>
        </p:spPr>
      </p:pic>
      <p:cxnSp>
        <p:nvCxnSpPr>
          <p:cNvPr id="9" name="Rechte verbindingslijn 8"/>
          <p:cNvCxnSpPr/>
          <p:nvPr/>
        </p:nvCxnSpPr>
        <p:spPr>
          <a:xfrm flipV="1">
            <a:off x="8206902" y="638783"/>
            <a:ext cx="3527898" cy="4883285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843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u="sng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IMAGES</a:t>
            </a:r>
            <a:endParaRPr lang="en-US" sz="4000" u="sng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1" y="1825625"/>
            <a:ext cx="7799962" cy="4351338"/>
          </a:xfrm>
        </p:spPr>
        <p:txBody>
          <a:bodyPr>
            <a:normAutofit/>
          </a:bodyPr>
          <a:lstStyle/>
          <a:p>
            <a:r>
              <a:rPr lang="nl-BE" sz="3200" dirty="0">
                <a:latin typeface="UGent Panno Text" panose="02000506040000040003" pitchFamily="2" charset="0"/>
              </a:rPr>
              <a:t>Ensure images are of high </a:t>
            </a:r>
            <a:r>
              <a:rPr lang="nl-BE" sz="3200" dirty="0" err="1">
                <a:latin typeface="UGent Panno Text" panose="02000506040000040003" pitchFamily="2" charset="0"/>
              </a:rPr>
              <a:t>enough</a:t>
            </a:r>
            <a:r>
              <a:rPr lang="nl-BE" sz="3200" dirty="0">
                <a:latin typeface="UGent Panno Text" panose="02000506040000040003" pitchFamily="2" charset="0"/>
              </a:rPr>
              <a:t> </a:t>
            </a:r>
            <a:r>
              <a:rPr lang="nl-BE" sz="3200" dirty="0" err="1">
                <a:latin typeface="UGent Panno Text" panose="02000506040000040003" pitchFamily="2" charset="0"/>
              </a:rPr>
              <a:t>resolution</a:t>
            </a:r>
            <a:r>
              <a:rPr lang="nl-BE" sz="3200" dirty="0">
                <a:latin typeface="UGent Panno Text" panose="02000506040000040003" pitchFamily="2" charset="0"/>
              </a:rPr>
              <a:t> (300-600px/inch)!</a:t>
            </a:r>
          </a:p>
          <a:p>
            <a:r>
              <a:rPr lang="nl-BE" sz="3200" dirty="0" err="1">
                <a:latin typeface="UGent Panno Text" panose="02000506040000040003" pitchFamily="2" charset="0"/>
              </a:rPr>
              <a:t>Number</a:t>
            </a:r>
            <a:r>
              <a:rPr lang="nl-BE" sz="3200" dirty="0">
                <a:latin typeface="UGent Panno Text" panose="02000506040000040003" pitchFamily="2" charset="0"/>
              </a:rPr>
              <a:t> </a:t>
            </a:r>
            <a:r>
              <a:rPr lang="nl-BE" sz="3200" dirty="0" err="1">
                <a:latin typeface="UGent Panno Text" panose="02000506040000040003" pitchFamily="2" charset="0"/>
              </a:rPr>
              <a:t>and</a:t>
            </a:r>
            <a:r>
              <a:rPr lang="nl-BE" sz="3200" dirty="0">
                <a:latin typeface="UGent Panno Text" panose="02000506040000040003" pitchFamily="2" charset="0"/>
              </a:rPr>
              <a:t> label </a:t>
            </a:r>
            <a:r>
              <a:rPr lang="nl-BE" sz="3200" dirty="0" err="1">
                <a:latin typeface="UGent Panno Text" panose="02000506040000040003" pitchFamily="2" charset="0"/>
              </a:rPr>
              <a:t>all</a:t>
            </a:r>
            <a:r>
              <a:rPr lang="nl-BE" sz="3200" dirty="0">
                <a:latin typeface="UGent Panno Text" panose="02000506040000040003" pitchFamily="2" charset="0"/>
              </a:rPr>
              <a:t> </a:t>
            </a:r>
            <a:r>
              <a:rPr lang="nl-BE" sz="3200" dirty="0" err="1">
                <a:latin typeface="UGent Panno Text" panose="02000506040000040003" pitchFamily="2" charset="0"/>
              </a:rPr>
              <a:t>tables</a:t>
            </a:r>
            <a:r>
              <a:rPr lang="nl-BE" sz="3200" dirty="0">
                <a:latin typeface="UGent Panno Text" panose="02000506040000040003" pitchFamily="2" charset="0"/>
              </a:rPr>
              <a:t> </a:t>
            </a:r>
            <a:r>
              <a:rPr lang="nl-BE" sz="3200" dirty="0" err="1">
                <a:latin typeface="UGent Panno Text" panose="02000506040000040003" pitchFamily="2" charset="0"/>
              </a:rPr>
              <a:t>and</a:t>
            </a:r>
            <a:r>
              <a:rPr lang="nl-BE" sz="3200" dirty="0">
                <a:latin typeface="UGent Panno Text" panose="02000506040000040003" pitchFamily="2" charset="0"/>
              </a:rPr>
              <a:t> </a:t>
            </a:r>
            <a:r>
              <a:rPr lang="nl-BE" sz="3200" dirty="0" err="1">
                <a:latin typeface="UGent Panno Text" panose="02000506040000040003" pitchFamily="2" charset="0"/>
              </a:rPr>
              <a:t>figures</a:t>
            </a:r>
            <a:endParaRPr lang="nl-BE" sz="2800" dirty="0">
              <a:latin typeface="UGent Panno Text" panose="02000506040000040003" pitchFamily="2" charset="0"/>
            </a:endParaRPr>
          </a:p>
          <a:p>
            <a:r>
              <a:rPr lang="nl-BE" sz="3200" dirty="0">
                <a:latin typeface="UGent Panno Text" panose="02000506040000040003" pitchFamily="2" charset="0"/>
              </a:rPr>
              <a:t>Link </a:t>
            </a:r>
            <a:r>
              <a:rPr lang="nl-BE" sz="3200" dirty="0" err="1">
                <a:latin typeface="UGent Panno Text" panose="02000506040000040003" pitchFamily="2" charset="0"/>
              </a:rPr>
              <a:t>the</a:t>
            </a:r>
            <a:r>
              <a:rPr lang="nl-BE" sz="3200" dirty="0">
                <a:latin typeface="UGent Panno Text" panose="02000506040000040003" pitchFamily="2" charset="0"/>
              </a:rPr>
              <a:t> </a:t>
            </a:r>
            <a:r>
              <a:rPr lang="nl-BE" sz="3200" dirty="0" err="1">
                <a:latin typeface="UGent Panno Text" panose="02000506040000040003" pitchFamily="2" charset="0"/>
              </a:rPr>
              <a:t>figure</a:t>
            </a:r>
            <a:r>
              <a:rPr lang="nl-BE" sz="3200" dirty="0">
                <a:latin typeface="UGent Panno Text" panose="02000506040000040003" pitchFamily="2" charset="0"/>
              </a:rPr>
              <a:t> </a:t>
            </a:r>
            <a:r>
              <a:rPr lang="nl-BE" sz="3200" dirty="0" err="1">
                <a:latin typeface="UGent Panno Text" panose="02000506040000040003" pitchFamily="2" charset="0"/>
              </a:rPr>
              <a:t>to</a:t>
            </a:r>
            <a:r>
              <a:rPr lang="nl-BE" sz="3200" dirty="0">
                <a:latin typeface="UGent Panno Text" panose="02000506040000040003" pitchFamily="2" charset="0"/>
              </a:rPr>
              <a:t> </a:t>
            </a:r>
            <a:r>
              <a:rPr lang="nl-BE" sz="3200" dirty="0" err="1">
                <a:latin typeface="UGent Panno Text" panose="02000506040000040003" pitchFamily="2" charset="0"/>
              </a:rPr>
              <a:t>the</a:t>
            </a:r>
            <a:r>
              <a:rPr lang="nl-BE" sz="3200" dirty="0">
                <a:latin typeface="UGent Panno Text" panose="02000506040000040003" pitchFamily="2" charset="0"/>
              </a:rPr>
              <a:t> tekst (e.g., </a:t>
            </a:r>
            <a:r>
              <a:rPr lang="nl-BE" sz="3200" dirty="0" err="1">
                <a:latin typeface="UGent Panno Text" panose="02000506040000040003" pitchFamily="2" charset="0"/>
              </a:rPr>
              <a:t>see</a:t>
            </a:r>
            <a:r>
              <a:rPr lang="nl-BE" sz="3200" dirty="0">
                <a:latin typeface="UGent Panno Text" panose="02000506040000040003" pitchFamily="2" charset="0"/>
              </a:rPr>
              <a:t> </a:t>
            </a:r>
            <a:r>
              <a:rPr lang="nl-BE" sz="3200" dirty="0" err="1">
                <a:latin typeface="UGent Panno Text" panose="02000506040000040003" pitchFamily="2" charset="0"/>
              </a:rPr>
              <a:t>Table</a:t>
            </a:r>
            <a:r>
              <a:rPr lang="nl-BE" sz="3200" dirty="0">
                <a:latin typeface="UGent Panno Text" panose="02000506040000040003" pitchFamily="2" charset="0"/>
              </a:rPr>
              <a:t> 1)</a:t>
            </a:r>
          </a:p>
          <a:p>
            <a:r>
              <a:rPr lang="nl-BE" sz="3200" dirty="0" err="1">
                <a:latin typeface="UGent Panno Text" panose="02000506040000040003" pitchFamily="2" charset="0"/>
              </a:rPr>
              <a:t>Remove</a:t>
            </a:r>
            <a:r>
              <a:rPr lang="nl-BE" sz="3200" dirty="0">
                <a:latin typeface="UGent Panno Text" panose="02000506040000040003" pitchFamily="2" charset="0"/>
              </a:rPr>
              <a:t> </a:t>
            </a:r>
            <a:r>
              <a:rPr lang="nl-BE" sz="3200" dirty="0" err="1">
                <a:latin typeface="UGent Panno Text" panose="02000506040000040003" pitchFamily="2" charset="0"/>
              </a:rPr>
              <a:t>all</a:t>
            </a:r>
            <a:r>
              <a:rPr lang="nl-BE" sz="3200" dirty="0">
                <a:latin typeface="UGent Panno Text" panose="02000506040000040003" pitchFamily="2" charset="0"/>
              </a:rPr>
              <a:t> </a:t>
            </a:r>
            <a:r>
              <a:rPr lang="nl-BE" sz="3200" dirty="0" err="1">
                <a:latin typeface="UGent Panno Text" panose="02000506040000040003" pitchFamily="2" charset="0"/>
              </a:rPr>
              <a:t>unnecessary</a:t>
            </a:r>
            <a:r>
              <a:rPr lang="nl-BE" sz="3200" dirty="0">
                <a:latin typeface="UGent Panno Text" panose="02000506040000040003" pitchFamily="2" charset="0"/>
              </a:rPr>
              <a:t> information/detail</a:t>
            </a:r>
          </a:p>
          <a:p>
            <a:r>
              <a:rPr lang="nl-BE" sz="3200" dirty="0" err="1">
                <a:latin typeface="UGent Panno Text" panose="02000506040000040003" pitchFamily="2" charset="0"/>
              </a:rPr>
              <a:t>Represent</a:t>
            </a:r>
            <a:r>
              <a:rPr lang="nl-BE" sz="3200" dirty="0">
                <a:latin typeface="UGent Panno Text" panose="02000506040000040003" pitchFamily="2" charset="0"/>
              </a:rPr>
              <a:t> as </a:t>
            </a:r>
            <a:r>
              <a:rPr lang="nl-BE" sz="3200" dirty="0" err="1">
                <a:latin typeface="UGent Panno Text" panose="02000506040000040003" pitchFamily="2" charset="0"/>
              </a:rPr>
              <a:t>much</a:t>
            </a:r>
            <a:r>
              <a:rPr lang="nl-BE" sz="3200" dirty="0">
                <a:latin typeface="UGent Panno Text" panose="02000506040000040003" pitchFamily="2" charset="0"/>
              </a:rPr>
              <a:t> as </a:t>
            </a:r>
            <a:r>
              <a:rPr lang="nl-BE" sz="3200" dirty="0" err="1">
                <a:latin typeface="UGent Panno Text" panose="02000506040000040003" pitchFamily="2" charset="0"/>
              </a:rPr>
              <a:t>possible</a:t>
            </a:r>
            <a:r>
              <a:rPr lang="nl-BE" sz="3200" dirty="0">
                <a:latin typeface="UGent Panno Text" panose="02000506040000040003" pitchFamily="2" charset="0"/>
              </a:rPr>
              <a:t> </a:t>
            </a:r>
            <a:r>
              <a:rPr lang="nl-BE" sz="3200" dirty="0" err="1">
                <a:latin typeface="UGent Panno Text" panose="02000506040000040003" pitchFamily="2" charset="0"/>
              </a:rPr>
              <a:t>visually</a:t>
            </a:r>
            <a:endParaRPr lang="nl-BE" sz="3200" dirty="0">
              <a:latin typeface="UGent Panno Text" panose="02000506040000040003" pitchFamily="2" charset="0"/>
            </a:endParaRPr>
          </a:p>
          <a:p>
            <a:r>
              <a:rPr lang="nl-BE" sz="3200" dirty="0">
                <a:latin typeface="UGent Panno Text" panose="02000506040000040003" pitchFamily="2" charset="0"/>
              </a:rPr>
              <a:t>Lock aspect ratio – no </a:t>
            </a:r>
            <a:r>
              <a:rPr lang="nl-BE" sz="3200" dirty="0" err="1">
                <a:latin typeface="UGent Panno Text" panose="02000506040000040003" pitchFamily="2" charset="0"/>
              </a:rPr>
              <a:t>distortions</a:t>
            </a:r>
            <a:endParaRPr lang="en-US" sz="3200" dirty="0">
              <a:latin typeface="UGent Panno Text" panose="02000506040000040003" pitchFamily="2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9519" y="2829196"/>
            <a:ext cx="5447260" cy="303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07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u="sng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GRAPHS &amp; CHARTS</a:t>
            </a:r>
            <a:endParaRPr lang="en-US" sz="4000" u="sng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t="10961"/>
          <a:stretch/>
        </p:blipFill>
        <p:spPr>
          <a:xfrm>
            <a:off x="2127115" y="1556426"/>
            <a:ext cx="7937770" cy="42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52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E184E0-0BD4-4705-A12B-9B71DDE63301}" type="slidenum">
              <a:rPr lang="nl-BE" smtClean="0"/>
              <a:pPr/>
              <a:t>18</a:t>
            </a:fld>
            <a:endParaRPr lang="nl-BE" dirty="0"/>
          </a:p>
        </p:txBody>
      </p:sp>
      <p:sp>
        <p:nvSpPr>
          <p:cNvPr id="4" name="Titel 16"/>
          <p:cNvSpPr>
            <a:spLocks noGrp="1"/>
          </p:cNvSpPr>
          <p:nvPr>
            <p:ph type="ctrTitle"/>
          </p:nvPr>
        </p:nvSpPr>
        <p:spPr>
          <a:xfrm>
            <a:off x="1149405" y="314852"/>
            <a:ext cx="10675804" cy="2204768"/>
          </a:xfrm>
        </p:spPr>
        <p:txBody>
          <a:bodyPr/>
          <a:lstStyle/>
          <a:p>
            <a:pPr algn="r"/>
            <a:r>
              <a:rPr lang="nl-NL" sz="6187" b="1" u="none" dirty="0">
                <a:solidFill>
                  <a:srgbClr val="FF0000"/>
                </a:solidFill>
              </a:rPr>
              <a:t>I</a:t>
            </a:r>
            <a:r>
              <a:rPr lang="nl-NL" sz="6187" u="none" dirty="0"/>
              <a:t>NFORM</a:t>
            </a:r>
            <a:br>
              <a:rPr lang="nl-NL" sz="6187" u="none" dirty="0"/>
            </a:br>
            <a:endParaRPr lang="nl-NL" u="none" dirty="0"/>
          </a:p>
        </p:txBody>
      </p:sp>
      <p:sp>
        <p:nvSpPr>
          <p:cNvPr id="6" name="Rechthoek 5"/>
          <p:cNvSpPr/>
          <p:nvPr/>
        </p:nvSpPr>
        <p:spPr>
          <a:xfrm>
            <a:off x="6100355" y="1755281"/>
            <a:ext cx="5803050" cy="41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31"/>
              </a:lnSpc>
            </a:pPr>
            <a:r>
              <a:rPr lang="en-US" sz="3375" dirty="0">
                <a:solidFill>
                  <a:srgbClr val="FFD200"/>
                </a:solidFill>
              </a:rPr>
              <a:t>SECOND FUNCTION</a:t>
            </a:r>
            <a:endParaRPr lang="nl-NL" sz="1600" dirty="0">
              <a:solidFill>
                <a:srgbClr val="FFD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328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82944" y="2990850"/>
            <a:ext cx="5638803" cy="1325563"/>
          </a:xfrm>
        </p:spPr>
        <p:txBody>
          <a:bodyPr>
            <a:normAutofit/>
          </a:bodyPr>
          <a:lstStyle/>
          <a:p>
            <a:r>
              <a:rPr lang="nl-BE" sz="40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GOOD POSTER PRACTICES</a:t>
            </a:r>
            <a:endParaRPr lang="en-US" sz="40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2451218" y="2190750"/>
            <a:ext cx="1688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NEED TO KNOW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2488086" y="4066103"/>
            <a:ext cx="1615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NICE TO KNOW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/>
          <a:srcRect t="4200"/>
          <a:stretch/>
        </p:blipFill>
        <p:spPr>
          <a:xfrm>
            <a:off x="4920136" y="796275"/>
            <a:ext cx="2577132" cy="219457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4"/>
          <a:srcRect t="1439"/>
          <a:stretch/>
        </p:blipFill>
        <p:spPr>
          <a:xfrm>
            <a:off x="8384673" y="795631"/>
            <a:ext cx="2245227" cy="2195219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160" y="4172107"/>
            <a:ext cx="2433887" cy="2241277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1551485" y="5092690"/>
            <a:ext cx="582211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BE" sz="2000" b="1" dirty="0">
                <a:latin typeface="UGent Panno Text" panose="02000506040000040003" pitchFamily="2" charset="0"/>
              </a:rPr>
              <a:t>TEXT</a:t>
            </a:r>
            <a:endParaRPr lang="en-US" sz="2000" b="1" dirty="0">
              <a:latin typeface="UGent Panno Text" panose="02000506040000040003" pitchFamily="2" charset="0"/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3046798" y="5092690"/>
            <a:ext cx="816249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BE" sz="2000" b="1" dirty="0">
                <a:latin typeface="UGent Panno Text" panose="02000506040000040003" pitchFamily="2" charset="0"/>
              </a:rPr>
              <a:t>IMAGES</a:t>
            </a:r>
            <a:endParaRPr lang="en-US" sz="2000" b="1" dirty="0">
              <a:latin typeface="UGent Panno Text" panose="02000506040000040003" pitchFamily="2" charset="0"/>
            </a:endParaRPr>
          </a:p>
        </p:txBody>
      </p:sp>
      <p:pic>
        <p:nvPicPr>
          <p:cNvPr id="16" name="Afbeelding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210" y="1264500"/>
            <a:ext cx="1933575" cy="1381125"/>
          </a:xfrm>
          <a:prstGeom prst="rect">
            <a:avLst/>
          </a:prstGeom>
        </p:spPr>
      </p:pic>
      <p:cxnSp>
        <p:nvCxnSpPr>
          <p:cNvPr id="20" name="Rechte verbindingslijn 19"/>
          <p:cNvCxnSpPr/>
          <p:nvPr/>
        </p:nvCxnSpPr>
        <p:spPr>
          <a:xfrm flipV="1">
            <a:off x="1500952" y="993760"/>
            <a:ext cx="2433887" cy="179565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kstvak 24"/>
          <p:cNvSpPr txBox="1"/>
          <p:nvPr/>
        </p:nvSpPr>
        <p:spPr>
          <a:xfrm rot="20262854">
            <a:off x="994585" y="4603658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&gt; 800w</a:t>
            </a:r>
            <a:endParaRPr lang="en-US" dirty="0"/>
          </a:p>
        </p:txBody>
      </p:sp>
      <p:sp>
        <p:nvSpPr>
          <p:cNvPr id="26" name="Tekstvak 25"/>
          <p:cNvSpPr txBox="1"/>
          <p:nvPr/>
        </p:nvSpPr>
        <p:spPr>
          <a:xfrm rot="1251649">
            <a:off x="3738510" y="4477646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4-6</a:t>
            </a:r>
            <a:endParaRPr lang="en-US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7"/>
          <a:srcRect b="9599"/>
          <a:stretch/>
        </p:blipFill>
        <p:spPr>
          <a:xfrm>
            <a:off x="4752422" y="4435435"/>
            <a:ext cx="3002765" cy="1755365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8644562" y="4892635"/>
            <a:ext cx="24902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latin typeface="UGent Panno Text" panose="02000506040000040003" pitchFamily="2" charset="0"/>
              </a:rPr>
              <a:t>Every line &amp; image is </a:t>
            </a:r>
            <a:r>
              <a:rPr lang="nl-BE" sz="2400" dirty="0" err="1">
                <a:latin typeface="UGent Panno Text" panose="02000506040000040003" pitchFamily="2" charset="0"/>
              </a:rPr>
              <a:t>both</a:t>
            </a:r>
            <a:r>
              <a:rPr lang="nl-BE" sz="2400" dirty="0">
                <a:latin typeface="UGent Panno Text" panose="02000506040000040003" pitchFamily="2" charset="0"/>
              </a:rPr>
              <a:t> relevant &amp; </a:t>
            </a:r>
            <a:r>
              <a:rPr lang="nl-BE" sz="2400" dirty="0" err="1">
                <a:latin typeface="UGent Panno Text" panose="02000506040000040003" pitchFamily="2" charset="0"/>
              </a:rPr>
              <a:t>necessary</a:t>
            </a:r>
            <a:endParaRPr lang="en-US" sz="2400" dirty="0">
              <a:latin typeface="UGent Panno Text" panose="0200050604000004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95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u="sng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POSTER SESSIONS: WHAT TO EXPECT?</a:t>
            </a:r>
            <a:endParaRPr lang="en-US" sz="4000" u="sng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875" y="1871662"/>
            <a:ext cx="8096250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721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u="sng" dirty="0">
                <a:solidFill>
                  <a:srgbClr val="5B97D5"/>
                </a:solidFill>
                <a:ea typeface="+mn-ea"/>
                <a:cs typeface="+mn-cs"/>
              </a:rPr>
              <a:t>CONTENT: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en-US" dirty="0"/>
              <a:t>The Do’s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r>
              <a:rPr lang="en-US" dirty="0"/>
              <a:t>Use bullet points &amp; emphasize words with bold font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r>
              <a:rPr lang="en-US" dirty="0"/>
              <a:t>Pictures = 1000 words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nl-BE" dirty="0" err="1"/>
              <a:t>Plain</a:t>
            </a:r>
            <a:r>
              <a:rPr lang="nl-BE" dirty="0"/>
              <a:t> </a:t>
            </a:r>
            <a:r>
              <a:rPr lang="nl-BE" dirty="0" err="1"/>
              <a:t>language</a:t>
            </a:r>
            <a:r>
              <a:rPr lang="nl-BE" dirty="0"/>
              <a:t>: no jargon, </a:t>
            </a:r>
            <a:r>
              <a:rPr lang="nl-BE" dirty="0" err="1"/>
              <a:t>abbreviations</a:t>
            </a:r>
            <a:endParaRPr lang="en-US" dirty="0"/>
          </a:p>
        </p:txBody>
      </p:sp>
      <p:sp>
        <p:nvSpPr>
          <p:cNvPr id="24" name="Rechthoek 23"/>
          <p:cNvSpPr/>
          <p:nvPr/>
        </p:nvSpPr>
        <p:spPr>
          <a:xfrm>
            <a:off x="6459166" y="1809345"/>
            <a:ext cx="5123234" cy="4338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3559" y="1127025"/>
            <a:ext cx="3770026" cy="534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86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u="sng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A POSTER SHOULD INCLUDE MOST ITEMS:</a:t>
            </a:r>
            <a:endParaRPr lang="en-US" sz="4000" u="sng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631074"/>
            <a:ext cx="10515600" cy="5032375"/>
          </a:xfrm>
        </p:spPr>
        <p:txBody>
          <a:bodyPr>
            <a:normAutofit/>
          </a:bodyPr>
          <a:lstStyle/>
          <a:p>
            <a:r>
              <a:rPr lang="nl-BE" sz="4400" dirty="0" err="1">
                <a:latin typeface="UGent Panno Text" panose="02000506040000040003" pitchFamily="2" charset="0"/>
              </a:rPr>
              <a:t>Title</a:t>
            </a:r>
            <a:r>
              <a:rPr lang="nl-BE" sz="4400" dirty="0">
                <a:latin typeface="UGent Panno Text" panose="02000506040000040003" pitchFamily="2" charset="0"/>
              </a:rPr>
              <a:t> + </a:t>
            </a:r>
            <a:r>
              <a:rPr lang="nl-BE" sz="4400" dirty="0" err="1">
                <a:latin typeface="UGent Panno Text" panose="02000506040000040003" pitchFamily="2" charset="0"/>
              </a:rPr>
              <a:t>authors</a:t>
            </a:r>
            <a:r>
              <a:rPr lang="nl-BE" sz="4400" dirty="0">
                <a:latin typeface="UGent Panno Text" panose="02000506040000040003" pitchFamily="2" charset="0"/>
              </a:rPr>
              <a:t> </a:t>
            </a:r>
            <a:r>
              <a:rPr lang="nl-BE" sz="4400" dirty="0" err="1">
                <a:latin typeface="UGent Panno Text" panose="02000506040000040003" pitchFamily="2" charset="0"/>
              </a:rPr>
              <a:t>and</a:t>
            </a:r>
            <a:r>
              <a:rPr lang="nl-BE" sz="4400" dirty="0">
                <a:latin typeface="UGent Panno Text" panose="02000506040000040003" pitchFamily="2" charset="0"/>
              </a:rPr>
              <a:t> </a:t>
            </a:r>
            <a:r>
              <a:rPr lang="nl-BE" sz="4400" dirty="0" err="1">
                <a:latin typeface="UGent Panno Text" panose="02000506040000040003" pitchFamily="2" charset="0"/>
              </a:rPr>
              <a:t>affiliations</a:t>
            </a:r>
            <a:r>
              <a:rPr lang="nl-BE" sz="4400" dirty="0">
                <a:latin typeface="UGent Panno Text" panose="02000506040000040003" pitchFamily="2" charset="0"/>
              </a:rPr>
              <a:t> </a:t>
            </a:r>
            <a:r>
              <a:rPr lang="nl-BE" sz="4000" dirty="0">
                <a:latin typeface="UGent Panno Text" panose="02000506040000040003" pitchFamily="2" charset="0"/>
              </a:rPr>
              <a:t>(+ contact info)</a:t>
            </a:r>
          </a:p>
          <a:p>
            <a:r>
              <a:rPr lang="nl-BE" sz="4400" dirty="0" err="1">
                <a:latin typeface="UGent Panno Text" panose="02000506040000040003" pitchFamily="2" charset="0"/>
              </a:rPr>
              <a:t>Introduction</a:t>
            </a:r>
            <a:r>
              <a:rPr lang="nl-BE" sz="4400" dirty="0">
                <a:latin typeface="UGent Panno Text" panose="02000506040000040003" pitchFamily="2" charset="0"/>
              </a:rPr>
              <a:t> + </a:t>
            </a:r>
            <a:r>
              <a:rPr lang="nl-BE" sz="4400" dirty="0" err="1">
                <a:latin typeface="UGent Panno Text" panose="02000506040000040003" pitchFamily="2" charset="0"/>
              </a:rPr>
              <a:t>objectives</a:t>
            </a:r>
            <a:endParaRPr lang="nl-BE" sz="4400" dirty="0">
              <a:latin typeface="UGent Panno Text" panose="02000506040000040003" pitchFamily="2" charset="0"/>
            </a:endParaRPr>
          </a:p>
          <a:p>
            <a:r>
              <a:rPr lang="nl-BE" sz="4400" dirty="0" err="1">
                <a:latin typeface="UGent Panno Text" panose="02000506040000040003" pitchFamily="2" charset="0"/>
              </a:rPr>
              <a:t>Methods</a:t>
            </a:r>
            <a:r>
              <a:rPr lang="nl-BE" sz="4400" dirty="0">
                <a:latin typeface="UGent Panno Text" panose="02000506040000040003" pitchFamily="2" charset="0"/>
              </a:rPr>
              <a:t> </a:t>
            </a:r>
          </a:p>
          <a:p>
            <a:r>
              <a:rPr lang="nl-BE" sz="4400" dirty="0">
                <a:latin typeface="UGent Panno Text" panose="02000506040000040003" pitchFamily="2" charset="0"/>
              </a:rPr>
              <a:t>Data </a:t>
            </a:r>
            <a:r>
              <a:rPr lang="nl-BE" sz="4400" dirty="0" err="1">
                <a:latin typeface="UGent Panno Text" panose="02000506040000040003" pitchFamily="2" charset="0"/>
              </a:rPr>
              <a:t>and</a:t>
            </a:r>
            <a:r>
              <a:rPr lang="nl-BE" sz="4400" dirty="0">
                <a:latin typeface="UGent Panno Text" panose="02000506040000040003" pitchFamily="2" charset="0"/>
              </a:rPr>
              <a:t> </a:t>
            </a:r>
            <a:r>
              <a:rPr lang="nl-BE" sz="4400" dirty="0" err="1">
                <a:latin typeface="UGent Panno Text" panose="02000506040000040003" pitchFamily="2" charset="0"/>
              </a:rPr>
              <a:t>Results</a:t>
            </a:r>
            <a:endParaRPr lang="nl-BE" sz="4400" dirty="0">
              <a:latin typeface="UGent Panno Text" panose="02000506040000040003" pitchFamily="2" charset="0"/>
            </a:endParaRPr>
          </a:p>
          <a:p>
            <a:r>
              <a:rPr lang="nl-BE" sz="4400" dirty="0" err="1">
                <a:latin typeface="UGent Panno Text" panose="02000506040000040003" pitchFamily="2" charset="0"/>
              </a:rPr>
              <a:t>Conclusions</a:t>
            </a:r>
            <a:r>
              <a:rPr lang="nl-BE" sz="4400" dirty="0">
                <a:latin typeface="UGent Panno Text" panose="02000506040000040003" pitchFamily="2" charset="0"/>
              </a:rPr>
              <a:t> </a:t>
            </a:r>
            <a:r>
              <a:rPr lang="nl-BE" sz="4400" dirty="0" err="1">
                <a:latin typeface="UGent Panno Text" panose="02000506040000040003" pitchFamily="2" charset="0"/>
              </a:rPr>
              <a:t>and</a:t>
            </a:r>
            <a:r>
              <a:rPr lang="nl-BE" sz="4400" dirty="0">
                <a:latin typeface="UGent Panno Text" panose="02000506040000040003" pitchFamily="2" charset="0"/>
              </a:rPr>
              <a:t> </a:t>
            </a:r>
            <a:r>
              <a:rPr lang="nl-BE" sz="4400" dirty="0" err="1">
                <a:latin typeface="UGent Panno Text" panose="02000506040000040003" pitchFamily="2" charset="0"/>
              </a:rPr>
              <a:t>Future</a:t>
            </a:r>
            <a:r>
              <a:rPr lang="nl-BE" sz="4400" dirty="0">
                <a:latin typeface="UGent Panno Text" panose="02000506040000040003" pitchFamily="2" charset="0"/>
              </a:rPr>
              <a:t> </a:t>
            </a:r>
            <a:r>
              <a:rPr lang="nl-BE" sz="4400" dirty="0" err="1">
                <a:latin typeface="UGent Panno Text" panose="02000506040000040003" pitchFamily="2" charset="0"/>
              </a:rPr>
              <a:t>Work</a:t>
            </a:r>
            <a:r>
              <a:rPr lang="nl-BE" sz="4400" dirty="0">
                <a:latin typeface="UGent Panno Text" panose="02000506040000040003" pitchFamily="2" charset="0"/>
              </a:rPr>
              <a:t>:</a:t>
            </a:r>
          </a:p>
          <a:p>
            <a:r>
              <a:rPr lang="nl-BE" sz="4400" dirty="0">
                <a:latin typeface="UGent Panno Text" panose="02000506040000040003" pitchFamily="2" charset="0"/>
              </a:rPr>
              <a:t>Reference </a:t>
            </a:r>
            <a:r>
              <a:rPr lang="nl-BE" sz="4400" dirty="0" err="1">
                <a:latin typeface="UGent Panno Text" panose="02000506040000040003" pitchFamily="2" charset="0"/>
              </a:rPr>
              <a:t>and</a:t>
            </a:r>
            <a:r>
              <a:rPr lang="nl-BE" sz="4400" dirty="0">
                <a:latin typeface="UGent Panno Text" panose="02000506040000040003" pitchFamily="2" charset="0"/>
              </a:rPr>
              <a:t> </a:t>
            </a:r>
            <a:r>
              <a:rPr lang="nl-BE" sz="4400" dirty="0" err="1">
                <a:latin typeface="UGent Panno Text" panose="02000506040000040003" pitchFamily="2" charset="0"/>
              </a:rPr>
              <a:t>Acknowledgements</a:t>
            </a:r>
            <a:endParaRPr lang="nl-BE" sz="3200" dirty="0">
              <a:latin typeface="UGent Panno Text" panose="0200050604000004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757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u="sng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INTRODUCTION + OBJECTIVES</a:t>
            </a:r>
            <a:endParaRPr lang="en-US" sz="4000" u="sng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nl-BE" sz="3200" dirty="0" err="1">
                <a:latin typeface="UGent Panno Text" panose="02000506040000040003" pitchFamily="2" charset="0"/>
              </a:rPr>
              <a:t>Section</a:t>
            </a:r>
            <a:r>
              <a:rPr lang="nl-BE" sz="3200" dirty="0">
                <a:latin typeface="UGent Panno Text" panose="02000506040000040003" pitchFamily="2" charset="0"/>
              </a:rPr>
              <a:t> </a:t>
            </a:r>
            <a:r>
              <a:rPr lang="nl-BE" sz="3200" dirty="0" err="1">
                <a:latin typeface="UGent Panno Text" panose="02000506040000040003" pitchFamily="2" charset="0"/>
              </a:rPr>
              <a:t>should</a:t>
            </a:r>
            <a:r>
              <a:rPr lang="nl-BE" sz="3200" dirty="0">
                <a:latin typeface="UGent Panno Text" panose="02000506040000040003" pitchFamily="2" charset="0"/>
              </a:rPr>
              <a:t> </a:t>
            </a:r>
            <a:r>
              <a:rPr lang="nl-BE" sz="3200" dirty="0" err="1">
                <a:latin typeface="UGent Panno Text" panose="02000506040000040003" pitchFamily="2" charset="0"/>
              </a:rPr>
              <a:t>clarify</a:t>
            </a:r>
            <a:r>
              <a:rPr lang="nl-BE" sz="3200" dirty="0">
                <a:latin typeface="UGent Panno Text" panose="02000506040000040003" pitchFamily="2" charset="0"/>
              </a:rPr>
              <a:t>:</a:t>
            </a:r>
          </a:p>
          <a:p>
            <a:pPr marL="457200" lvl="1" indent="0">
              <a:buNone/>
            </a:pPr>
            <a:endParaRPr lang="nl-BE" sz="3200" dirty="0">
              <a:latin typeface="UGent Panno Text" panose="02000506040000040003" pitchFamily="2" charset="0"/>
            </a:endParaRPr>
          </a:p>
          <a:p>
            <a:pPr lvl="1"/>
            <a:r>
              <a:rPr lang="nl-BE" sz="3200" dirty="0">
                <a:latin typeface="UGent Panno Text" panose="02000506040000040003" pitchFamily="2" charset="0"/>
              </a:rPr>
              <a:t>Research question </a:t>
            </a:r>
          </a:p>
          <a:p>
            <a:pPr lvl="1"/>
            <a:r>
              <a:rPr lang="nl-BE" sz="3200" dirty="0" err="1">
                <a:latin typeface="UGent Panno Text" panose="02000506040000040003" pitchFamily="2" charset="0"/>
              </a:rPr>
              <a:t>Significance</a:t>
            </a:r>
            <a:r>
              <a:rPr lang="nl-BE" sz="3200" dirty="0">
                <a:latin typeface="UGent Panno Text" panose="02000506040000040003" pitchFamily="2" charset="0"/>
              </a:rPr>
              <a:t> of </a:t>
            </a:r>
            <a:r>
              <a:rPr lang="nl-BE" sz="3200" dirty="0" err="1">
                <a:latin typeface="UGent Panno Text" panose="02000506040000040003" pitchFamily="2" charset="0"/>
              </a:rPr>
              <a:t>study</a:t>
            </a:r>
            <a:r>
              <a:rPr lang="nl-BE" sz="3200" dirty="0">
                <a:latin typeface="UGent Panno Text" panose="02000506040000040003" pitchFamily="2" charset="0"/>
              </a:rPr>
              <a:t> (</a:t>
            </a:r>
            <a:r>
              <a:rPr lang="nl-BE" sz="3200" dirty="0" err="1">
                <a:latin typeface="UGent Panno Text" panose="02000506040000040003" pitchFamily="2" charset="0"/>
              </a:rPr>
              <a:t>so</a:t>
            </a:r>
            <a:r>
              <a:rPr lang="nl-BE" sz="3200" dirty="0">
                <a:latin typeface="UGent Panno Text" panose="02000506040000040003" pitchFamily="2" charset="0"/>
              </a:rPr>
              <a:t> </a:t>
            </a:r>
            <a:r>
              <a:rPr lang="nl-BE" sz="3200" dirty="0" err="1">
                <a:latin typeface="UGent Panno Text" panose="02000506040000040003" pitchFamily="2" charset="0"/>
              </a:rPr>
              <a:t>what</a:t>
            </a:r>
            <a:r>
              <a:rPr lang="nl-BE" sz="3200" dirty="0">
                <a:latin typeface="UGent Panno Text" panose="02000506040000040003" pitchFamily="2" charset="0"/>
              </a:rPr>
              <a:t>?)</a:t>
            </a:r>
          </a:p>
          <a:p>
            <a:pPr lvl="1"/>
            <a:r>
              <a:rPr lang="nl-BE" sz="3200" dirty="0" err="1">
                <a:latin typeface="UGent Panno Text" panose="02000506040000040003" pitchFamily="2" charset="0"/>
              </a:rPr>
              <a:t>Previous</a:t>
            </a:r>
            <a:r>
              <a:rPr lang="nl-BE" sz="3200" dirty="0">
                <a:latin typeface="UGent Panno Text" panose="02000506040000040003" pitchFamily="2" charset="0"/>
              </a:rPr>
              <a:t> </a:t>
            </a:r>
            <a:r>
              <a:rPr lang="nl-BE" sz="3200" dirty="0" err="1">
                <a:latin typeface="UGent Panno Text" panose="02000506040000040003" pitchFamily="2" charset="0"/>
              </a:rPr>
              <a:t>work</a:t>
            </a:r>
            <a:r>
              <a:rPr lang="nl-BE" sz="3200" dirty="0">
                <a:latin typeface="UGent Panno Text" panose="02000506040000040003" pitchFamily="2" charset="0"/>
              </a:rPr>
              <a:t> on </a:t>
            </a:r>
            <a:r>
              <a:rPr lang="nl-BE" sz="3200" dirty="0" err="1">
                <a:latin typeface="UGent Panno Text" panose="02000506040000040003" pitchFamily="2" charset="0"/>
              </a:rPr>
              <a:t>similar</a:t>
            </a:r>
            <a:r>
              <a:rPr lang="nl-BE" sz="3200" dirty="0">
                <a:latin typeface="UGent Panno Text" panose="02000506040000040003" pitchFamily="2" charset="0"/>
              </a:rPr>
              <a:t> </a:t>
            </a:r>
            <a:r>
              <a:rPr lang="nl-BE" sz="3200" dirty="0" err="1">
                <a:latin typeface="UGent Panno Text" panose="02000506040000040003" pitchFamily="2" charset="0"/>
              </a:rPr>
              <a:t>lines</a:t>
            </a:r>
            <a:endParaRPr lang="nl-BE" sz="3200" dirty="0">
              <a:latin typeface="UGent Panno Text" panose="02000506040000040003" pitchFamily="2" charset="0"/>
            </a:endParaRPr>
          </a:p>
          <a:p>
            <a:pPr lvl="1"/>
            <a:r>
              <a:rPr lang="nl-BE" sz="3200" dirty="0">
                <a:latin typeface="UGent Panno Text" panose="02000506040000040003" pitchFamily="2" charset="0"/>
              </a:rPr>
              <a:t>May have hypotheses </a:t>
            </a:r>
            <a:r>
              <a:rPr lang="nl-BE" sz="3200" dirty="0" err="1">
                <a:latin typeface="UGent Panno Text" panose="02000506040000040003" pitchFamily="2" charset="0"/>
              </a:rPr>
              <a:t>embedded</a:t>
            </a:r>
            <a:r>
              <a:rPr lang="nl-BE" sz="3200" dirty="0">
                <a:latin typeface="UGent Panno Text" panose="02000506040000040003" pitchFamily="2" charset="0"/>
              </a:rPr>
              <a:t> </a:t>
            </a:r>
          </a:p>
          <a:p>
            <a:pPr lvl="1"/>
            <a:r>
              <a:rPr lang="nl-BE" sz="3200" dirty="0">
                <a:latin typeface="UGent Panno Text" panose="02000506040000040003" pitchFamily="2" charset="0"/>
              </a:rPr>
              <a:t>Maximum 200 </a:t>
            </a:r>
            <a:r>
              <a:rPr lang="nl-BE" sz="3200" dirty="0" err="1">
                <a:latin typeface="UGent Panno Text" panose="02000506040000040003" pitchFamily="2" charset="0"/>
              </a:rPr>
              <a:t>words</a:t>
            </a:r>
            <a:endParaRPr lang="nl-BE" sz="3200" dirty="0">
              <a:latin typeface="UGent Panno Text" panose="02000506040000040003" pitchFamily="2" charset="0"/>
            </a:endParaRPr>
          </a:p>
          <a:p>
            <a:pPr lvl="1"/>
            <a:endParaRPr lang="nl-BE" sz="3200" dirty="0">
              <a:latin typeface="UGent Panno Text" panose="02000506040000040003" pitchFamily="2" charset="0"/>
            </a:endParaRPr>
          </a:p>
          <a:p>
            <a:endParaRPr lang="en-US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0956" y="1825625"/>
            <a:ext cx="3267075" cy="374332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0956" y="1072356"/>
            <a:ext cx="3965745" cy="540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8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u="sng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METHOD SECTION</a:t>
            </a:r>
            <a:endParaRPr lang="en-US" sz="4000" u="sng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7235757" cy="435133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BE" sz="3200" dirty="0" err="1">
                <a:latin typeface="UGent Panno Text" panose="02000506040000040003" pitchFamily="2" charset="0"/>
              </a:rPr>
              <a:t>Section</a:t>
            </a:r>
            <a:r>
              <a:rPr lang="nl-BE" sz="3200" dirty="0">
                <a:latin typeface="UGent Panno Text" panose="02000506040000040003" pitchFamily="2" charset="0"/>
              </a:rPr>
              <a:t> </a:t>
            </a:r>
            <a:r>
              <a:rPr lang="nl-BE" sz="3200" dirty="0" err="1">
                <a:latin typeface="UGent Panno Text" panose="02000506040000040003" pitchFamily="2" charset="0"/>
              </a:rPr>
              <a:t>should</a:t>
            </a:r>
            <a:r>
              <a:rPr lang="nl-BE" sz="3200" dirty="0">
                <a:latin typeface="UGent Panno Text" panose="02000506040000040003" pitchFamily="2" charset="0"/>
              </a:rPr>
              <a:t> </a:t>
            </a:r>
            <a:r>
              <a:rPr lang="nl-BE" sz="3200" dirty="0" err="1">
                <a:latin typeface="UGent Panno Text" panose="02000506040000040003" pitchFamily="2" charset="0"/>
              </a:rPr>
              <a:t>include</a:t>
            </a:r>
            <a:r>
              <a:rPr lang="nl-BE" sz="3200" dirty="0">
                <a:latin typeface="UGent Panno Text" panose="02000506040000040003" pitchFamily="2" charset="0"/>
              </a:rPr>
              <a:t>:</a:t>
            </a:r>
          </a:p>
          <a:p>
            <a:pPr lvl="1"/>
            <a:r>
              <a:rPr lang="nl-BE" sz="3200" dirty="0">
                <a:latin typeface="UGent Panno Text" panose="02000506040000040003" pitchFamily="2" charset="0"/>
              </a:rPr>
              <a:t>Basic parameters: </a:t>
            </a:r>
          </a:p>
          <a:p>
            <a:pPr lvl="2"/>
            <a:r>
              <a:rPr lang="nl-BE" sz="2400" dirty="0" err="1">
                <a:latin typeface="UGent Panno Text" panose="02000506040000040003" pitchFamily="2" charset="0"/>
              </a:rPr>
              <a:t>Study</a:t>
            </a:r>
            <a:r>
              <a:rPr lang="nl-BE" sz="2400" dirty="0">
                <a:latin typeface="UGent Panno Text" panose="02000506040000040003" pitchFamily="2" charset="0"/>
              </a:rPr>
              <a:t> design, target sample, setting, </a:t>
            </a:r>
            <a:r>
              <a:rPr lang="nl-BE" sz="2400" dirty="0" err="1">
                <a:latin typeface="UGent Panno Text" panose="02000506040000040003" pitchFamily="2" charset="0"/>
              </a:rPr>
              <a:t>key</a:t>
            </a:r>
            <a:r>
              <a:rPr lang="nl-BE" sz="2400" dirty="0">
                <a:latin typeface="UGent Panno Text" panose="02000506040000040003" pitchFamily="2" charset="0"/>
              </a:rPr>
              <a:t> </a:t>
            </a:r>
            <a:r>
              <a:rPr lang="nl-BE" sz="2400" dirty="0" err="1">
                <a:latin typeface="UGent Panno Text" panose="02000506040000040003" pitchFamily="2" charset="0"/>
              </a:rPr>
              <a:t>interventions</a:t>
            </a:r>
            <a:r>
              <a:rPr lang="nl-BE" sz="2400" dirty="0">
                <a:latin typeface="UGent Panno Text" panose="02000506040000040003" pitchFamily="2" charset="0"/>
              </a:rPr>
              <a:t>, variables, data source, ….</a:t>
            </a:r>
          </a:p>
          <a:p>
            <a:pPr lvl="2"/>
            <a:endParaRPr lang="nl-BE" sz="2400" dirty="0">
              <a:latin typeface="UGent Panno Text" panose="02000506040000040003" pitchFamily="2" charset="0"/>
            </a:endParaRPr>
          </a:p>
          <a:p>
            <a:pPr lvl="1"/>
            <a:r>
              <a:rPr lang="nl-BE" sz="3200" dirty="0">
                <a:latin typeface="UGent Panno Text" panose="02000506040000040003" pitchFamily="2" charset="0"/>
              </a:rPr>
              <a:t>No details! </a:t>
            </a:r>
          </a:p>
          <a:p>
            <a:pPr marL="914400" lvl="2" indent="0">
              <a:buNone/>
            </a:pPr>
            <a:endParaRPr lang="nl-BE" sz="2800" dirty="0">
              <a:latin typeface="UGent Panno Text" panose="02000506040000040003" pitchFamily="2" charset="0"/>
            </a:endParaRPr>
          </a:p>
          <a:p>
            <a:pPr lvl="1"/>
            <a:r>
              <a:rPr lang="nl-BE" sz="3200" dirty="0" err="1">
                <a:latin typeface="UGent Panno Text" panose="02000506040000040003" pitchFamily="2" charset="0"/>
              </a:rPr>
              <a:t>Use</a:t>
            </a:r>
            <a:r>
              <a:rPr lang="nl-BE" sz="3200" dirty="0">
                <a:latin typeface="UGent Panno Text" panose="02000506040000040003" pitchFamily="2" charset="0"/>
              </a:rPr>
              <a:t> </a:t>
            </a:r>
            <a:r>
              <a:rPr lang="nl-BE" sz="3200" dirty="0" err="1">
                <a:latin typeface="UGent Panno Text" panose="02000506040000040003" pitchFamily="2" charset="0"/>
              </a:rPr>
              <a:t>visual</a:t>
            </a:r>
            <a:r>
              <a:rPr lang="nl-BE" sz="3200" dirty="0">
                <a:latin typeface="UGent Panno Text" panose="02000506040000040003" pitchFamily="2" charset="0"/>
              </a:rPr>
              <a:t> </a:t>
            </a:r>
            <a:r>
              <a:rPr lang="nl-BE" sz="3200" dirty="0" err="1">
                <a:latin typeface="UGent Panno Text" panose="02000506040000040003" pitchFamily="2" charset="0"/>
              </a:rPr>
              <a:t>elements</a:t>
            </a:r>
            <a:r>
              <a:rPr lang="nl-BE" sz="3200" dirty="0">
                <a:latin typeface="UGent Panno Text" panose="02000506040000040003" pitchFamily="2" charset="0"/>
              </a:rPr>
              <a:t> </a:t>
            </a:r>
          </a:p>
          <a:p>
            <a:pPr lvl="2"/>
            <a:r>
              <a:rPr lang="nl-BE" sz="2800" dirty="0">
                <a:latin typeface="UGent Panno Text" panose="02000506040000040003" pitchFamily="2" charset="0"/>
              </a:rPr>
              <a:t>Flowcharts, </a:t>
            </a:r>
            <a:r>
              <a:rPr lang="nl-BE" sz="2800" dirty="0" err="1">
                <a:latin typeface="UGent Panno Text" panose="02000506040000040003" pitchFamily="2" charset="0"/>
              </a:rPr>
              <a:t>photos</a:t>
            </a:r>
            <a:r>
              <a:rPr lang="nl-BE" sz="2800" dirty="0">
                <a:latin typeface="UGent Panno Text" panose="02000506040000040003" pitchFamily="2" charset="0"/>
              </a:rPr>
              <a:t>, …</a:t>
            </a:r>
            <a:endParaRPr lang="nl-BE" sz="3600" dirty="0">
              <a:latin typeface="UGent Panno Text" panose="02000506040000040003" pitchFamily="2" charset="0"/>
            </a:endParaRPr>
          </a:p>
          <a:p>
            <a:endParaRPr lang="en-US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775" y="1498059"/>
            <a:ext cx="3742225" cy="438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0892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u="sng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DATA AND RESULTS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nl-BE" sz="3200" dirty="0">
                <a:latin typeface="UGent Panno Text" panose="02000506040000040003" pitchFamily="2" charset="0"/>
              </a:rPr>
              <a:t>= </a:t>
            </a:r>
            <a:r>
              <a:rPr lang="nl-BE" sz="3200" dirty="0" err="1">
                <a:latin typeface="UGent Panno Text" panose="02000506040000040003" pitchFamily="2" charset="0"/>
              </a:rPr>
              <a:t>findings</a:t>
            </a:r>
            <a:r>
              <a:rPr lang="nl-BE" sz="3200" dirty="0">
                <a:latin typeface="UGent Panno Text" panose="02000506040000040003" pitchFamily="2" charset="0"/>
              </a:rPr>
              <a:t> </a:t>
            </a:r>
            <a:r>
              <a:rPr lang="nl-BE" sz="3200" dirty="0" err="1">
                <a:latin typeface="UGent Panno Text" panose="02000506040000040003" pitchFamily="2" charset="0"/>
              </a:rPr>
              <a:t>presented</a:t>
            </a:r>
            <a:r>
              <a:rPr lang="nl-BE" sz="3200" dirty="0">
                <a:latin typeface="UGent Panno Text" panose="02000506040000040003" pitchFamily="2" charset="0"/>
              </a:rPr>
              <a:t> in </a:t>
            </a:r>
            <a:r>
              <a:rPr lang="nl-BE" sz="3200" dirty="0" err="1">
                <a:latin typeface="UGent Panno Text" panose="02000506040000040003" pitchFamily="2" charset="0"/>
              </a:rPr>
              <a:t>figures</a:t>
            </a:r>
            <a:r>
              <a:rPr lang="nl-BE" sz="3200" dirty="0">
                <a:latin typeface="UGent Panno Text" panose="02000506040000040003" pitchFamily="2" charset="0"/>
              </a:rPr>
              <a:t>/</a:t>
            </a:r>
            <a:r>
              <a:rPr lang="nl-BE" sz="3200" dirty="0" err="1">
                <a:latin typeface="UGent Panno Text" panose="02000506040000040003" pitchFamily="2" charset="0"/>
              </a:rPr>
              <a:t>table</a:t>
            </a:r>
            <a:r>
              <a:rPr lang="nl-BE" sz="3200" dirty="0">
                <a:latin typeface="UGent Panno Text" panose="02000506040000040003" pitchFamily="2" charset="0"/>
              </a:rPr>
              <a:t>, </a:t>
            </a:r>
            <a:r>
              <a:rPr lang="nl-BE" sz="3200" dirty="0" err="1">
                <a:latin typeface="UGent Panno Text" panose="02000506040000040003" pitchFamily="2" charset="0"/>
              </a:rPr>
              <a:t>highlights</a:t>
            </a:r>
            <a:r>
              <a:rPr lang="nl-BE" sz="3200" dirty="0">
                <a:latin typeface="UGent Panno Text" panose="02000506040000040003" pitchFamily="2" charset="0"/>
              </a:rPr>
              <a:t> </a:t>
            </a:r>
            <a:r>
              <a:rPr lang="nl-BE" sz="3200" dirty="0" err="1">
                <a:latin typeface="UGent Panno Text" panose="02000506040000040003" pitchFamily="2" charset="0"/>
              </a:rPr>
              <a:t>key</a:t>
            </a:r>
            <a:r>
              <a:rPr lang="nl-BE" sz="3200" dirty="0">
                <a:latin typeface="UGent Panno Text" panose="02000506040000040003" pitchFamily="2" charset="0"/>
              </a:rPr>
              <a:t> </a:t>
            </a:r>
            <a:r>
              <a:rPr lang="nl-BE" sz="3200" dirty="0" err="1">
                <a:latin typeface="UGent Panno Text" panose="02000506040000040003" pitchFamily="2" charset="0"/>
              </a:rPr>
              <a:t>findings</a:t>
            </a:r>
            <a:r>
              <a:rPr lang="nl-BE" sz="3200" dirty="0">
                <a:latin typeface="UGent Panno Text" panose="02000506040000040003" pitchFamily="2" charset="0"/>
              </a:rPr>
              <a:t>, links </a:t>
            </a:r>
            <a:r>
              <a:rPr lang="nl-BE" sz="3200" dirty="0" err="1">
                <a:latin typeface="UGent Panno Text" panose="02000506040000040003" pitchFamily="2" charset="0"/>
              </a:rPr>
              <a:t>to</a:t>
            </a:r>
            <a:r>
              <a:rPr lang="nl-BE" sz="3200" dirty="0">
                <a:latin typeface="UGent Panno Text" panose="02000506040000040003" pitchFamily="2" charset="0"/>
              </a:rPr>
              <a:t> hypotheses</a:t>
            </a:r>
          </a:p>
          <a:p>
            <a:pPr marL="457200" lvl="1" indent="0">
              <a:buNone/>
            </a:pPr>
            <a:endParaRPr lang="nl-BE" sz="4000" dirty="0">
              <a:latin typeface="UGent Panno Text" panose="02000506040000040003" pitchFamily="2" charset="0"/>
            </a:endParaRPr>
          </a:p>
          <a:p>
            <a:endParaRPr lang="en-US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21951"/>
            <a:ext cx="4214812" cy="368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859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u="sng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CONCLUSIONS AND FUTURE WORK</a:t>
            </a:r>
            <a:endParaRPr lang="en-US" sz="4000" u="sng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>
                <a:latin typeface="UGent Panno Text" panose="02000506040000040003" pitchFamily="2" charset="0"/>
              </a:rPr>
              <a:t>= summary of </a:t>
            </a:r>
            <a:r>
              <a:rPr lang="nl-BE" dirty="0" err="1">
                <a:latin typeface="UGent Panno Text" panose="02000506040000040003" pitchFamily="2" charset="0"/>
              </a:rPr>
              <a:t>findings</a:t>
            </a:r>
            <a:r>
              <a:rPr lang="nl-BE" dirty="0">
                <a:latin typeface="UGent Panno Text" panose="02000506040000040003" pitchFamily="2" charset="0"/>
              </a:rPr>
              <a:t>, </a:t>
            </a:r>
            <a:r>
              <a:rPr lang="nl-BE" dirty="0" err="1">
                <a:latin typeface="UGent Panno Text" panose="02000506040000040003" pitchFamily="2" charset="0"/>
              </a:rPr>
              <a:t>implications</a:t>
            </a:r>
            <a:r>
              <a:rPr lang="nl-BE" dirty="0">
                <a:latin typeface="UGent Panno Text" panose="02000506040000040003" pitchFamily="2" charset="0"/>
              </a:rPr>
              <a:t> </a:t>
            </a:r>
            <a:r>
              <a:rPr lang="nl-BE" dirty="0" err="1">
                <a:latin typeface="UGent Panno Text" panose="02000506040000040003" pitchFamily="2" charset="0"/>
              </a:rPr>
              <a:t>for</a:t>
            </a:r>
            <a:r>
              <a:rPr lang="nl-BE" dirty="0">
                <a:latin typeface="UGent Panno Text" panose="02000506040000040003" pitchFamily="2" charset="0"/>
              </a:rPr>
              <a:t> research &amp; </a:t>
            </a:r>
            <a:r>
              <a:rPr lang="nl-BE" dirty="0" err="1">
                <a:latin typeface="UGent Panno Text" panose="02000506040000040003" pitchFamily="2" charset="0"/>
              </a:rPr>
              <a:t>directions</a:t>
            </a:r>
            <a:r>
              <a:rPr lang="nl-BE" dirty="0">
                <a:latin typeface="UGent Panno Text" panose="02000506040000040003" pitchFamily="2" charset="0"/>
              </a:rPr>
              <a:t> </a:t>
            </a:r>
            <a:r>
              <a:rPr lang="nl-BE" dirty="0" err="1">
                <a:latin typeface="UGent Panno Text" panose="02000506040000040003" pitchFamily="2" charset="0"/>
              </a:rPr>
              <a:t>for</a:t>
            </a:r>
            <a:r>
              <a:rPr lang="nl-BE" dirty="0">
                <a:latin typeface="UGent Panno Text" panose="02000506040000040003" pitchFamily="2" charset="0"/>
              </a:rPr>
              <a:t> </a:t>
            </a:r>
            <a:r>
              <a:rPr lang="nl-BE" dirty="0" err="1">
                <a:latin typeface="UGent Panno Text" panose="02000506040000040003" pitchFamily="2" charset="0"/>
              </a:rPr>
              <a:t>future</a:t>
            </a:r>
            <a:r>
              <a:rPr lang="nl-BE" dirty="0">
                <a:latin typeface="UGent Panno Text" panose="02000506040000040003" pitchFamily="2" charset="0"/>
              </a:rPr>
              <a:t> research</a:t>
            </a:r>
            <a:r>
              <a:rPr lang="nl-BE" sz="3200" dirty="0">
                <a:latin typeface="UGent Panno Text" panose="02000506040000040003" pitchFamily="2" charset="0"/>
              </a:rPr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446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u="sng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REFERENCE AND ACKNOWLEDGEMENTS</a:t>
            </a:r>
            <a:endParaRPr lang="en-US" sz="4000" u="sng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b="1" dirty="0" err="1">
                <a:latin typeface="UGent Panno Text" panose="02000506040000040003" pitchFamily="2" charset="0"/>
              </a:rPr>
              <a:t>References</a:t>
            </a:r>
            <a:r>
              <a:rPr lang="nl-BE" b="1" dirty="0">
                <a:latin typeface="UGent Panno Text" panose="02000506040000040003" pitchFamily="2" charset="0"/>
              </a:rPr>
              <a:t>:</a:t>
            </a:r>
          </a:p>
          <a:p>
            <a:r>
              <a:rPr lang="nl-BE" dirty="0">
                <a:latin typeface="UGent Panno Text" panose="02000506040000040003" pitchFamily="2" charset="0"/>
              </a:rPr>
              <a:t>Most </a:t>
            </a:r>
            <a:r>
              <a:rPr lang="nl-BE" dirty="0" err="1">
                <a:latin typeface="UGent Panno Text" panose="02000506040000040003" pitchFamily="2" charset="0"/>
              </a:rPr>
              <a:t>crucial</a:t>
            </a:r>
            <a:r>
              <a:rPr lang="nl-BE" dirty="0">
                <a:latin typeface="UGent Panno Text" panose="02000506040000040003" pitchFamily="2" charset="0"/>
              </a:rPr>
              <a:t> </a:t>
            </a:r>
            <a:r>
              <a:rPr lang="nl-BE" dirty="0" err="1">
                <a:latin typeface="UGent Panno Text" panose="02000506040000040003" pitchFamily="2" charset="0"/>
              </a:rPr>
              <a:t>ones</a:t>
            </a:r>
            <a:r>
              <a:rPr lang="nl-BE" dirty="0">
                <a:latin typeface="UGent Panno Text" panose="02000506040000040003" pitchFamily="2" charset="0"/>
              </a:rPr>
              <a:t> in-tekst </a:t>
            </a:r>
            <a:r>
              <a:rPr lang="nl-BE" dirty="0" err="1">
                <a:latin typeface="UGent Panno Text" panose="02000506040000040003" pitchFamily="2" charset="0"/>
              </a:rPr>
              <a:t>and</a:t>
            </a:r>
            <a:r>
              <a:rPr lang="nl-BE" dirty="0">
                <a:latin typeface="UGent Panno Text" panose="02000506040000040003" pitchFamily="2" charset="0"/>
              </a:rPr>
              <a:t>/or full </a:t>
            </a:r>
            <a:r>
              <a:rPr lang="nl-BE" dirty="0" err="1">
                <a:latin typeface="UGent Panno Text" panose="02000506040000040003" pitchFamily="2" charset="0"/>
              </a:rPr>
              <a:t>references</a:t>
            </a:r>
            <a:r>
              <a:rPr lang="nl-BE" dirty="0">
                <a:latin typeface="UGent Panno Text" panose="02000506040000040003" pitchFamily="2" charset="0"/>
              </a:rPr>
              <a:t> at </a:t>
            </a:r>
            <a:r>
              <a:rPr lang="nl-BE" dirty="0" err="1">
                <a:latin typeface="UGent Panno Text" panose="02000506040000040003" pitchFamily="2" charset="0"/>
              </a:rPr>
              <a:t>the</a:t>
            </a:r>
            <a:r>
              <a:rPr lang="nl-BE" dirty="0">
                <a:latin typeface="UGent Panno Text" panose="02000506040000040003" pitchFamily="2" charset="0"/>
              </a:rPr>
              <a:t> </a:t>
            </a:r>
            <a:r>
              <a:rPr lang="nl-BE" dirty="0" err="1">
                <a:latin typeface="UGent Panno Text" panose="02000506040000040003" pitchFamily="2" charset="0"/>
              </a:rPr>
              <a:t>bottom</a:t>
            </a:r>
            <a:endParaRPr lang="nl-BE" dirty="0">
              <a:latin typeface="UGent Panno Text" panose="02000506040000040003" pitchFamily="2" charset="0"/>
            </a:endParaRPr>
          </a:p>
          <a:p>
            <a:r>
              <a:rPr lang="nl-BE" dirty="0" err="1">
                <a:latin typeface="UGent Panno Text" panose="02000506040000040003" pitchFamily="2" charset="0"/>
              </a:rPr>
              <a:t>Often</a:t>
            </a:r>
            <a:r>
              <a:rPr lang="nl-BE" dirty="0">
                <a:latin typeface="UGent Panno Text" panose="02000506040000040003" pitchFamily="2" charset="0"/>
              </a:rPr>
              <a:t> disclaimer (“</a:t>
            </a:r>
            <a:r>
              <a:rPr lang="nl-BE" dirty="0" err="1">
                <a:latin typeface="UGent Panno Text" panose="02000506040000040003" pitchFamily="2" charset="0"/>
              </a:rPr>
              <a:t>references</a:t>
            </a:r>
            <a:r>
              <a:rPr lang="nl-BE" dirty="0">
                <a:latin typeface="UGent Panno Text" panose="02000506040000040003" pitchFamily="2" charset="0"/>
              </a:rPr>
              <a:t> </a:t>
            </a:r>
            <a:r>
              <a:rPr lang="nl-BE" dirty="0" err="1">
                <a:latin typeface="UGent Panno Text" panose="02000506040000040003" pitchFamily="2" charset="0"/>
              </a:rPr>
              <a:t>available</a:t>
            </a:r>
            <a:r>
              <a:rPr lang="nl-BE" dirty="0">
                <a:latin typeface="UGent Panno Text" panose="02000506040000040003" pitchFamily="2" charset="0"/>
              </a:rPr>
              <a:t> </a:t>
            </a:r>
            <a:r>
              <a:rPr lang="nl-BE" dirty="0" err="1">
                <a:latin typeface="UGent Panno Text" panose="02000506040000040003" pitchFamily="2" charset="0"/>
              </a:rPr>
              <a:t>upon</a:t>
            </a:r>
            <a:r>
              <a:rPr lang="nl-BE" dirty="0">
                <a:latin typeface="UGent Panno Text" panose="02000506040000040003" pitchFamily="2" charset="0"/>
              </a:rPr>
              <a:t> </a:t>
            </a:r>
            <a:r>
              <a:rPr lang="nl-BE" dirty="0" err="1">
                <a:latin typeface="UGent Panno Text" panose="02000506040000040003" pitchFamily="2" charset="0"/>
              </a:rPr>
              <a:t>requests</a:t>
            </a:r>
            <a:r>
              <a:rPr lang="nl-BE" dirty="0">
                <a:latin typeface="UGent Panno Text" panose="02000506040000040003" pitchFamily="2" charset="0"/>
              </a:rPr>
              <a:t>”) -&gt; </a:t>
            </a:r>
            <a:r>
              <a:rPr lang="nl-BE" dirty="0" err="1">
                <a:latin typeface="UGent Panno Text" panose="02000506040000040003" pitchFamily="2" charset="0"/>
              </a:rPr>
              <a:t>preferred</a:t>
            </a:r>
            <a:endParaRPr lang="nl-BE" dirty="0">
              <a:latin typeface="UGent Panno Text" panose="02000506040000040003" pitchFamily="2" charset="0"/>
            </a:endParaRPr>
          </a:p>
          <a:p>
            <a:pPr marL="0" indent="0">
              <a:buNone/>
            </a:pPr>
            <a:endParaRPr lang="nl-BE" dirty="0">
              <a:latin typeface="UGent Panno Text" panose="02000506040000040003" pitchFamily="2" charset="0"/>
            </a:endParaRPr>
          </a:p>
          <a:p>
            <a:pPr marL="0" indent="0">
              <a:buNone/>
            </a:pPr>
            <a:r>
              <a:rPr lang="nl-BE" b="1" dirty="0" err="1">
                <a:latin typeface="UGent Panno Text" panose="02000506040000040003" pitchFamily="2" charset="0"/>
              </a:rPr>
              <a:t>Acknowledgements</a:t>
            </a:r>
            <a:r>
              <a:rPr lang="nl-BE" b="1" dirty="0">
                <a:latin typeface="UGent Panno Text" panose="02000506040000040003" pitchFamily="2" charset="0"/>
              </a:rPr>
              <a:t>:</a:t>
            </a:r>
          </a:p>
          <a:p>
            <a:r>
              <a:rPr lang="nl-BE" dirty="0" err="1">
                <a:latin typeface="UGent Panno Text" panose="02000506040000040003" pitchFamily="2" charset="0"/>
              </a:rPr>
              <a:t>Funding</a:t>
            </a:r>
            <a:r>
              <a:rPr lang="nl-BE" dirty="0">
                <a:latin typeface="UGent Panno Text" panose="02000506040000040003" pitchFamily="2" charset="0"/>
              </a:rPr>
              <a:t>: FWO, BOF, … -&gt; show </a:t>
            </a:r>
            <a:r>
              <a:rPr lang="nl-BE" dirty="0" err="1">
                <a:latin typeface="UGent Panno Text" panose="02000506040000040003" pitchFamily="2" charset="0"/>
              </a:rPr>
              <a:t>the</a:t>
            </a:r>
            <a:r>
              <a:rPr lang="nl-BE" dirty="0">
                <a:latin typeface="UGent Panno Text" panose="02000506040000040003" pitchFamily="2" charset="0"/>
              </a:rPr>
              <a:t> logo</a:t>
            </a:r>
          </a:p>
          <a:p>
            <a:r>
              <a:rPr lang="nl-BE" dirty="0" err="1">
                <a:latin typeface="UGent Panno Text" panose="02000506040000040003" pitchFamily="2" charset="0"/>
              </a:rPr>
              <a:t>Acknowledge</a:t>
            </a:r>
            <a:r>
              <a:rPr lang="nl-BE" dirty="0">
                <a:latin typeface="UGent Panno Text" panose="02000506040000040003" pitchFamily="2" charset="0"/>
              </a:rPr>
              <a:t> </a:t>
            </a:r>
            <a:r>
              <a:rPr lang="nl-BE" dirty="0" err="1">
                <a:latin typeface="UGent Panno Text" panose="02000506040000040003" pitchFamily="2" charset="0"/>
              </a:rPr>
              <a:t>others</a:t>
            </a:r>
            <a:r>
              <a:rPr lang="nl-BE" dirty="0">
                <a:latin typeface="UGent Panno Text" panose="02000506040000040003" pitchFamily="2" charset="0"/>
              </a:rPr>
              <a:t> </a:t>
            </a:r>
            <a:r>
              <a:rPr lang="nl-BE" dirty="0" err="1">
                <a:latin typeface="UGent Panno Text" panose="02000506040000040003" pitchFamily="2" charset="0"/>
              </a:rPr>
              <a:t>who</a:t>
            </a:r>
            <a:r>
              <a:rPr lang="nl-BE" dirty="0">
                <a:latin typeface="UGent Panno Text" panose="02000506040000040003" pitchFamily="2" charset="0"/>
              </a:rPr>
              <a:t> was </a:t>
            </a:r>
            <a:r>
              <a:rPr lang="nl-BE" dirty="0" err="1">
                <a:latin typeface="UGent Panno Text" panose="02000506040000040003" pitchFamily="2" charset="0"/>
              </a:rPr>
              <a:t>helping</a:t>
            </a:r>
            <a:r>
              <a:rPr lang="nl-BE" dirty="0">
                <a:latin typeface="UGent Panno Text" panose="02000506040000040003" pitchFamily="2" charset="0"/>
              </a:rPr>
              <a:t> out </a:t>
            </a:r>
            <a:r>
              <a:rPr lang="nl-BE" dirty="0" err="1">
                <a:latin typeface="UGent Panno Text" panose="02000506040000040003" pitchFamily="2" charset="0"/>
              </a:rPr>
              <a:t>with</a:t>
            </a:r>
            <a:r>
              <a:rPr lang="nl-BE" dirty="0">
                <a:latin typeface="UGent Panno Text" panose="02000506040000040003" pitchFamily="2" charset="0"/>
              </a:rPr>
              <a:t> </a:t>
            </a:r>
            <a:r>
              <a:rPr lang="nl-BE" dirty="0" err="1">
                <a:latin typeface="UGent Panno Text" panose="02000506040000040003" pitchFamily="2" charset="0"/>
              </a:rPr>
              <a:t>your</a:t>
            </a:r>
            <a:r>
              <a:rPr lang="nl-BE" dirty="0">
                <a:latin typeface="UGent Panno Text" panose="02000506040000040003" pitchFamily="2" charset="0"/>
              </a:rPr>
              <a:t> research -&gt; rare</a:t>
            </a:r>
          </a:p>
          <a:p>
            <a:endParaRPr lang="nl-BE" dirty="0">
              <a:latin typeface="UGent Panno Text" panose="02000506040000040003" pitchFamily="2" charset="0"/>
            </a:endParaRPr>
          </a:p>
          <a:p>
            <a:endParaRPr lang="nl-BE" dirty="0">
              <a:latin typeface="UGent Panno Text" panose="02000506040000040003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3780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BE" sz="4000" u="sng" dirty="0">
                <a:solidFill>
                  <a:srgbClr val="5B97D5"/>
                </a:solidFill>
                <a:ea typeface="+mn-ea"/>
                <a:cs typeface="+mn-cs"/>
              </a:rPr>
              <a:t>POSTER STRUCTURE</a:t>
            </a:r>
            <a:endParaRPr lang="en-US" sz="4000" u="sng" dirty="0">
              <a:solidFill>
                <a:srgbClr val="5B97D5"/>
              </a:solidFill>
              <a:ea typeface="+mn-ea"/>
              <a:cs typeface="+mn-cs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2451218" y="2190750"/>
            <a:ext cx="1688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NEED TO KNOW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2488086" y="4066103"/>
            <a:ext cx="1615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NICE TO KNOW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141" y="2190750"/>
            <a:ext cx="5135059" cy="3158061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190749"/>
            <a:ext cx="5232650" cy="3158061"/>
          </a:xfrm>
          <a:prstGeom prst="rect">
            <a:avLst/>
          </a:prstGeom>
        </p:spPr>
      </p:pic>
      <p:sp>
        <p:nvSpPr>
          <p:cNvPr id="12" name="Ondertitel 2"/>
          <p:cNvSpPr txBox="1">
            <a:spLocks/>
          </p:cNvSpPr>
          <p:nvPr/>
        </p:nvSpPr>
        <p:spPr>
          <a:xfrm>
            <a:off x="609600" y="1579799"/>
            <a:ext cx="4530437" cy="448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sz="2400" dirty="0" err="1">
                <a:latin typeface="UGent Panno Text" panose="02000506040000040003" pitchFamily="2" charset="0"/>
              </a:rPr>
              <a:t>From</a:t>
            </a:r>
            <a:r>
              <a:rPr lang="nl-BE" sz="2400" dirty="0">
                <a:latin typeface="UGent Panno Text" panose="02000506040000040003" pitchFamily="2" charset="0"/>
              </a:rPr>
              <a:t> </a:t>
            </a:r>
            <a:r>
              <a:rPr lang="nl-BE" sz="2400" dirty="0" err="1">
                <a:latin typeface="UGent Panno Text" panose="02000506040000040003" pitchFamily="2" charset="0"/>
              </a:rPr>
              <a:t>this</a:t>
            </a:r>
            <a:r>
              <a:rPr lang="nl-BE" sz="2400" dirty="0">
                <a:latin typeface="UGent Panno Text" panose="02000506040000040003" pitchFamily="2" charset="0"/>
              </a:rPr>
              <a:t>…</a:t>
            </a:r>
            <a:endParaRPr lang="en-US" sz="2400" dirty="0">
              <a:latin typeface="UGent Panno Text" panose="02000506040000040003" pitchFamily="2" charset="0"/>
            </a:endParaRPr>
          </a:p>
        </p:txBody>
      </p:sp>
      <p:sp>
        <p:nvSpPr>
          <p:cNvPr id="13" name="Ondertitel 2"/>
          <p:cNvSpPr txBox="1">
            <a:spLocks/>
          </p:cNvSpPr>
          <p:nvPr/>
        </p:nvSpPr>
        <p:spPr>
          <a:xfrm>
            <a:off x="6975763" y="1671494"/>
            <a:ext cx="4530437" cy="448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sz="2400" dirty="0" err="1">
                <a:latin typeface="UGent Panno Text" panose="02000506040000040003" pitchFamily="2" charset="0"/>
              </a:rPr>
              <a:t>To</a:t>
            </a:r>
            <a:r>
              <a:rPr lang="nl-BE" sz="2400" dirty="0">
                <a:latin typeface="UGent Panno Text" panose="02000506040000040003" pitchFamily="2" charset="0"/>
              </a:rPr>
              <a:t> </a:t>
            </a:r>
            <a:r>
              <a:rPr lang="nl-BE" sz="2400" dirty="0" err="1">
                <a:latin typeface="UGent Panno Text" panose="02000506040000040003" pitchFamily="2" charset="0"/>
              </a:rPr>
              <a:t>this</a:t>
            </a:r>
            <a:r>
              <a:rPr lang="nl-BE" sz="2400" dirty="0">
                <a:latin typeface="UGent Panno Text" panose="02000506040000040003" pitchFamily="2" charset="0"/>
              </a:rPr>
              <a:t>!</a:t>
            </a:r>
            <a:endParaRPr lang="en-US" sz="2400" dirty="0">
              <a:latin typeface="UGent Panno Text" panose="02000506040000040003" pitchFamily="2" charset="0"/>
            </a:endParaRPr>
          </a:p>
        </p:txBody>
      </p:sp>
      <p:sp>
        <p:nvSpPr>
          <p:cNvPr id="14" name="Ondertitel 2"/>
          <p:cNvSpPr txBox="1">
            <a:spLocks/>
          </p:cNvSpPr>
          <p:nvPr/>
        </p:nvSpPr>
        <p:spPr>
          <a:xfrm>
            <a:off x="3383711" y="5836902"/>
            <a:ext cx="5729377" cy="4487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sz="2400" dirty="0">
                <a:latin typeface="UGent Panno Text" panose="02000506040000040003" pitchFamily="2" charset="0"/>
              </a:rPr>
              <a:t>Check out </a:t>
            </a:r>
            <a:r>
              <a:rPr lang="nl-BE" sz="2400" dirty="0" err="1">
                <a:latin typeface="UGent Panno Text" panose="02000506040000040003" pitchFamily="2" charset="0"/>
              </a:rPr>
              <a:t>the</a:t>
            </a:r>
            <a:r>
              <a:rPr lang="nl-BE" sz="2400" dirty="0">
                <a:latin typeface="UGent Panno Text" panose="02000506040000040003" pitchFamily="2" charset="0"/>
              </a:rPr>
              <a:t> YouTube #</a:t>
            </a:r>
            <a:r>
              <a:rPr lang="nl-BE" sz="2400" dirty="0" err="1">
                <a:latin typeface="UGent Panno Text" panose="02000506040000040003" pitchFamily="2" charset="0"/>
              </a:rPr>
              <a:t>betterposter</a:t>
            </a:r>
            <a:r>
              <a:rPr lang="nl-BE" sz="2400" dirty="0">
                <a:latin typeface="UGent Panno Text" panose="02000506040000040003" pitchFamily="2" charset="0"/>
              </a:rPr>
              <a:t> </a:t>
            </a:r>
            <a:r>
              <a:rPr lang="nl-BE" sz="2400" dirty="0">
                <a:latin typeface="UGent Panno Text" panose="02000506040000040003" pitchFamily="2" charset="0"/>
                <a:hlinkClick r:id="rId5"/>
              </a:rPr>
              <a:t>video</a:t>
            </a:r>
            <a:endParaRPr lang="en-US" sz="2400" dirty="0">
              <a:latin typeface="UGent Panno Text" panose="0200050604000004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56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639" y="1266183"/>
            <a:ext cx="8434721" cy="5455293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28</a:t>
            </a:fld>
            <a:endParaRPr lang="en-US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>
            <a:normAutofit/>
          </a:bodyPr>
          <a:lstStyle/>
          <a:p>
            <a:r>
              <a:rPr lang="nl-BE" sz="4000" u="sng" dirty="0">
                <a:solidFill>
                  <a:srgbClr val="5B97D5"/>
                </a:solidFill>
                <a:ea typeface="+mn-ea"/>
                <a:cs typeface="+mn-cs"/>
              </a:rPr>
              <a:t>POSTER STRUCTURE (CONT.)</a:t>
            </a:r>
            <a:endParaRPr lang="en-US" sz="4000" u="sng" dirty="0">
              <a:solidFill>
                <a:srgbClr val="5B97D5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3152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39" y="248735"/>
            <a:ext cx="11262947" cy="6312813"/>
          </a:xfrm>
          <a:prstGeom prst="rect">
            <a:avLst/>
          </a:prstGeom>
        </p:spPr>
      </p:pic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895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u="sng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POSTER DESIGN PROCESS</a:t>
            </a:r>
            <a:endParaRPr lang="en-US" sz="4000" u="sng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 descr="How To Sharpen Your Communication Skills | by Rishka Reccani | Knudge.m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71" b="100000" l="0" r="100000">
                        <a14:foregroundMark x1="49711" y1="12662" x2="49495" y2="93723"/>
                        <a14:foregroundMark x1="85786" y1="16991" x2="83694" y2="94048"/>
                        <a14:foregroundMark x1="15296" y1="90584" x2="15296" y2="83117"/>
                        <a14:backgroundMark x1="37446" y1="58117" x2="33838" y2="96104"/>
                        <a14:backgroundMark x1="73232" y1="67100" x2="71429" y2="84307"/>
                        <a14:backgroundMark x1="94877" y1="67857" x2="94661" y2="80736"/>
                        <a14:backgroundMark x1="7720" y1="70238" x2="7937" y2="85498"/>
                        <a14:backgroundMark x1="5339" y1="62338" x2="1659" y2="49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073" y="1988966"/>
            <a:ext cx="6505320" cy="433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jl-omlaag 5"/>
          <p:cNvSpPr/>
          <p:nvPr/>
        </p:nvSpPr>
        <p:spPr>
          <a:xfrm rot="2591750">
            <a:off x="6572250" y="1562100"/>
            <a:ext cx="1219200" cy="12573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kstvak 6"/>
          <p:cNvSpPr txBox="1"/>
          <p:nvPr/>
        </p:nvSpPr>
        <p:spPr>
          <a:xfrm>
            <a:off x="7830952" y="1285665"/>
            <a:ext cx="31029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UGent Panno Text" panose="02000506040000040003" pitchFamily="2" charset="0"/>
              </a:rPr>
              <a:t>Often</a:t>
            </a:r>
            <a:r>
              <a:rPr lang="nl-BE" sz="3200" dirty="0">
                <a:latin typeface="UGent Panno Text" panose="02000506040000040003" pitchFamily="2" charset="0"/>
              </a:rPr>
              <a:t> </a:t>
            </a:r>
            <a:r>
              <a:rPr lang="en-US" sz="3200" dirty="0">
                <a:latin typeface="UGent Panno Text" panose="02000506040000040003" pitchFamily="2" charset="0"/>
              </a:rPr>
              <a:t>skipped, yet essential</a:t>
            </a:r>
          </a:p>
        </p:txBody>
      </p:sp>
    </p:spTree>
    <p:extLst>
      <p:ext uri="{BB962C8B-B14F-4D97-AF65-F5344CB8AC3E}">
        <p14:creationId xmlns:p14="http://schemas.microsoft.com/office/powerpoint/2010/main" val="27062201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E184E0-0BD4-4705-A12B-9B71DDE63301}" type="slidenum">
              <a:rPr lang="nl-BE" smtClean="0"/>
              <a:pPr/>
              <a:t>30</a:t>
            </a:fld>
            <a:endParaRPr lang="nl-BE" dirty="0"/>
          </a:p>
        </p:txBody>
      </p:sp>
      <p:sp>
        <p:nvSpPr>
          <p:cNvPr id="4" name="Titel 16"/>
          <p:cNvSpPr>
            <a:spLocks noGrp="1"/>
          </p:cNvSpPr>
          <p:nvPr>
            <p:ph type="ctrTitle"/>
          </p:nvPr>
        </p:nvSpPr>
        <p:spPr>
          <a:xfrm>
            <a:off x="1149405" y="314852"/>
            <a:ext cx="10675804" cy="2204768"/>
          </a:xfrm>
        </p:spPr>
        <p:txBody>
          <a:bodyPr/>
          <a:lstStyle/>
          <a:p>
            <a:pPr algn="r"/>
            <a:r>
              <a:rPr lang="nl-NL" sz="6187" b="1" u="none" dirty="0">
                <a:solidFill>
                  <a:srgbClr val="FF0000"/>
                </a:solidFill>
              </a:rPr>
              <a:t>N</a:t>
            </a:r>
            <a:r>
              <a:rPr lang="nl-NL" sz="6187" u="none" dirty="0"/>
              <a:t>ETWORK</a:t>
            </a:r>
            <a:br>
              <a:rPr lang="nl-NL" sz="6187" u="none" dirty="0"/>
            </a:br>
            <a:endParaRPr lang="nl-NL" u="none" dirty="0"/>
          </a:p>
        </p:txBody>
      </p:sp>
      <p:sp>
        <p:nvSpPr>
          <p:cNvPr id="6" name="Rechthoek 5"/>
          <p:cNvSpPr/>
          <p:nvPr/>
        </p:nvSpPr>
        <p:spPr>
          <a:xfrm>
            <a:off x="6100355" y="1755281"/>
            <a:ext cx="5803050" cy="41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31"/>
              </a:lnSpc>
            </a:pPr>
            <a:r>
              <a:rPr lang="en-US" sz="3375" dirty="0">
                <a:solidFill>
                  <a:srgbClr val="FFD200"/>
                </a:solidFill>
              </a:rPr>
              <a:t>THIRD FUNCTION</a:t>
            </a:r>
            <a:endParaRPr lang="nl-NL" sz="1600" dirty="0">
              <a:solidFill>
                <a:srgbClr val="FFD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3864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u="sng" dirty="0">
                <a:solidFill>
                  <a:srgbClr val="5B97D5"/>
                </a:solidFill>
                <a:latin typeface="+mn-lt"/>
                <a:ea typeface="+mn-ea"/>
                <a:cs typeface="+mn-cs"/>
              </a:rPr>
              <a:t>INCREASE INTERACTION!</a:t>
            </a:r>
            <a:endParaRPr lang="en-US" sz="4000" u="sng" dirty="0">
              <a:solidFill>
                <a:srgbClr val="5B97D5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24416"/>
            <a:ext cx="3180157" cy="4240209"/>
          </a:xfrm>
          <a:prstGeom prst="rect">
            <a:avLst/>
          </a:prstGeom>
        </p:spPr>
      </p:pic>
      <p:sp>
        <p:nvSpPr>
          <p:cNvPr id="7" name="Ovaal 6"/>
          <p:cNvSpPr/>
          <p:nvPr/>
        </p:nvSpPr>
        <p:spPr>
          <a:xfrm>
            <a:off x="1997948" y="4947842"/>
            <a:ext cx="2219325" cy="8143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273" y="1624417"/>
            <a:ext cx="3180157" cy="4240209"/>
          </a:xfrm>
          <a:prstGeom prst="rect">
            <a:avLst/>
          </a:prstGeom>
        </p:spPr>
      </p:pic>
      <p:sp>
        <p:nvSpPr>
          <p:cNvPr id="8" name="Ovaal 7"/>
          <p:cNvSpPr/>
          <p:nvPr/>
        </p:nvSpPr>
        <p:spPr>
          <a:xfrm>
            <a:off x="6197280" y="1776220"/>
            <a:ext cx="1200150" cy="39365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4"/>
          <a:srcRect l="3683" t="4377" r="5764"/>
          <a:stretch/>
        </p:blipFill>
        <p:spPr>
          <a:xfrm>
            <a:off x="7700855" y="1972070"/>
            <a:ext cx="4310740" cy="3382966"/>
          </a:xfrm>
          <a:prstGeom prst="rect">
            <a:avLst/>
          </a:prstGeom>
        </p:spPr>
      </p:pic>
      <p:sp>
        <p:nvSpPr>
          <p:cNvPr id="12" name="Ovaal 11"/>
          <p:cNvSpPr/>
          <p:nvPr/>
        </p:nvSpPr>
        <p:spPr>
          <a:xfrm>
            <a:off x="8328048" y="2447925"/>
            <a:ext cx="1937070" cy="24999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kstvak 12"/>
          <p:cNvSpPr txBox="1"/>
          <p:nvPr/>
        </p:nvSpPr>
        <p:spPr>
          <a:xfrm>
            <a:off x="8974413" y="5762230"/>
            <a:ext cx="176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>
                <a:latin typeface="UGent Panno Text" panose="02000506040000040003" pitchFamily="2" charset="0"/>
              </a:rPr>
              <a:t>Only</a:t>
            </a:r>
            <a:r>
              <a:rPr lang="nl-BE" dirty="0">
                <a:latin typeface="UGent Panno Text" panose="02000506040000040003" pitchFamily="2" charset="0"/>
              </a:rPr>
              <a:t> </a:t>
            </a:r>
            <a:r>
              <a:rPr lang="nl-BE" dirty="0" err="1">
                <a:latin typeface="UGent Panno Text" panose="02000506040000040003" pitchFamily="2" charset="0"/>
              </a:rPr>
              <a:t>when</a:t>
            </a:r>
            <a:r>
              <a:rPr lang="nl-BE" dirty="0">
                <a:latin typeface="UGent Panno Text" panose="02000506040000040003" pitchFamily="2" charset="0"/>
              </a:rPr>
              <a:t> relevant!</a:t>
            </a:r>
            <a:endParaRPr lang="en-US" dirty="0">
              <a:latin typeface="UGent Panno Text" panose="02000506040000040003" pitchFamily="2" charset="0"/>
            </a:endParaRPr>
          </a:p>
        </p:txBody>
      </p:sp>
      <p:sp>
        <p:nvSpPr>
          <p:cNvPr id="14" name="Pijl-omhoog 13"/>
          <p:cNvSpPr/>
          <p:nvPr/>
        </p:nvSpPr>
        <p:spPr>
          <a:xfrm>
            <a:off x="8489781" y="5375421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59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u="sng" dirty="0">
                <a:solidFill>
                  <a:srgbClr val="5B97D5"/>
                </a:solidFill>
                <a:latin typeface="+mn-lt"/>
                <a:ea typeface="+mn-ea"/>
                <a:cs typeface="+mn-cs"/>
              </a:rPr>
              <a:t>QR-CODE</a:t>
            </a:r>
            <a:endParaRPr lang="en-US" sz="4000" u="sng" dirty="0">
              <a:solidFill>
                <a:srgbClr val="5B97D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UGent Panno Text" panose="02000506040000040003" pitchFamily="2" charset="0"/>
                <a:hlinkClick r:id="rId2"/>
              </a:rPr>
              <a:t>https://me-qr.com/</a:t>
            </a:r>
            <a:endParaRPr lang="en-US" dirty="0">
              <a:latin typeface="UGent Panno Text" panose="02000506040000040003" pitchFamily="2" charset="0"/>
            </a:endParaRPr>
          </a:p>
          <a:p>
            <a:endParaRPr lang="nl-BE" dirty="0">
              <a:latin typeface="UGent Panno Text" panose="02000506040000040003" pitchFamily="2" charset="0"/>
            </a:endParaRPr>
          </a:p>
          <a:p>
            <a:endParaRPr lang="nl-BE" dirty="0">
              <a:latin typeface="UGent Panno Text" panose="02000506040000040003" pitchFamily="2" charset="0"/>
            </a:endParaRPr>
          </a:p>
          <a:p>
            <a:endParaRPr lang="nl-BE" dirty="0">
              <a:latin typeface="UGent Panno Text" panose="02000506040000040003" pitchFamily="2" charset="0"/>
            </a:endParaRPr>
          </a:p>
          <a:p>
            <a:endParaRPr lang="nl-BE" dirty="0">
              <a:latin typeface="UGent Panno Text" panose="02000506040000040003" pitchFamily="2" charset="0"/>
            </a:endParaRPr>
          </a:p>
          <a:p>
            <a:endParaRPr lang="nl-BE" dirty="0">
              <a:latin typeface="UGent Panno Text" panose="02000506040000040003" pitchFamily="2" charset="0"/>
            </a:endParaRPr>
          </a:p>
          <a:p>
            <a:endParaRPr lang="nl-BE" dirty="0">
              <a:latin typeface="UGent Panno Text" panose="02000506040000040003" pitchFamily="2" charset="0"/>
            </a:endParaRPr>
          </a:p>
          <a:p>
            <a:pPr marL="0" indent="0" algn="ctr">
              <a:buNone/>
            </a:pPr>
            <a:r>
              <a:rPr lang="nl-BE" dirty="0" err="1">
                <a:latin typeface="UGent Panno Text" panose="02000506040000040003" pitchFamily="2" charset="0"/>
              </a:rPr>
              <a:t>Many</a:t>
            </a:r>
            <a:r>
              <a:rPr lang="nl-BE" dirty="0">
                <a:latin typeface="UGent Panno Text" panose="02000506040000040003" pitchFamily="2" charset="0"/>
              </a:rPr>
              <a:t> more options (image, </a:t>
            </a:r>
            <a:r>
              <a:rPr lang="nl-BE" dirty="0" err="1">
                <a:latin typeface="UGent Panno Text" panose="02000506040000040003" pitchFamily="2" charset="0"/>
              </a:rPr>
              <a:t>videos</a:t>
            </a:r>
            <a:r>
              <a:rPr lang="nl-BE" dirty="0">
                <a:latin typeface="UGent Panno Text" panose="02000506040000040003" pitchFamily="2" charset="0"/>
              </a:rPr>
              <a:t>, </a:t>
            </a:r>
            <a:r>
              <a:rPr lang="nl-BE" dirty="0" err="1">
                <a:latin typeface="UGent Panno Text" panose="02000506040000040003" pitchFamily="2" charset="0"/>
              </a:rPr>
              <a:t>etc</a:t>
            </a:r>
            <a:r>
              <a:rPr lang="nl-BE" dirty="0">
                <a:latin typeface="UGent Panno Text" panose="02000506040000040003" pitchFamily="2" charset="0"/>
              </a:rPr>
              <a:t>…)</a:t>
            </a:r>
            <a:endParaRPr lang="en-US" dirty="0">
              <a:latin typeface="UGent Panno Text" panose="02000506040000040003" pitchFamily="2" charset="0"/>
            </a:endParaRPr>
          </a:p>
          <a:p>
            <a:endParaRPr lang="nl-BE" dirty="0">
              <a:latin typeface="UGent Panno Text" panose="02000506040000040003" pitchFamily="2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127" y="2724347"/>
            <a:ext cx="2408548" cy="240854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4602" y="2724347"/>
            <a:ext cx="2430149" cy="243014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8678" y="2724347"/>
            <a:ext cx="2430152" cy="243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25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681037"/>
            <a:ext cx="7391400" cy="5495925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2819400" y="1200150"/>
            <a:ext cx="6457950" cy="490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3543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E184E0-0BD4-4705-A12B-9B71DDE63301}" type="slidenum">
              <a:rPr lang="nl-BE" smtClean="0"/>
              <a:pPr/>
              <a:t>34</a:t>
            </a:fld>
            <a:endParaRPr lang="nl-BE" dirty="0"/>
          </a:p>
        </p:txBody>
      </p:sp>
      <p:sp>
        <p:nvSpPr>
          <p:cNvPr id="4" name="Titel 16"/>
          <p:cNvSpPr>
            <a:spLocks noGrp="1"/>
          </p:cNvSpPr>
          <p:nvPr>
            <p:ph type="ctrTitle"/>
          </p:nvPr>
        </p:nvSpPr>
        <p:spPr>
          <a:xfrm>
            <a:off x="1149405" y="314852"/>
            <a:ext cx="10675804" cy="2204768"/>
          </a:xfrm>
        </p:spPr>
        <p:txBody>
          <a:bodyPr/>
          <a:lstStyle/>
          <a:p>
            <a:pPr algn="r"/>
            <a:r>
              <a:rPr lang="nl-NL" sz="6187" u="none" dirty="0"/>
              <a:t>BETTER POSTER TEMPLATES</a:t>
            </a:r>
            <a:br>
              <a:rPr lang="nl-NL" sz="6187" u="none" dirty="0"/>
            </a:br>
            <a:endParaRPr lang="nl-NL" u="none" dirty="0"/>
          </a:p>
        </p:txBody>
      </p:sp>
      <p:sp>
        <p:nvSpPr>
          <p:cNvPr id="6" name="Rechthoek 5"/>
          <p:cNvSpPr/>
          <p:nvPr/>
        </p:nvSpPr>
        <p:spPr>
          <a:xfrm>
            <a:off x="6100355" y="1755281"/>
            <a:ext cx="5803050" cy="447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31"/>
              </a:lnSpc>
            </a:pPr>
            <a:r>
              <a:rPr lang="nl-BE" sz="3375" dirty="0">
                <a:solidFill>
                  <a:srgbClr val="FFD200"/>
                </a:solidFill>
              </a:rPr>
              <a:t>CREDITS TO Mike Morrison </a:t>
            </a:r>
            <a:endParaRPr lang="nl-NL" sz="1600" dirty="0">
              <a:solidFill>
                <a:srgbClr val="FFD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6462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u="sng" dirty="0">
                <a:solidFill>
                  <a:srgbClr val="5B97D5"/>
                </a:solidFill>
                <a:latin typeface="+mn-lt"/>
                <a:ea typeface="+mn-ea"/>
                <a:cs typeface="+mn-cs"/>
              </a:rPr>
              <a:t>U-GENT TEMPLATE</a:t>
            </a:r>
            <a:endParaRPr lang="en-US" sz="4000" u="sng" dirty="0">
              <a:solidFill>
                <a:srgbClr val="5B97D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7686368" cy="4351338"/>
          </a:xfrm>
        </p:spPr>
        <p:txBody>
          <a:bodyPr/>
          <a:lstStyle/>
          <a:p>
            <a:r>
              <a:rPr lang="nl-BE" dirty="0">
                <a:latin typeface="UGent Panno Text" panose="02000506040000040003" pitchFamily="2" charset="0"/>
                <a:hlinkClick r:id="rId2"/>
              </a:rPr>
              <a:t>https://styleguide.ugent.be/templates/print.html#poster</a:t>
            </a:r>
            <a:endParaRPr lang="nl-BE" dirty="0">
              <a:latin typeface="UGent Panno Text" panose="02000506040000040003" pitchFamily="2" charset="0"/>
            </a:endParaRPr>
          </a:p>
          <a:p>
            <a:endParaRPr lang="nl-BE" dirty="0">
              <a:latin typeface="UGent Panno Text" panose="02000506040000040003" pitchFamily="2" charset="0"/>
            </a:endParaRPr>
          </a:p>
          <a:p>
            <a:r>
              <a:rPr lang="nl-BE" dirty="0" err="1">
                <a:latin typeface="UGent Panno Text" panose="02000506040000040003" pitchFamily="2" charset="0"/>
              </a:rPr>
              <a:t>Adjust</a:t>
            </a:r>
            <a:r>
              <a:rPr lang="nl-BE" dirty="0">
                <a:latin typeface="UGent Panno Text" panose="02000506040000040003" pitchFamily="2" charset="0"/>
              </a:rPr>
              <a:t> </a:t>
            </a:r>
            <a:r>
              <a:rPr lang="nl-BE" dirty="0" err="1">
                <a:latin typeface="UGent Panno Text" panose="02000506040000040003" pitchFamily="2" charset="0"/>
              </a:rPr>
              <a:t>the</a:t>
            </a:r>
            <a:r>
              <a:rPr lang="nl-BE" dirty="0">
                <a:latin typeface="UGent Panno Text" panose="02000506040000040003" pitchFamily="2" charset="0"/>
              </a:rPr>
              <a:t> template </a:t>
            </a:r>
            <a:r>
              <a:rPr lang="nl-BE" dirty="0" err="1">
                <a:latin typeface="UGent Panno Text" panose="02000506040000040003" pitchFamily="2" charset="0"/>
              </a:rPr>
              <a:t>according</a:t>
            </a:r>
            <a:r>
              <a:rPr lang="nl-BE" dirty="0">
                <a:latin typeface="UGent Panno Text" panose="02000506040000040003" pitchFamily="2" charset="0"/>
              </a:rPr>
              <a:t> </a:t>
            </a:r>
            <a:r>
              <a:rPr lang="nl-BE" dirty="0" err="1">
                <a:latin typeface="UGent Panno Text" panose="02000506040000040003" pitchFamily="2" charset="0"/>
              </a:rPr>
              <a:t>to</a:t>
            </a:r>
            <a:r>
              <a:rPr lang="nl-BE" dirty="0">
                <a:latin typeface="UGent Panno Text" panose="02000506040000040003" pitchFamily="2" charset="0"/>
              </a:rPr>
              <a:t> </a:t>
            </a:r>
            <a:r>
              <a:rPr lang="nl-BE" dirty="0" err="1">
                <a:latin typeface="UGent Panno Text" panose="02000506040000040003" pitchFamily="2" charset="0"/>
              </a:rPr>
              <a:t>the</a:t>
            </a:r>
            <a:r>
              <a:rPr lang="nl-BE" dirty="0">
                <a:latin typeface="UGent Panno Text" panose="02000506040000040003" pitchFamily="2" charset="0"/>
              </a:rPr>
              <a:t> </a:t>
            </a:r>
            <a:r>
              <a:rPr lang="nl-BE" dirty="0" err="1">
                <a:latin typeface="UGent Panno Text" panose="02000506040000040003" pitchFamily="2" charset="0"/>
              </a:rPr>
              <a:t>conference’s</a:t>
            </a:r>
            <a:r>
              <a:rPr lang="nl-BE" dirty="0">
                <a:latin typeface="UGent Panno Text" panose="02000506040000040003" pitchFamily="2" charset="0"/>
              </a:rPr>
              <a:t> </a:t>
            </a:r>
            <a:r>
              <a:rPr lang="nl-BE" dirty="0" err="1">
                <a:latin typeface="UGent Panno Text" panose="02000506040000040003" pitchFamily="2" charset="0"/>
              </a:rPr>
              <a:t>guidelines</a:t>
            </a:r>
            <a:r>
              <a:rPr lang="nl-BE" dirty="0">
                <a:latin typeface="UGent Panno Text" panose="02000506040000040003" pitchFamily="2" charset="0"/>
              </a:rPr>
              <a:t>!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/>
          <a:srcRect l="1893"/>
          <a:stretch/>
        </p:blipFill>
        <p:spPr>
          <a:xfrm>
            <a:off x="8244348" y="1243013"/>
            <a:ext cx="3438832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233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78733BE-059C-47B7-9415-5ADF2F3024F1}"/>
              </a:ext>
            </a:extLst>
          </p:cNvPr>
          <p:cNvSpPr/>
          <p:nvPr/>
        </p:nvSpPr>
        <p:spPr>
          <a:xfrm>
            <a:off x="9176446" y="0"/>
            <a:ext cx="208022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5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Non-Cognitive Predictors of Student Success:</a:t>
            </a:r>
            <a:br>
              <a:rPr kumimoji="0" lang="en-US" sz="375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</a:br>
            <a:r>
              <a:rPr kumimoji="0" lang="en-US" sz="375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A Predictive Validity Comparison Between Domestic and International Students</a:t>
            </a:r>
          </a:p>
        </p:txBody>
      </p:sp>
      <p:sp>
        <p:nvSpPr>
          <p:cNvPr id="12" name="silent presenter">
            <a:extLst>
              <a:ext uri="{FF2B5EF4-FFF2-40B4-BE49-F238E27FC236}">
                <a16:creationId xmlns:a16="http://schemas.microsoft.com/office/drawing/2014/main" id="{EC86DA8B-8163-4552-8FA4-435C18CFF2A9}"/>
              </a:ext>
            </a:extLst>
          </p:cNvPr>
          <p:cNvSpPr/>
          <p:nvPr/>
        </p:nvSpPr>
        <p:spPr>
          <a:xfrm>
            <a:off x="952500" y="0"/>
            <a:ext cx="241073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C4359A-7BBB-495A-96DE-65574C0C8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8962" y="436330"/>
            <a:ext cx="5411799" cy="2243161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2604" dirty="0">
                <a:solidFill>
                  <a:schemeClr val="bg1"/>
                </a:solidFill>
                <a:latin typeface="Lato Black" panose="020F0A0202020403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Main finding</a:t>
            </a:r>
            <a:r>
              <a:rPr lang="en-US" sz="2604" dirty="0">
                <a:solidFill>
                  <a:schemeClr val="bg1"/>
                </a:solidFill>
                <a:latin typeface="Lato" panose="020F050202020403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goes here</a:t>
            </a:r>
            <a:r>
              <a:rPr lang="en-US" sz="2604" dirty="0">
                <a:solidFill>
                  <a:schemeClr val="bg1"/>
                </a:solidFill>
                <a:latin typeface="Lato" panose="020F050202020403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, translated into </a:t>
            </a:r>
            <a:r>
              <a:rPr lang="en-US" sz="2604" dirty="0">
                <a:solidFill>
                  <a:schemeClr val="bg1"/>
                </a:solidFill>
                <a:latin typeface="Lato Black" panose="020F0A0202020403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plain English</a:t>
            </a:r>
            <a:r>
              <a:rPr lang="en-US" sz="2604" dirty="0">
                <a:solidFill>
                  <a:schemeClr val="bg1"/>
                </a:solidFill>
                <a:latin typeface="Lato" panose="020F050202020403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. </a:t>
            </a:r>
            <a:r>
              <a:rPr lang="en-US" sz="2604" dirty="0">
                <a:solidFill>
                  <a:schemeClr val="bg1"/>
                </a:solidFill>
                <a:latin typeface="Lato Black" panose="020F0A0202020403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Emphasize</a:t>
            </a:r>
            <a:r>
              <a:rPr lang="en-US" sz="2604" dirty="0">
                <a:solidFill>
                  <a:schemeClr val="bg1"/>
                </a:solidFill>
                <a:latin typeface="Lato" panose="020F050202020403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 the important words.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35B311-3C19-412C-ADE6-EB2E4158F366}"/>
              </a:ext>
            </a:extLst>
          </p:cNvPr>
          <p:cNvSpPr txBox="1"/>
          <p:nvPr/>
        </p:nvSpPr>
        <p:spPr>
          <a:xfrm>
            <a:off x="1163023" y="1234725"/>
            <a:ext cx="19924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BACKGROUND: Who cares?</a:t>
            </a: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 Explain why your study matters in the fastest, most brutal way possible (feel free to add graphics!).</a:t>
            </a: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srgbClr val="8C1616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srgbClr val="8C1616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srgbClr val="8C1616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METHODS</a:t>
            </a:r>
          </a:p>
          <a:p>
            <a:pPr marL="154756" marR="0" lvl="0" indent="-154756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Collected [what] from [population]</a:t>
            </a:r>
          </a:p>
          <a:p>
            <a:pPr marL="154756" marR="0" lvl="0" indent="-154756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Tested it with X process.</a:t>
            </a:r>
          </a:p>
          <a:p>
            <a:pPr marL="154756" marR="0" lvl="0" indent="-154756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Illustrate your methods if you can.</a:t>
            </a:r>
          </a:p>
          <a:p>
            <a:pPr marL="154756" marR="0" lvl="0" indent="-154756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Try a flowchart!</a:t>
            </a:r>
          </a:p>
          <a:p>
            <a:pPr marL="0" marR="0" lvl="0" indent="0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RESULTS</a:t>
            </a:r>
          </a:p>
          <a:p>
            <a:pPr marL="119043" marR="0" lvl="0" indent="-119043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Graph/table with </a:t>
            </a: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essential results only</a:t>
            </a: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.</a:t>
            </a:r>
          </a:p>
          <a:p>
            <a:pPr marL="119043" marR="0" lvl="0" indent="-119043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All the other correlations in the ammo bar.</a:t>
            </a:r>
          </a:p>
          <a:p>
            <a:pPr marL="119043" marR="0" lvl="0" indent="-119043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  <a:p>
            <a:pPr marL="119043" marR="0" lvl="0" indent="-119043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AC4B58-8623-4DBE-951A-DDF821787031}"/>
              </a:ext>
            </a:extLst>
          </p:cNvPr>
          <p:cNvSpPr txBox="1"/>
          <p:nvPr/>
        </p:nvSpPr>
        <p:spPr>
          <a:xfrm>
            <a:off x="9418428" y="381598"/>
            <a:ext cx="1596258" cy="2285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AMMO BAR</a:t>
            </a:r>
          </a:p>
          <a:p>
            <a:pPr marL="0" marR="0" lvl="0" indent="0" algn="l" defTabSz="95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5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Delete this and replace it with your…</a:t>
            </a:r>
          </a:p>
          <a:p>
            <a:pPr marL="238087" marR="0" lvl="0" indent="-238087" algn="l" defTabSz="95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Extra Graphs</a:t>
            </a:r>
          </a:p>
          <a:p>
            <a:pPr marL="238087" marR="0" lvl="0" indent="-238087" algn="l" defTabSz="95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Extra Correlation tables</a:t>
            </a:r>
          </a:p>
          <a:p>
            <a:pPr marL="238087" marR="0" lvl="0" indent="-238087" algn="l" defTabSz="95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Extra Figures</a:t>
            </a:r>
          </a:p>
          <a:p>
            <a:pPr marL="238087" marR="0" lvl="0" indent="-238087" algn="l" defTabSz="95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Extra nuance that you’re worried about leaving out.</a:t>
            </a:r>
          </a:p>
          <a:p>
            <a:pPr marL="238087" marR="0" lvl="0" indent="-238087" algn="l" defTabSz="95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Keep it messy!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 This section is just for you.</a:t>
            </a:r>
          </a:p>
        </p:txBody>
      </p:sp>
      <p:sp>
        <p:nvSpPr>
          <p:cNvPr id="9" name="Graphic 7">
            <a:extLst>
              <a:ext uri="{FF2B5EF4-FFF2-40B4-BE49-F238E27FC236}">
                <a16:creationId xmlns:a16="http://schemas.microsoft.com/office/drawing/2014/main" id="{9914F9AF-0FB9-4924-8DCA-B46EEB713FE9}"/>
              </a:ext>
            </a:extLst>
          </p:cNvPr>
          <p:cNvSpPr/>
          <p:nvPr/>
        </p:nvSpPr>
        <p:spPr>
          <a:xfrm>
            <a:off x="4771114" y="5917185"/>
            <a:ext cx="261834" cy="452902"/>
          </a:xfrm>
          <a:custGeom>
            <a:avLst/>
            <a:gdLst>
              <a:gd name="connsiteX0" fmla="*/ 321256 w 2089376"/>
              <a:gd name="connsiteY0" fmla="*/ 0 h 3614056"/>
              <a:gd name="connsiteX1" fmla="*/ 0 w 2089376"/>
              <a:gd name="connsiteY1" fmla="*/ 321256 h 3614056"/>
              <a:gd name="connsiteX2" fmla="*/ 0 w 2089376"/>
              <a:gd name="connsiteY2" fmla="*/ 3292801 h 3614056"/>
              <a:gd name="connsiteX3" fmla="*/ 321256 w 2089376"/>
              <a:gd name="connsiteY3" fmla="*/ 3614057 h 3614056"/>
              <a:gd name="connsiteX4" fmla="*/ 1815047 w 2089376"/>
              <a:gd name="connsiteY4" fmla="*/ 3614057 h 3614056"/>
              <a:gd name="connsiteX5" fmla="*/ 2136303 w 2089376"/>
              <a:gd name="connsiteY5" fmla="*/ 3292801 h 3614056"/>
              <a:gd name="connsiteX6" fmla="*/ 2136303 w 2089376"/>
              <a:gd name="connsiteY6" fmla="*/ 321256 h 3614056"/>
              <a:gd name="connsiteX7" fmla="*/ 1815047 w 2089376"/>
              <a:gd name="connsiteY7" fmla="*/ 0 h 3614056"/>
              <a:gd name="connsiteX8" fmla="*/ 321256 w 2089376"/>
              <a:gd name="connsiteY8" fmla="*/ 0 h 3614056"/>
              <a:gd name="connsiteX9" fmla="*/ 889115 w 2089376"/>
              <a:gd name="connsiteY9" fmla="*/ 309397 h 3614056"/>
              <a:gd name="connsiteX10" fmla="*/ 1247302 w 2089376"/>
              <a:gd name="connsiteY10" fmla="*/ 309397 h 3614056"/>
              <a:gd name="connsiteX11" fmla="*/ 1289936 w 2089376"/>
              <a:gd name="connsiteY11" fmla="*/ 369650 h 3614056"/>
              <a:gd name="connsiteX12" fmla="*/ 1247302 w 2089376"/>
              <a:gd name="connsiteY12" fmla="*/ 429903 h 3614056"/>
              <a:gd name="connsiteX13" fmla="*/ 889115 w 2089376"/>
              <a:gd name="connsiteY13" fmla="*/ 429903 h 3614056"/>
              <a:gd name="connsiteX14" fmla="*/ 846480 w 2089376"/>
              <a:gd name="connsiteY14" fmla="*/ 369650 h 3614056"/>
              <a:gd name="connsiteX15" fmla="*/ 889115 w 2089376"/>
              <a:gd name="connsiteY15" fmla="*/ 309397 h 3614056"/>
              <a:gd name="connsiteX16" fmla="*/ 176468 w 2089376"/>
              <a:gd name="connsiteY16" fmla="*/ 738905 h 3614056"/>
              <a:gd name="connsiteX17" fmla="*/ 1959892 w 2089376"/>
              <a:gd name="connsiteY17" fmla="*/ 738905 h 3614056"/>
              <a:gd name="connsiteX18" fmla="*/ 1959892 w 2089376"/>
              <a:gd name="connsiteY18" fmla="*/ 2875208 h 3614056"/>
              <a:gd name="connsiteX19" fmla="*/ 176468 w 2089376"/>
              <a:gd name="connsiteY19" fmla="*/ 2875208 h 3614056"/>
              <a:gd name="connsiteX20" fmla="*/ 176468 w 2089376"/>
              <a:gd name="connsiteY20" fmla="*/ 738905 h 3614056"/>
              <a:gd name="connsiteX21" fmla="*/ 1068180 w 2089376"/>
              <a:gd name="connsiteY21" fmla="*/ 3045747 h 3614056"/>
              <a:gd name="connsiteX22" fmla="*/ 1068180 w 2089376"/>
              <a:gd name="connsiteY22" fmla="*/ 3045747 h 3614056"/>
              <a:gd name="connsiteX23" fmla="*/ 1267066 w 2089376"/>
              <a:gd name="connsiteY23" fmla="*/ 3244633 h 3614056"/>
              <a:gd name="connsiteX24" fmla="*/ 1267066 w 2089376"/>
              <a:gd name="connsiteY24" fmla="*/ 3244633 h 3614056"/>
              <a:gd name="connsiteX25" fmla="*/ 1267066 w 2089376"/>
              <a:gd name="connsiteY25" fmla="*/ 3244633 h 3614056"/>
              <a:gd name="connsiteX26" fmla="*/ 1267066 w 2089376"/>
              <a:gd name="connsiteY26" fmla="*/ 3244633 h 3614056"/>
              <a:gd name="connsiteX27" fmla="*/ 1068180 w 2089376"/>
              <a:gd name="connsiteY27" fmla="*/ 3443519 h 3614056"/>
              <a:gd name="connsiteX28" fmla="*/ 1068180 w 2089376"/>
              <a:gd name="connsiteY28" fmla="*/ 3443519 h 3614056"/>
              <a:gd name="connsiteX29" fmla="*/ 1068180 w 2089376"/>
              <a:gd name="connsiteY29" fmla="*/ 3443519 h 3614056"/>
              <a:gd name="connsiteX30" fmla="*/ 1068180 w 2089376"/>
              <a:gd name="connsiteY30" fmla="*/ 3443519 h 3614056"/>
              <a:gd name="connsiteX31" fmla="*/ 869294 w 2089376"/>
              <a:gd name="connsiteY31" fmla="*/ 3244633 h 3614056"/>
              <a:gd name="connsiteX32" fmla="*/ 869294 w 2089376"/>
              <a:gd name="connsiteY32" fmla="*/ 3244633 h 3614056"/>
              <a:gd name="connsiteX33" fmla="*/ 869294 w 2089376"/>
              <a:gd name="connsiteY33" fmla="*/ 3244633 h 3614056"/>
              <a:gd name="connsiteX34" fmla="*/ 869294 w 2089376"/>
              <a:gd name="connsiteY34" fmla="*/ 3244633 h 3614056"/>
              <a:gd name="connsiteX35" fmla="*/ 1068180 w 2089376"/>
              <a:gd name="connsiteY35" fmla="*/ 3045747 h 3614056"/>
              <a:gd name="connsiteX36" fmla="*/ 1068180 w 2089376"/>
              <a:gd name="connsiteY36" fmla="*/ 3045747 h 3614056"/>
              <a:gd name="connsiteX37" fmla="*/ 1068180 w 2089376"/>
              <a:gd name="connsiteY37" fmla="*/ 3045747 h 361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089376" h="3614056">
                <a:moveTo>
                  <a:pt x="321256" y="0"/>
                </a:moveTo>
                <a:cubicBezTo>
                  <a:pt x="144562" y="0"/>
                  <a:pt x="0" y="144562"/>
                  <a:pt x="0" y="321256"/>
                </a:cubicBezTo>
                <a:lnTo>
                  <a:pt x="0" y="3292801"/>
                </a:lnTo>
                <a:cubicBezTo>
                  <a:pt x="0" y="3469495"/>
                  <a:pt x="144562" y="3614057"/>
                  <a:pt x="321256" y="3614057"/>
                </a:cubicBezTo>
                <a:lnTo>
                  <a:pt x="1815047" y="3614057"/>
                </a:lnTo>
                <a:cubicBezTo>
                  <a:pt x="1991741" y="3614057"/>
                  <a:pt x="2136303" y="3469495"/>
                  <a:pt x="2136303" y="3292801"/>
                </a:cubicBezTo>
                <a:lnTo>
                  <a:pt x="2136303" y="321256"/>
                </a:lnTo>
                <a:cubicBezTo>
                  <a:pt x="2136303" y="144562"/>
                  <a:pt x="1991741" y="0"/>
                  <a:pt x="1815047" y="0"/>
                </a:cubicBezTo>
                <a:lnTo>
                  <a:pt x="321256" y="0"/>
                </a:lnTo>
                <a:close/>
                <a:moveTo>
                  <a:pt x="889115" y="309397"/>
                </a:moveTo>
                <a:lnTo>
                  <a:pt x="1247302" y="309397"/>
                </a:lnTo>
                <a:cubicBezTo>
                  <a:pt x="1270849" y="309397"/>
                  <a:pt x="1289936" y="336390"/>
                  <a:pt x="1289936" y="369650"/>
                </a:cubicBezTo>
                <a:cubicBezTo>
                  <a:pt x="1289936" y="402911"/>
                  <a:pt x="1270849" y="429903"/>
                  <a:pt x="1247302" y="429903"/>
                </a:cubicBezTo>
                <a:lnTo>
                  <a:pt x="889115" y="429903"/>
                </a:lnTo>
                <a:cubicBezTo>
                  <a:pt x="865567" y="429903"/>
                  <a:pt x="846480" y="402911"/>
                  <a:pt x="846480" y="369650"/>
                </a:cubicBezTo>
                <a:cubicBezTo>
                  <a:pt x="846480" y="336390"/>
                  <a:pt x="865567" y="309397"/>
                  <a:pt x="889115" y="309397"/>
                </a:cubicBezTo>
                <a:close/>
                <a:moveTo>
                  <a:pt x="176468" y="738905"/>
                </a:moveTo>
                <a:lnTo>
                  <a:pt x="1959892" y="738905"/>
                </a:lnTo>
                <a:lnTo>
                  <a:pt x="1959892" y="2875208"/>
                </a:lnTo>
                <a:lnTo>
                  <a:pt x="176468" y="2875208"/>
                </a:lnTo>
                <a:lnTo>
                  <a:pt x="176468" y="738905"/>
                </a:lnTo>
                <a:close/>
                <a:moveTo>
                  <a:pt x="1068180" y="3045747"/>
                </a:moveTo>
                <a:cubicBezTo>
                  <a:pt x="1068180" y="3045747"/>
                  <a:pt x="1068180" y="3045747"/>
                  <a:pt x="1068180" y="3045747"/>
                </a:cubicBezTo>
                <a:cubicBezTo>
                  <a:pt x="1178013" y="3045747"/>
                  <a:pt x="1267066" y="3134799"/>
                  <a:pt x="1267066" y="3244633"/>
                </a:cubicBezTo>
                <a:cubicBezTo>
                  <a:pt x="1267066" y="3244633"/>
                  <a:pt x="1267066" y="3244633"/>
                  <a:pt x="1267066" y="3244633"/>
                </a:cubicBezTo>
                <a:lnTo>
                  <a:pt x="1267066" y="3244633"/>
                </a:lnTo>
                <a:cubicBezTo>
                  <a:pt x="1267066" y="3244633"/>
                  <a:pt x="1267066" y="3244633"/>
                  <a:pt x="1267066" y="3244633"/>
                </a:cubicBezTo>
                <a:cubicBezTo>
                  <a:pt x="1267066" y="3354466"/>
                  <a:pt x="1178013" y="3443519"/>
                  <a:pt x="1068180" y="3443519"/>
                </a:cubicBezTo>
                <a:cubicBezTo>
                  <a:pt x="1068180" y="3443519"/>
                  <a:pt x="1068180" y="3443519"/>
                  <a:pt x="1068180" y="3443519"/>
                </a:cubicBezTo>
                <a:lnTo>
                  <a:pt x="1068180" y="3443519"/>
                </a:lnTo>
                <a:cubicBezTo>
                  <a:pt x="1068180" y="3443519"/>
                  <a:pt x="1068180" y="3443519"/>
                  <a:pt x="1068180" y="3443519"/>
                </a:cubicBezTo>
                <a:cubicBezTo>
                  <a:pt x="958346" y="3443519"/>
                  <a:pt x="869294" y="3354466"/>
                  <a:pt x="869294" y="3244633"/>
                </a:cubicBezTo>
                <a:cubicBezTo>
                  <a:pt x="869294" y="3244633"/>
                  <a:pt x="869294" y="3244633"/>
                  <a:pt x="869294" y="3244633"/>
                </a:cubicBezTo>
                <a:lnTo>
                  <a:pt x="869294" y="3244633"/>
                </a:lnTo>
                <a:cubicBezTo>
                  <a:pt x="869294" y="3244633"/>
                  <a:pt x="869294" y="3244633"/>
                  <a:pt x="869294" y="3244633"/>
                </a:cubicBezTo>
                <a:cubicBezTo>
                  <a:pt x="869294" y="3134799"/>
                  <a:pt x="958346" y="3045747"/>
                  <a:pt x="1068180" y="3045747"/>
                </a:cubicBezTo>
                <a:cubicBezTo>
                  <a:pt x="1068180" y="3045747"/>
                  <a:pt x="1068180" y="3045747"/>
                  <a:pt x="1068180" y="3045747"/>
                </a:cubicBezTo>
                <a:lnTo>
                  <a:pt x="1068180" y="3045747"/>
                </a:lnTo>
                <a:close/>
              </a:path>
            </a:pathLst>
          </a:custGeom>
          <a:solidFill>
            <a:srgbClr val="CDCDCD"/>
          </a:solidFill>
          <a:ln w="5640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5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5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5520EB-0F65-403D-A973-B17B2A4C2E9D}"/>
              </a:ext>
            </a:extLst>
          </p:cNvPr>
          <p:cNvSpPr txBox="1"/>
          <p:nvPr/>
        </p:nvSpPr>
        <p:spPr>
          <a:xfrm>
            <a:off x="5121315" y="5937796"/>
            <a:ext cx="1682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CDCDCD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Arial" panose="020B0604020202020204" pitchFamily="34" charset="0"/>
              </a:rPr>
              <a:t>Take a picture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CDCDCD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Arial" panose="020B0604020202020204" pitchFamily="34" charset="0"/>
              </a:rPr>
              <a:t> to 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CDCDCD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CDCDCD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Arial" panose="020B0604020202020204" pitchFamily="34" charset="0"/>
              </a:rPr>
              <a:t>download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CDCDCD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Arial" panose="020B0604020202020204" pitchFamily="34" charset="0"/>
              </a:rPr>
              <a:t> the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CDCDCD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CDCDCD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Arial" panose="020B0604020202020204" pitchFamily="34" charset="0"/>
              </a:rPr>
              <a:t>full paper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3A7B10-D6D9-4BF7-9A8B-B3113FDC3D80}"/>
              </a:ext>
            </a:extLst>
          </p:cNvPr>
          <p:cNvSpPr/>
          <p:nvPr/>
        </p:nvSpPr>
        <p:spPr>
          <a:xfrm>
            <a:off x="1196154" y="669302"/>
            <a:ext cx="348099" cy="331417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B5C0A9-48EF-4957-80A2-585367894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7151" y="6001495"/>
            <a:ext cx="658813" cy="537766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2B70FBA-A2DF-453C-9792-CA6E8DB0D343}"/>
              </a:ext>
            </a:extLst>
          </p:cNvPr>
          <p:cNvCxnSpPr>
            <a:cxnSpLocks/>
          </p:cNvCxnSpPr>
          <p:nvPr/>
        </p:nvCxnSpPr>
        <p:spPr>
          <a:xfrm flipH="1">
            <a:off x="4480869" y="6126830"/>
            <a:ext cx="270305" cy="0"/>
          </a:xfrm>
          <a:prstGeom prst="straightConnector1">
            <a:avLst/>
          </a:prstGeom>
          <a:ln w="66675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18">
            <a:extLst>
              <a:ext uri="{FF2B5EF4-FFF2-40B4-BE49-F238E27FC236}">
                <a16:creationId xmlns:a16="http://schemas.microsoft.com/office/drawing/2014/main" id="{C1210836-80D5-470E-883D-041B85957069}"/>
              </a:ext>
            </a:extLst>
          </p:cNvPr>
          <p:cNvSpPr/>
          <p:nvPr/>
        </p:nvSpPr>
        <p:spPr>
          <a:xfrm>
            <a:off x="1279262" y="761016"/>
            <a:ext cx="165438" cy="153856"/>
          </a:xfrm>
          <a:custGeom>
            <a:avLst/>
            <a:gdLst>
              <a:gd name="connsiteX0" fmla="*/ 310594 w 327663"/>
              <a:gd name="connsiteY0" fmla="*/ 219906 h 335196"/>
              <a:gd name="connsiteX1" fmla="*/ 246568 w 327663"/>
              <a:gd name="connsiteY1" fmla="*/ 176217 h 335196"/>
              <a:gd name="connsiteX2" fmla="*/ 212295 w 327663"/>
              <a:gd name="connsiteY2" fmla="*/ 176217 h 335196"/>
              <a:gd name="connsiteX3" fmla="*/ 165217 w 327663"/>
              <a:gd name="connsiteY3" fmla="*/ 189022 h 335196"/>
              <a:gd name="connsiteX4" fmla="*/ 118138 w 327663"/>
              <a:gd name="connsiteY4" fmla="*/ 176217 h 335196"/>
              <a:gd name="connsiteX5" fmla="*/ 83866 w 327663"/>
              <a:gd name="connsiteY5" fmla="*/ 176217 h 335196"/>
              <a:gd name="connsiteX6" fmla="*/ 19839 w 327663"/>
              <a:gd name="connsiteY6" fmla="*/ 219906 h 335196"/>
              <a:gd name="connsiteX7" fmla="*/ 1385 w 327663"/>
              <a:gd name="connsiteY7" fmla="*/ 299750 h 335196"/>
              <a:gd name="connsiteX8" fmla="*/ 165970 w 327663"/>
              <a:gd name="connsiteY8" fmla="*/ 335529 h 335196"/>
              <a:gd name="connsiteX9" fmla="*/ 329802 w 327663"/>
              <a:gd name="connsiteY9" fmla="*/ 299750 h 335196"/>
              <a:gd name="connsiteX10" fmla="*/ 310594 w 327663"/>
              <a:gd name="connsiteY10" fmla="*/ 219906 h 335196"/>
              <a:gd name="connsiteX11" fmla="*/ 165593 w 327663"/>
              <a:gd name="connsiteY11" fmla="*/ 154749 h 335196"/>
              <a:gd name="connsiteX12" fmla="*/ 242425 w 327663"/>
              <a:gd name="connsiteY12" fmla="*/ 77918 h 335196"/>
              <a:gd name="connsiteX13" fmla="*/ 165593 w 327663"/>
              <a:gd name="connsiteY13" fmla="*/ 1086 h 335196"/>
              <a:gd name="connsiteX14" fmla="*/ 88762 w 327663"/>
              <a:gd name="connsiteY14" fmla="*/ 77918 h 335196"/>
              <a:gd name="connsiteX15" fmla="*/ 165593 w 327663"/>
              <a:gd name="connsiteY15" fmla="*/ 154749 h 33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27663" h="335196">
                <a:moveTo>
                  <a:pt x="310594" y="219906"/>
                </a:moveTo>
                <a:cubicBezTo>
                  <a:pt x="287243" y="179983"/>
                  <a:pt x="246568" y="176217"/>
                  <a:pt x="246568" y="176217"/>
                </a:cubicBezTo>
                <a:lnTo>
                  <a:pt x="212295" y="176217"/>
                </a:lnTo>
                <a:cubicBezTo>
                  <a:pt x="198360" y="184126"/>
                  <a:pt x="182541" y="189022"/>
                  <a:pt x="165217" y="189022"/>
                </a:cubicBezTo>
                <a:cubicBezTo>
                  <a:pt x="147892" y="189022"/>
                  <a:pt x="132074" y="184503"/>
                  <a:pt x="118138" y="176217"/>
                </a:cubicBezTo>
                <a:lnTo>
                  <a:pt x="83866" y="176217"/>
                </a:lnTo>
                <a:cubicBezTo>
                  <a:pt x="83866" y="176217"/>
                  <a:pt x="43190" y="179983"/>
                  <a:pt x="19839" y="219906"/>
                </a:cubicBezTo>
                <a:cubicBezTo>
                  <a:pt x="-2758" y="259828"/>
                  <a:pt x="1385" y="299750"/>
                  <a:pt x="1385" y="299750"/>
                </a:cubicBezTo>
                <a:cubicBezTo>
                  <a:pt x="1385" y="299750"/>
                  <a:pt x="37164" y="335529"/>
                  <a:pt x="165970" y="335529"/>
                </a:cubicBezTo>
                <a:cubicBezTo>
                  <a:pt x="294776" y="335529"/>
                  <a:pt x="329802" y="299750"/>
                  <a:pt x="329802" y="299750"/>
                </a:cubicBezTo>
                <a:cubicBezTo>
                  <a:pt x="329802" y="299750"/>
                  <a:pt x="333945" y="259828"/>
                  <a:pt x="310594" y="219906"/>
                </a:cubicBezTo>
                <a:close/>
                <a:moveTo>
                  <a:pt x="165593" y="154749"/>
                </a:moveTo>
                <a:cubicBezTo>
                  <a:pt x="208152" y="154749"/>
                  <a:pt x="242425" y="120477"/>
                  <a:pt x="242425" y="77918"/>
                </a:cubicBezTo>
                <a:cubicBezTo>
                  <a:pt x="242425" y="35359"/>
                  <a:pt x="208152" y="1086"/>
                  <a:pt x="165593" y="1086"/>
                </a:cubicBezTo>
                <a:cubicBezTo>
                  <a:pt x="123035" y="1086"/>
                  <a:pt x="88762" y="35736"/>
                  <a:pt x="88762" y="77918"/>
                </a:cubicBezTo>
                <a:cubicBezTo>
                  <a:pt x="88762" y="120477"/>
                  <a:pt x="123035" y="154749"/>
                  <a:pt x="165593" y="154749"/>
                </a:cubicBezTo>
                <a:close/>
              </a:path>
            </a:pathLst>
          </a:custGeom>
          <a:solidFill>
            <a:schemeClr val="bg1"/>
          </a:solidFill>
          <a:ln w="366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5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BA4CF46-E210-4322-91D1-2A41779F64E4}"/>
              </a:ext>
            </a:extLst>
          </p:cNvPr>
          <p:cNvSpPr/>
          <p:nvPr/>
        </p:nvSpPr>
        <p:spPr>
          <a:xfrm>
            <a:off x="1574883" y="652930"/>
            <a:ext cx="946093" cy="400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PRESENTER:</a:t>
            </a: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 </a:t>
            </a:r>
          </a:p>
          <a:p>
            <a:pPr marL="0" marR="0" lvl="0" indent="0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1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C107"/>
                </a:highlight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Leeroy</a:t>
            </a:r>
            <a:r>
              <a:rPr kumimoji="0" lang="en-US" sz="91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91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Jenkins</a:t>
            </a:r>
            <a:endParaRPr kumimoji="0" lang="en-US" sz="91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C155C6-7E35-4156-B9B3-271571AF60CC}"/>
              </a:ext>
            </a:extLst>
          </p:cNvPr>
          <p:cNvSpPr txBox="1"/>
          <p:nvPr/>
        </p:nvSpPr>
        <p:spPr>
          <a:xfrm>
            <a:off x="1165524" y="226206"/>
            <a:ext cx="1596258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Title:</a:t>
            </a:r>
            <a:br>
              <a:rPr kumimoji="0" lang="en-US" sz="1125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125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Subtitle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F61B32-8F5A-4CA2-B549-F3CD26098007}"/>
              </a:ext>
            </a:extLst>
          </p:cNvPr>
          <p:cNvSpPr txBox="1"/>
          <p:nvPr/>
        </p:nvSpPr>
        <p:spPr>
          <a:xfrm>
            <a:off x="9520873" y="5288091"/>
            <a:ext cx="1566109" cy="656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1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Leeroy</a:t>
            </a:r>
            <a:r>
              <a:rPr kumimoji="0" lang="en-US" sz="91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91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Jenkins, author2, </a:t>
            </a:r>
            <a:br>
              <a:rPr kumimoji="0" lang="en-US" sz="91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91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author3, author4, author5, author6, author7, author42</a:t>
            </a:r>
            <a:endParaRPr kumimoji="0" lang="en-US" sz="91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3" name="Graphic 18">
            <a:extLst>
              <a:ext uri="{FF2B5EF4-FFF2-40B4-BE49-F238E27FC236}">
                <a16:creationId xmlns:a16="http://schemas.microsoft.com/office/drawing/2014/main" id="{1B355378-8069-4F41-9F33-76FF52B1D680}"/>
              </a:ext>
            </a:extLst>
          </p:cNvPr>
          <p:cNvSpPr/>
          <p:nvPr/>
        </p:nvSpPr>
        <p:spPr>
          <a:xfrm>
            <a:off x="9418428" y="5330001"/>
            <a:ext cx="75090" cy="69833"/>
          </a:xfrm>
          <a:custGeom>
            <a:avLst/>
            <a:gdLst>
              <a:gd name="connsiteX0" fmla="*/ 310594 w 327663"/>
              <a:gd name="connsiteY0" fmla="*/ 219906 h 335196"/>
              <a:gd name="connsiteX1" fmla="*/ 246568 w 327663"/>
              <a:gd name="connsiteY1" fmla="*/ 176217 h 335196"/>
              <a:gd name="connsiteX2" fmla="*/ 212295 w 327663"/>
              <a:gd name="connsiteY2" fmla="*/ 176217 h 335196"/>
              <a:gd name="connsiteX3" fmla="*/ 165217 w 327663"/>
              <a:gd name="connsiteY3" fmla="*/ 189022 h 335196"/>
              <a:gd name="connsiteX4" fmla="*/ 118138 w 327663"/>
              <a:gd name="connsiteY4" fmla="*/ 176217 h 335196"/>
              <a:gd name="connsiteX5" fmla="*/ 83866 w 327663"/>
              <a:gd name="connsiteY5" fmla="*/ 176217 h 335196"/>
              <a:gd name="connsiteX6" fmla="*/ 19839 w 327663"/>
              <a:gd name="connsiteY6" fmla="*/ 219906 h 335196"/>
              <a:gd name="connsiteX7" fmla="*/ 1385 w 327663"/>
              <a:gd name="connsiteY7" fmla="*/ 299750 h 335196"/>
              <a:gd name="connsiteX8" fmla="*/ 165970 w 327663"/>
              <a:gd name="connsiteY8" fmla="*/ 335529 h 335196"/>
              <a:gd name="connsiteX9" fmla="*/ 329802 w 327663"/>
              <a:gd name="connsiteY9" fmla="*/ 299750 h 335196"/>
              <a:gd name="connsiteX10" fmla="*/ 310594 w 327663"/>
              <a:gd name="connsiteY10" fmla="*/ 219906 h 335196"/>
              <a:gd name="connsiteX11" fmla="*/ 165593 w 327663"/>
              <a:gd name="connsiteY11" fmla="*/ 154749 h 335196"/>
              <a:gd name="connsiteX12" fmla="*/ 242425 w 327663"/>
              <a:gd name="connsiteY12" fmla="*/ 77918 h 335196"/>
              <a:gd name="connsiteX13" fmla="*/ 165593 w 327663"/>
              <a:gd name="connsiteY13" fmla="*/ 1086 h 335196"/>
              <a:gd name="connsiteX14" fmla="*/ 88762 w 327663"/>
              <a:gd name="connsiteY14" fmla="*/ 77918 h 335196"/>
              <a:gd name="connsiteX15" fmla="*/ 165593 w 327663"/>
              <a:gd name="connsiteY15" fmla="*/ 154749 h 33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27663" h="335196">
                <a:moveTo>
                  <a:pt x="310594" y="219906"/>
                </a:moveTo>
                <a:cubicBezTo>
                  <a:pt x="287243" y="179983"/>
                  <a:pt x="246568" y="176217"/>
                  <a:pt x="246568" y="176217"/>
                </a:cubicBezTo>
                <a:lnTo>
                  <a:pt x="212295" y="176217"/>
                </a:lnTo>
                <a:cubicBezTo>
                  <a:pt x="198360" y="184126"/>
                  <a:pt x="182541" y="189022"/>
                  <a:pt x="165217" y="189022"/>
                </a:cubicBezTo>
                <a:cubicBezTo>
                  <a:pt x="147892" y="189022"/>
                  <a:pt x="132074" y="184503"/>
                  <a:pt x="118138" y="176217"/>
                </a:cubicBezTo>
                <a:lnTo>
                  <a:pt x="83866" y="176217"/>
                </a:lnTo>
                <a:cubicBezTo>
                  <a:pt x="83866" y="176217"/>
                  <a:pt x="43190" y="179983"/>
                  <a:pt x="19839" y="219906"/>
                </a:cubicBezTo>
                <a:cubicBezTo>
                  <a:pt x="-2758" y="259828"/>
                  <a:pt x="1385" y="299750"/>
                  <a:pt x="1385" y="299750"/>
                </a:cubicBezTo>
                <a:cubicBezTo>
                  <a:pt x="1385" y="299750"/>
                  <a:pt x="37164" y="335529"/>
                  <a:pt x="165970" y="335529"/>
                </a:cubicBezTo>
                <a:cubicBezTo>
                  <a:pt x="294776" y="335529"/>
                  <a:pt x="329802" y="299750"/>
                  <a:pt x="329802" y="299750"/>
                </a:cubicBezTo>
                <a:cubicBezTo>
                  <a:pt x="329802" y="299750"/>
                  <a:pt x="333945" y="259828"/>
                  <a:pt x="310594" y="219906"/>
                </a:cubicBezTo>
                <a:close/>
                <a:moveTo>
                  <a:pt x="165593" y="154749"/>
                </a:moveTo>
                <a:cubicBezTo>
                  <a:pt x="208152" y="154749"/>
                  <a:pt x="242425" y="120477"/>
                  <a:pt x="242425" y="77918"/>
                </a:cubicBezTo>
                <a:cubicBezTo>
                  <a:pt x="242425" y="35359"/>
                  <a:pt x="208152" y="1086"/>
                  <a:pt x="165593" y="1086"/>
                </a:cubicBezTo>
                <a:cubicBezTo>
                  <a:pt x="123035" y="1086"/>
                  <a:pt x="88762" y="35736"/>
                  <a:pt x="88762" y="77918"/>
                </a:cubicBezTo>
                <a:cubicBezTo>
                  <a:pt x="88762" y="120477"/>
                  <a:pt x="123035" y="154749"/>
                  <a:pt x="165593" y="154749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66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5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C988AD-FB82-4850-84BE-0F496EB3BDC0}"/>
              </a:ext>
            </a:extLst>
          </p:cNvPr>
          <p:cNvSpPr/>
          <p:nvPr/>
        </p:nvSpPr>
        <p:spPr>
          <a:xfrm>
            <a:off x="4814110" y="4644253"/>
            <a:ext cx="51435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5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Visualize your findings with an image, graphic, or a key figure.</a:t>
            </a:r>
          </a:p>
          <a:p>
            <a:pPr marL="0" marR="0" lvl="0" indent="0" algn="l" defTabSz="95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469FA09-6407-4240-A302-A9681C46F1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56500" y="5749567"/>
            <a:ext cx="788138" cy="78813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62BF9C0-8774-4458-8210-ACA4788001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59604" y="2782957"/>
            <a:ext cx="2546603" cy="1697735"/>
          </a:xfrm>
          <a:prstGeom prst="rect">
            <a:avLst/>
          </a:prstGeo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FC52CE-B062-47D6-A8CB-AF6B214D1A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2870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78733BE-059C-47B7-9415-5ADF2F3024F1}"/>
              </a:ext>
            </a:extLst>
          </p:cNvPr>
          <p:cNvSpPr/>
          <p:nvPr/>
        </p:nvSpPr>
        <p:spPr>
          <a:xfrm>
            <a:off x="9176446" y="0"/>
            <a:ext cx="208022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5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Non-Cognitive Predictors of Student Success:</a:t>
            </a:r>
            <a:br>
              <a:rPr kumimoji="0" lang="en-US" sz="375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</a:br>
            <a:r>
              <a:rPr kumimoji="0" lang="en-US" sz="375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A Predictive Validity Comparison Between Domestic and International Students</a:t>
            </a:r>
          </a:p>
        </p:txBody>
      </p:sp>
      <p:sp>
        <p:nvSpPr>
          <p:cNvPr id="12" name="silent presenter">
            <a:extLst>
              <a:ext uri="{FF2B5EF4-FFF2-40B4-BE49-F238E27FC236}">
                <a16:creationId xmlns:a16="http://schemas.microsoft.com/office/drawing/2014/main" id="{EC86DA8B-8163-4552-8FA4-435C18CFF2A9}"/>
              </a:ext>
            </a:extLst>
          </p:cNvPr>
          <p:cNvSpPr/>
          <p:nvPr/>
        </p:nvSpPr>
        <p:spPr>
          <a:xfrm>
            <a:off x="952500" y="0"/>
            <a:ext cx="241073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C4359A-7BBB-495A-96DE-65574C0C8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8962" y="1072249"/>
            <a:ext cx="5411799" cy="2243161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2604" dirty="0">
                <a:solidFill>
                  <a:schemeClr val="bg1"/>
                </a:solidFill>
                <a:latin typeface="Lato Black" panose="020F0A0202020403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Main finding</a:t>
            </a:r>
            <a:r>
              <a:rPr lang="en-US" sz="2604" dirty="0">
                <a:solidFill>
                  <a:schemeClr val="bg1"/>
                </a:solidFill>
                <a:latin typeface="Lato" panose="020F050202020403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goes here</a:t>
            </a:r>
            <a:r>
              <a:rPr lang="en-US" sz="2604" dirty="0">
                <a:solidFill>
                  <a:schemeClr val="bg1"/>
                </a:solidFill>
                <a:latin typeface="Lato" panose="020F050202020403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, translated into </a:t>
            </a:r>
            <a:r>
              <a:rPr lang="en-US" sz="2604" dirty="0">
                <a:solidFill>
                  <a:schemeClr val="bg1"/>
                </a:solidFill>
                <a:latin typeface="Lato Black" panose="020F0A0202020403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plain English</a:t>
            </a:r>
            <a:r>
              <a:rPr lang="en-US" sz="2604" dirty="0">
                <a:solidFill>
                  <a:schemeClr val="bg1"/>
                </a:solidFill>
                <a:latin typeface="Lato" panose="020F050202020403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. </a:t>
            </a:r>
            <a:r>
              <a:rPr lang="en-US" sz="2604" dirty="0">
                <a:solidFill>
                  <a:schemeClr val="bg1"/>
                </a:solidFill>
                <a:latin typeface="Lato Black" panose="020F0A0202020403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Emphasize</a:t>
            </a:r>
            <a:r>
              <a:rPr lang="en-US" sz="2604" dirty="0">
                <a:solidFill>
                  <a:schemeClr val="bg1"/>
                </a:solidFill>
                <a:latin typeface="Lato" panose="020F050202020403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 the important words.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35B311-3C19-412C-ADE6-EB2E4158F366}"/>
              </a:ext>
            </a:extLst>
          </p:cNvPr>
          <p:cNvSpPr txBox="1"/>
          <p:nvPr/>
        </p:nvSpPr>
        <p:spPr>
          <a:xfrm>
            <a:off x="1163023" y="1234725"/>
            <a:ext cx="19924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BACKGROUND: Who cares?</a:t>
            </a: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 Explain why your study matters in the fastest, most brutal way possible (feel free to add graphics!).</a:t>
            </a: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srgbClr val="8C1616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srgbClr val="8C1616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srgbClr val="8C1616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METHODS</a:t>
            </a:r>
          </a:p>
          <a:p>
            <a:pPr marL="154756" marR="0" lvl="0" indent="-154756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Collected [what] from [population]</a:t>
            </a:r>
          </a:p>
          <a:p>
            <a:pPr marL="154756" marR="0" lvl="0" indent="-154756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Tested it with X process.</a:t>
            </a:r>
          </a:p>
          <a:p>
            <a:pPr marL="154756" marR="0" lvl="0" indent="-154756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Illustrate your methods if you can.</a:t>
            </a:r>
          </a:p>
          <a:p>
            <a:pPr marL="154756" marR="0" lvl="0" indent="-154756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Try a flowchart!</a:t>
            </a:r>
          </a:p>
          <a:p>
            <a:pPr marL="0" marR="0" lvl="0" indent="0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RESULTS</a:t>
            </a:r>
          </a:p>
          <a:p>
            <a:pPr marL="119043" marR="0" lvl="0" indent="-119043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Graph/table with </a:t>
            </a: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essential results only</a:t>
            </a: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.</a:t>
            </a:r>
          </a:p>
          <a:p>
            <a:pPr marL="119043" marR="0" lvl="0" indent="-119043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All the other correlations in the ammo bar.</a:t>
            </a:r>
          </a:p>
          <a:p>
            <a:pPr marL="119043" marR="0" lvl="0" indent="-119043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  <a:p>
            <a:pPr marL="119043" marR="0" lvl="0" indent="-119043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AC4B58-8623-4DBE-951A-DDF821787031}"/>
              </a:ext>
            </a:extLst>
          </p:cNvPr>
          <p:cNvSpPr txBox="1"/>
          <p:nvPr/>
        </p:nvSpPr>
        <p:spPr>
          <a:xfrm>
            <a:off x="9418428" y="381598"/>
            <a:ext cx="1596258" cy="2285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AMMO BAR</a:t>
            </a:r>
          </a:p>
          <a:p>
            <a:pPr marL="0" marR="0" lvl="0" indent="0" algn="l" defTabSz="95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5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Delete this and replace it with your…</a:t>
            </a:r>
          </a:p>
          <a:p>
            <a:pPr marL="238087" marR="0" lvl="0" indent="-238087" algn="l" defTabSz="95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Extra Graphs</a:t>
            </a:r>
          </a:p>
          <a:p>
            <a:pPr marL="238087" marR="0" lvl="0" indent="-238087" algn="l" defTabSz="95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Extra Correlation tables</a:t>
            </a:r>
          </a:p>
          <a:p>
            <a:pPr marL="238087" marR="0" lvl="0" indent="-238087" algn="l" defTabSz="95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Extra Figures</a:t>
            </a:r>
          </a:p>
          <a:p>
            <a:pPr marL="238087" marR="0" lvl="0" indent="-238087" algn="l" defTabSz="95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Extra nuance that you’re worried about leaving out.</a:t>
            </a:r>
          </a:p>
          <a:p>
            <a:pPr marL="238087" marR="0" lvl="0" indent="-238087" algn="l" defTabSz="95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Keep it messy!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 This section is just for you.</a:t>
            </a:r>
          </a:p>
        </p:txBody>
      </p:sp>
      <p:sp>
        <p:nvSpPr>
          <p:cNvPr id="9" name="Graphic 7">
            <a:extLst>
              <a:ext uri="{FF2B5EF4-FFF2-40B4-BE49-F238E27FC236}">
                <a16:creationId xmlns:a16="http://schemas.microsoft.com/office/drawing/2014/main" id="{9914F9AF-0FB9-4924-8DCA-B46EEB713FE9}"/>
              </a:ext>
            </a:extLst>
          </p:cNvPr>
          <p:cNvSpPr/>
          <p:nvPr/>
        </p:nvSpPr>
        <p:spPr>
          <a:xfrm>
            <a:off x="4771114" y="5917185"/>
            <a:ext cx="261834" cy="452902"/>
          </a:xfrm>
          <a:custGeom>
            <a:avLst/>
            <a:gdLst>
              <a:gd name="connsiteX0" fmla="*/ 321256 w 2089376"/>
              <a:gd name="connsiteY0" fmla="*/ 0 h 3614056"/>
              <a:gd name="connsiteX1" fmla="*/ 0 w 2089376"/>
              <a:gd name="connsiteY1" fmla="*/ 321256 h 3614056"/>
              <a:gd name="connsiteX2" fmla="*/ 0 w 2089376"/>
              <a:gd name="connsiteY2" fmla="*/ 3292801 h 3614056"/>
              <a:gd name="connsiteX3" fmla="*/ 321256 w 2089376"/>
              <a:gd name="connsiteY3" fmla="*/ 3614057 h 3614056"/>
              <a:gd name="connsiteX4" fmla="*/ 1815047 w 2089376"/>
              <a:gd name="connsiteY4" fmla="*/ 3614057 h 3614056"/>
              <a:gd name="connsiteX5" fmla="*/ 2136303 w 2089376"/>
              <a:gd name="connsiteY5" fmla="*/ 3292801 h 3614056"/>
              <a:gd name="connsiteX6" fmla="*/ 2136303 w 2089376"/>
              <a:gd name="connsiteY6" fmla="*/ 321256 h 3614056"/>
              <a:gd name="connsiteX7" fmla="*/ 1815047 w 2089376"/>
              <a:gd name="connsiteY7" fmla="*/ 0 h 3614056"/>
              <a:gd name="connsiteX8" fmla="*/ 321256 w 2089376"/>
              <a:gd name="connsiteY8" fmla="*/ 0 h 3614056"/>
              <a:gd name="connsiteX9" fmla="*/ 889115 w 2089376"/>
              <a:gd name="connsiteY9" fmla="*/ 309397 h 3614056"/>
              <a:gd name="connsiteX10" fmla="*/ 1247302 w 2089376"/>
              <a:gd name="connsiteY10" fmla="*/ 309397 h 3614056"/>
              <a:gd name="connsiteX11" fmla="*/ 1289936 w 2089376"/>
              <a:gd name="connsiteY11" fmla="*/ 369650 h 3614056"/>
              <a:gd name="connsiteX12" fmla="*/ 1247302 w 2089376"/>
              <a:gd name="connsiteY12" fmla="*/ 429903 h 3614056"/>
              <a:gd name="connsiteX13" fmla="*/ 889115 w 2089376"/>
              <a:gd name="connsiteY13" fmla="*/ 429903 h 3614056"/>
              <a:gd name="connsiteX14" fmla="*/ 846480 w 2089376"/>
              <a:gd name="connsiteY14" fmla="*/ 369650 h 3614056"/>
              <a:gd name="connsiteX15" fmla="*/ 889115 w 2089376"/>
              <a:gd name="connsiteY15" fmla="*/ 309397 h 3614056"/>
              <a:gd name="connsiteX16" fmla="*/ 176468 w 2089376"/>
              <a:gd name="connsiteY16" fmla="*/ 738905 h 3614056"/>
              <a:gd name="connsiteX17" fmla="*/ 1959892 w 2089376"/>
              <a:gd name="connsiteY17" fmla="*/ 738905 h 3614056"/>
              <a:gd name="connsiteX18" fmla="*/ 1959892 w 2089376"/>
              <a:gd name="connsiteY18" fmla="*/ 2875208 h 3614056"/>
              <a:gd name="connsiteX19" fmla="*/ 176468 w 2089376"/>
              <a:gd name="connsiteY19" fmla="*/ 2875208 h 3614056"/>
              <a:gd name="connsiteX20" fmla="*/ 176468 w 2089376"/>
              <a:gd name="connsiteY20" fmla="*/ 738905 h 3614056"/>
              <a:gd name="connsiteX21" fmla="*/ 1068180 w 2089376"/>
              <a:gd name="connsiteY21" fmla="*/ 3045747 h 3614056"/>
              <a:gd name="connsiteX22" fmla="*/ 1068180 w 2089376"/>
              <a:gd name="connsiteY22" fmla="*/ 3045747 h 3614056"/>
              <a:gd name="connsiteX23" fmla="*/ 1267066 w 2089376"/>
              <a:gd name="connsiteY23" fmla="*/ 3244633 h 3614056"/>
              <a:gd name="connsiteX24" fmla="*/ 1267066 w 2089376"/>
              <a:gd name="connsiteY24" fmla="*/ 3244633 h 3614056"/>
              <a:gd name="connsiteX25" fmla="*/ 1267066 w 2089376"/>
              <a:gd name="connsiteY25" fmla="*/ 3244633 h 3614056"/>
              <a:gd name="connsiteX26" fmla="*/ 1267066 w 2089376"/>
              <a:gd name="connsiteY26" fmla="*/ 3244633 h 3614056"/>
              <a:gd name="connsiteX27" fmla="*/ 1068180 w 2089376"/>
              <a:gd name="connsiteY27" fmla="*/ 3443519 h 3614056"/>
              <a:gd name="connsiteX28" fmla="*/ 1068180 w 2089376"/>
              <a:gd name="connsiteY28" fmla="*/ 3443519 h 3614056"/>
              <a:gd name="connsiteX29" fmla="*/ 1068180 w 2089376"/>
              <a:gd name="connsiteY29" fmla="*/ 3443519 h 3614056"/>
              <a:gd name="connsiteX30" fmla="*/ 1068180 w 2089376"/>
              <a:gd name="connsiteY30" fmla="*/ 3443519 h 3614056"/>
              <a:gd name="connsiteX31" fmla="*/ 869294 w 2089376"/>
              <a:gd name="connsiteY31" fmla="*/ 3244633 h 3614056"/>
              <a:gd name="connsiteX32" fmla="*/ 869294 w 2089376"/>
              <a:gd name="connsiteY32" fmla="*/ 3244633 h 3614056"/>
              <a:gd name="connsiteX33" fmla="*/ 869294 w 2089376"/>
              <a:gd name="connsiteY33" fmla="*/ 3244633 h 3614056"/>
              <a:gd name="connsiteX34" fmla="*/ 869294 w 2089376"/>
              <a:gd name="connsiteY34" fmla="*/ 3244633 h 3614056"/>
              <a:gd name="connsiteX35" fmla="*/ 1068180 w 2089376"/>
              <a:gd name="connsiteY35" fmla="*/ 3045747 h 3614056"/>
              <a:gd name="connsiteX36" fmla="*/ 1068180 w 2089376"/>
              <a:gd name="connsiteY36" fmla="*/ 3045747 h 3614056"/>
              <a:gd name="connsiteX37" fmla="*/ 1068180 w 2089376"/>
              <a:gd name="connsiteY37" fmla="*/ 3045747 h 361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089376" h="3614056">
                <a:moveTo>
                  <a:pt x="321256" y="0"/>
                </a:moveTo>
                <a:cubicBezTo>
                  <a:pt x="144562" y="0"/>
                  <a:pt x="0" y="144562"/>
                  <a:pt x="0" y="321256"/>
                </a:cubicBezTo>
                <a:lnTo>
                  <a:pt x="0" y="3292801"/>
                </a:lnTo>
                <a:cubicBezTo>
                  <a:pt x="0" y="3469495"/>
                  <a:pt x="144562" y="3614057"/>
                  <a:pt x="321256" y="3614057"/>
                </a:cubicBezTo>
                <a:lnTo>
                  <a:pt x="1815047" y="3614057"/>
                </a:lnTo>
                <a:cubicBezTo>
                  <a:pt x="1991741" y="3614057"/>
                  <a:pt x="2136303" y="3469495"/>
                  <a:pt x="2136303" y="3292801"/>
                </a:cubicBezTo>
                <a:lnTo>
                  <a:pt x="2136303" y="321256"/>
                </a:lnTo>
                <a:cubicBezTo>
                  <a:pt x="2136303" y="144562"/>
                  <a:pt x="1991741" y="0"/>
                  <a:pt x="1815047" y="0"/>
                </a:cubicBezTo>
                <a:lnTo>
                  <a:pt x="321256" y="0"/>
                </a:lnTo>
                <a:close/>
                <a:moveTo>
                  <a:pt x="889115" y="309397"/>
                </a:moveTo>
                <a:lnTo>
                  <a:pt x="1247302" y="309397"/>
                </a:lnTo>
                <a:cubicBezTo>
                  <a:pt x="1270849" y="309397"/>
                  <a:pt x="1289936" y="336390"/>
                  <a:pt x="1289936" y="369650"/>
                </a:cubicBezTo>
                <a:cubicBezTo>
                  <a:pt x="1289936" y="402911"/>
                  <a:pt x="1270849" y="429903"/>
                  <a:pt x="1247302" y="429903"/>
                </a:cubicBezTo>
                <a:lnTo>
                  <a:pt x="889115" y="429903"/>
                </a:lnTo>
                <a:cubicBezTo>
                  <a:pt x="865567" y="429903"/>
                  <a:pt x="846480" y="402911"/>
                  <a:pt x="846480" y="369650"/>
                </a:cubicBezTo>
                <a:cubicBezTo>
                  <a:pt x="846480" y="336390"/>
                  <a:pt x="865567" y="309397"/>
                  <a:pt x="889115" y="309397"/>
                </a:cubicBezTo>
                <a:close/>
                <a:moveTo>
                  <a:pt x="176468" y="738905"/>
                </a:moveTo>
                <a:lnTo>
                  <a:pt x="1959892" y="738905"/>
                </a:lnTo>
                <a:lnTo>
                  <a:pt x="1959892" y="2875208"/>
                </a:lnTo>
                <a:lnTo>
                  <a:pt x="176468" y="2875208"/>
                </a:lnTo>
                <a:lnTo>
                  <a:pt x="176468" y="738905"/>
                </a:lnTo>
                <a:close/>
                <a:moveTo>
                  <a:pt x="1068180" y="3045747"/>
                </a:moveTo>
                <a:cubicBezTo>
                  <a:pt x="1068180" y="3045747"/>
                  <a:pt x="1068180" y="3045747"/>
                  <a:pt x="1068180" y="3045747"/>
                </a:cubicBezTo>
                <a:cubicBezTo>
                  <a:pt x="1178013" y="3045747"/>
                  <a:pt x="1267066" y="3134799"/>
                  <a:pt x="1267066" y="3244633"/>
                </a:cubicBezTo>
                <a:cubicBezTo>
                  <a:pt x="1267066" y="3244633"/>
                  <a:pt x="1267066" y="3244633"/>
                  <a:pt x="1267066" y="3244633"/>
                </a:cubicBezTo>
                <a:lnTo>
                  <a:pt x="1267066" y="3244633"/>
                </a:lnTo>
                <a:cubicBezTo>
                  <a:pt x="1267066" y="3244633"/>
                  <a:pt x="1267066" y="3244633"/>
                  <a:pt x="1267066" y="3244633"/>
                </a:cubicBezTo>
                <a:cubicBezTo>
                  <a:pt x="1267066" y="3354466"/>
                  <a:pt x="1178013" y="3443519"/>
                  <a:pt x="1068180" y="3443519"/>
                </a:cubicBezTo>
                <a:cubicBezTo>
                  <a:pt x="1068180" y="3443519"/>
                  <a:pt x="1068180" y="3443519"/>
                  <a:pt x="1068180" y="3443519"/>
                </a:cubicBezTo>
                <a:lnTo>
                  <a:pt x="1068180" y="3443519"/>
                </a:lnTo>
                <a:cubicBezTo>
                  <a:pt x="1068180" y="3443519"/>
                  <a:pt x="1068180" y="3443519"/>
                  <a:pt x="1068180" y="3443519"/>
                </a:cubicBezTo>
                <a:cubicBezTo>
                  <a:pt x="958346" y="3443519"/>
                  <a:pt x="869294" y="3354466"/>
                  <a:pt x="869294" y="3244633"/>
                </a:cubicBezTo>
                <a:cubicBezTo>
                  <a:pt x="869294" y="3244633"/>
                  <a:pt x="869294" y="3244633"/>
                  <a:pt x="869294" y="3244633"/>
                </a:cubicBezTo>
                <a:lnTo>
                  <a:pt x="869294" y="3244633"/>
                </a:lnTo>
                <a:cubicBezTo>
                  <a:pt x="869294" y="3244633"/>
                  <a:pt x="869294" y="3244633"/>
                  <a:pt x="869294" y="3244633"/>
                </a:cubicBezTo>
                <a:cubicBezTo>
                  <a:pt x="869294" y="3134799"/>
                  <a:pt x="958346" y="3045747"/>
                  <a:pt x="1068180" y="3045747"/>
                </a:cubicBezTo>
                <a:cubicBezTo>
                  <a:pt x="1068180" y="3045747"/>
                  <a:pt x="1068180" y="3045747"/>
                  <a:pt x="1068180" y="3045747"/>
                </a:cubicBezTo>
                <a:lnTo>
                  <a:pt x="1068180" y="3045747"/>
                </a:lnTo>
                <a:close/>
              </a:path>
            </a:pathLst>
          </a:custGeom>
          <a:solidFill>
            <a:srgbClr val="CDCDCD"/>
          </a:solidFill>
          <a:ln w="5640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5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5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5520EB-0F65-403D-A973-B17B2A4C2E9D}"/>
              </a:ext>
            </a:extLst>
          </p:cNvPr>
          <p:cNvSpPr txBox="1"/>
          <p:nvPr/>
        </p:nvSpPr>
        <p:spPr>
          <a:xfrm>
            <a:off x="5121315" y="5937796"/>
            <a:ext cx="1682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CDCDCD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Arial" panose="020B0604020202020204" pitchFamily="34" charset="0"/>
              </a:rPr>
              <a:t>Take a picture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CDCDCD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Arial" panose="020B0604020202020204" pitchFamily="34" charset="0"/>
              </a:rPr>
              <a:t> to 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CDCDCD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CDCDCD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Arial" panose="020B0604020202020204" pitchFamily="34" charset="0"/>
              </a:rPr>
              <a:t>download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CDCDCD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Arial" panose="020B0604020202020204" pitchFamily="34" charset="0"/>
              </a:rPr>
              <a:t> the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CDCDCD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CDCDCD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Arial" panose="020B0604020202020204" pitchFamily="34" charset="0"/>
              </a:rPr>
              <a:t>full paper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3A7B10-D6D9-4BF7-9A8B-B3113FDC3D80}"/>
              </a:ext>
            </a:extLst>
          </p:cNvPr>
          <p:cNvSpPr/>
          <p:nvPr/>
        </p:nvSpPr>
        <p:spPr>
          <a:xfrm>
            <a:off x="1196154" y="669302"/>
            <a:ext cx="348099" cy="331417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B5C0A9-48EF-4957-80A2-585367894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7151" y="6001495"/>
            <a:ext cx="658813" cy="537766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2B70FBA-A2DF-453C-9792-CA6E8DB0D343}"/>
              </a:ext>
            </a:extLst>
          </p:cNvPr>
          <p:cNvCxnSpPr>
            <a:cxnSpLocks/>
          </p:cNvCxnSpPr>
          <p:nvPr/>
        </p:nvCxnSpPr>
        <p:spPr>
          <a:xfrm flipH="1">
            <a:off x="4480869" y="6126830"/>
            <a:ext cx="270305" cy="0"/>
          </a:xfrm>
          <a:prstGeom prst="straightConnector1">
            <a:avLst/>
          </a:prstGeom>
          <a:ln w="66675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18">
            <a:extLst>
              <a:ext uri="{FF2B5EF4-FFF2-40B4-BE49-F238E27FC236}">
                <a16:creationId xmlns:a16="http://schemas.microsoft.com/office/drawing/2014/main" id="{C1210836-80D5-470E-883D-041B85957069}"/>
              </a:ext>
            </a:extLst>
          </p:cNvPr>
          <p:cNvSpPr/>
          <p:nvPr/>
        </p:nvSpPr>
        <p:spPr>
          <a:xfrm>
            <a:off x="1279262" y="761016"/>
            <a:ext cx="165438" cy="153856"/>
          </a:xfrm>
          <a:custGeom>
            <a:avLst/>
            <a:gdLst>
              <a:gd name="connsiteX0" fmla="*/ 310594 w 327663"/>
              <a:gd name="connsiteY0" fmla="*/ 219906 h 335196"/>
              <a:gd name="connsiteX1" fmla="*/ 246568 w 327663"/>
              <a:gd name="connsiteY1" fmla="*/ 176217 h 335196"/>
              <a:gd name="connsiteX2" fmla="*/ 212295 w 327663"/>
              <a:gd name="connsiteY2" fmla="*/ 176217 h 335196"/>
              <a:gd name="connsiteX3" fmla="*/ 165217 w 327663"/>
              <a:gd name="connsiteY3" fmla="*/ 189022 h 335196"/>
              <a:gd name="connsiteX4" fmla="*/ 118138 w 327663"/>
              <a:gd name="connsiteY4" fmla="*/ 176217 h 335196"/>
              <a:gd name="connsiteX5" fmla="*/ 83866 w 327663"/>
              <a:gd name="connsiteY5" fmla="*/ 176217 h 335196"/>
              <a:gd name="connsiteX6" fmla="*/ 19839 w 327663"/>
              <a:gd name="connsiteY6" fmla="*/ 219906 h 335196"/>
              <a:gd name="connsiteX7" fmla="*/ 1385 w 327663"/>
              <a:gd name="connsiteY7" fmla="*/ 299750 h 335196"/>
              <a:gd name="connsiteX8" fmla="*/ 165970 w 327663"/>
              <a:gd name="connsiteY8" fmla="*/ 335529 h 335196"/>
              <a:gd name="connsiteX9" fmla="*/ 329802 w 327663"/>
              <a:gd name="connsiteY9" fmla="*/ 299750 h 335196"/>
              <a:gd name="connsiteX10" fmla="*/ 310594 w 327663"/>
              <a:gd name="connsiteY10" fmla="*/ 219906 h 335196"/>
              <a:gd name="connsiteX11" fmla="*/ 165593 w 327663"/>
              <a:gd name="connsiteY11" fmla="*/ 154749 h 335196"/>
              <a:gd name="connsiteX12" fmla="*/ 242425 w 327663"/>
              <a:gd name="connsiteY12" fmla="*/ 77918 h 335196"/>
              <a:gd name="connsiteX13" fmla="*/ 165593 w 327663"/>
              <a:gd name="connsiteY13" fmla="*/ 1086 h 335196"/>
              <a:gd name="connsiteX14" fmla="*/ 88762 w 327663"/>
              <a:gd name="connsiteY14" fmla="*/ 77918 h 335196"/>
              <a:gd name="connsiteX15" fmla="*/ 165593 w 327663"/>
              <a:gd name="connsiteY15" fmla="*/ 154749 h 33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27663" h="335196">
                <a:moveTo>
                  <a:pt x="310594" y="219906"/>
                </a:moveTo>
                <a:cubicBezTo>
                  <a:pt x="287243" y="179983"/>
                  <a:pt x="246568" y="176217"/>
                  <a:pt x="246568" y="176217"/>
                </a:cubicBezTo>
                <a:lnTo>
                  <a:pt x="212295" y="176217"/>
                </a:lnTo>
                <a:cubicBezTo>
                  <a:pt x="198360" y="184126"/>
                  <a:pt x="182541" y="189022"/>
                  <a:pt x="165217" y="189022"/>
                </a:cubicBezTo>
                <a:cubicBezTo>
                  <a:pt x="147892" y="189022"/>
                  <a:pt x="132074" y="184503"/>
                  <a:pt x="118138" y="176217"/>
                </a:cubicBezTo>
                <a:lnTo>
                  <a:pt x="83866" y="176217"/>
                </a:lnTo>
                <a:cubicBezTo>
                  <a:pt x="83866" y="176217"/>
                  <a:pt x="43190" y="179983"/>
                  <a:pt x="19839" y="219906"/>
                </a:cubicBezTo>
                <a:cubicBezTo>
                  <a:pt x="-2758" y="259828"/>
                  <a:pt x="1385" y="299750"/>
                  <a:pt x="1385" y="299750"/>
                </a:cubicBezTo>
                <a:cubicBezTo>
                  <a:pt x="1385" y="299750"/>
                  <a:pt x="37164" y="335529"/>
                  <a:pt x="165970" y="335529"/>
                </a:cubicBezTo>
                <a:cubicBezTo>
                  <a:pt x="294776" y="335529"/>
                  <a:pt x="329802" y="299750"/>
                  <a:pt x="329802" y="299750"/>
                </a:cubicBezTo>
                <a:cubicBezTo>
                  <a:pt x="329802" y="299750"/>
                  <a:pt x="333945" y="259828"/>
                  <a:pt x="310594" y="219906"/>
                </a:cubicBezTo>
                <a:close/>
                <a:moveTo>
                  <a:pt x="165593" y="154749"/>
                </a:moveTo>
                <a:cubicBezTo>
                  <a:pt x="208152" y="154749"/>
                  <a:pt x="242425" y="120477"/>
                  <a:pt x="242425" y="77918"/>
                </a:cubicBezTo>
                <a:cubicBezTo>
                  <a:pt x="242425" y="35359"/>
                  <a:pt x="208152" y="1086"/>
                  <a:pt x="165593" y="1086"/>
                </a:cubicBezTo>
                <a:cubicBezTo>
                  <a:pt x="123035" y="1086"/>
                  <a:pt x="88762" y="35736"/>
                  <a:pt x="88762" y="77918"/>
                </a:cubicBezTo>
                <a:cubicBezTo>
                  <a:pt x="88762" y="120477"/>
                  <a:pt x="123035" y="154749"/>
                  <a:pt x="165593" y="154749"/>
                </a:cubicBezTo>
                <a:close/>
              </a:path>
            </a:pathLst>
          </a:custGeom>
          <a:solidFill>
            <a:schemeClr val="bg1"/>
          </a:solidFill>
          <a:ln w="366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5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BA4CF46-E210-4322-91D1-2A41779F64E4}"/>
              </a:ext>
            </a:extLst>
          </p:cNvPr>
          <p:cNvSpPr/>
          <p:nvPr/>
        </p:nvSpPr>
        <p:spPr>
          <a:xfrm>
            <a:off x="1574883" y="652930"/>
            <a:ext cx="946093" cy="400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PRESENTER:</a:t>
            </a: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 </a:t>
            </a:r>
          </a:p>
          <a:p>
            <a:pPr marL="0" marR="0" lvl="0" indent="0" algn="l" defTabSz="95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1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C107"/>
                </a:highlight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Leeroy</a:t>
            </a:r>
            <a:r>
              <a:rPr kumimoji="0" lang="en-US" sz="91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91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Jenkins</a:t>
            </a:r>
            <a:endParaRPr kumimoji="0" lang="en-US" sz="91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C155C6-7E35-4156-B9B3-271571AF60CC}"/>
              </a:ext>
            </a:extLst>
          </p:cNvPr>
          <p:cNvSpPr txBox="1"/>
          <p:nvPr/>
        </p:nvSpPr>
        <p:spPr>
          <a:xfrm>
            <a:off x="1165524" y="226206"/>
            <a:ext cx="1596258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Title:</a:t>
            </a:r>
            <a:br>
              <a:rPr kumimoji="0" lang="en-US" sz="1125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125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Subtitle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F61B32-8F5A-4CA2-B549-F3CD26098007}"/>
              </a:ext>
            </a:extLst>
          </p:cNvPr>
          <p:cNvSpPr txBox="1"/>
          <p:nvPr/>
        </p:nvSpPr>
        <p:spPr>
          <a:xfrm>
            <a:off x="9520873" y="5288091"/>
            <a:ext cx="1566109" cy="656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1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Leeroy</a:t>
            </a:r>
            <a:r>
              <a:rPr kumimoji="0" lang="en-US" sz="91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91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Jenkins, author2, </a:t>
            </a:r>
            <a:br>
              <a:rPr kumimoji="0" lang="en-US" sz="91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91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</a:rPr>
              <a:t>author3, author4, author5, author6, author7, author42</a:t>
            </a:r>
            <a:endParaRPr kumimoji="0" lang="en-US" sz="91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3" name="Graphic 18">
            <a:extLst>
              <a:ext uri="{FF2B5EF4-FFF2-40B4-BE49-F238E27FC236}">
                <a16:creationId xmlns:a16="http://schemas.microsoft.com/office/drawing/2014/main" id="{1B355378-8069-4F41-9F33-76FF52B1D680}"/>
              </a:ext>
            </a:extLst>
          </p:cNvPr>
          <p:cNvSpPr/>
          <p:nvPr/>
        </p:nvSpPr>
        <p:spPr>
          <a:xfrm>
            <a:off x="9418428" y="5330001"/>
            <a:ext cx="75090" cy="69833"/>
          </a:xfrm>
          <a:custGeom>
            <a:avLst/>
            <a:gdLst>
              <a:gd name="connsiteX0" fmla="*/ 310594 w 327663"/>
              <a:gd name="connsiteY0" fmla="*/ 219906 h 335196"/>
              <a:gd name="connsiteX1" fmla="*/ 246568 w 327663"/>
              <a:gd name="connsiteY1" fmla="*/ 176217 h 335196"/>
              <a:gd name="connsiteX2" fmla="*/ 212295 w 327663"/>
              <a:gd name="connsiteY2" fmla="*/ 176217 h 335196"/>
              <a:gd name="connsiteX3" fmla="*/ 165217 w 327663"/>
              <a:gd name="connsiteY3" fmla="*/ 189022 h 335196"/>
              <a:gd name="connsiteX4" fmla="*/ 118138 w 327663"/>
              <a:gd name="connsiteY4" fmla="*/ 176217 h 335196"/>
              <a:gd name="connsiteX5" fmla="*/ 83866 w 327663"/>
              <a:gd name="connsiteY5" fmla="*/ 176217 h 335196"/>
              <a:gd name="connsiteX6" fmla="*/ 19839 w 327663"/>
              <a:gd name="connsiteY6" fmla="*/ 219906 h 335196"/>
              <a:gd name="connsiteX7" fmla="*/ 1385 w 327663"/>
              <a:gd name="connsiteY7" fmla="*/ 299750 h 335196"/>
              <a:gd name="connsiteX8" fmla="*/ 165970 w 327663"/>
              <a:gd name="connsiteY8" fmla="*/ 335529 h 335196"/>
              <a:gd name="connsiteX9" fmla="*/ 329802 w 327663"/>
              <a:gd name="connsiteY9" fmla="*/ 299750 h 335196"/>
              <a:gd name="connsiteX10" fmla="*/ 310594 w 327663"/>
              <a:gd name="connsiteY10" fmla="*/ 219906 h 335196"/>
              <a:gd name="connsiteX11" fmla="*/ 165593 w 327663"/>
              <a:gd name="connsiteY11" fmla="*/ 154749 h 335196"/>
              <a:gd name="connsiteX12" fmla="*/ 242425 w 327663"/>
              <a:gd name="connsiteY12" fmla="*/ 77918 h 335196"/>
              <a:gd name="connsiteX13" fmla="*/ 165593 w 327663"/>
              <a:gd name="connsiteY13" fmla="*/ 1086 h 335196"/>
              <a:gd name="connsiteX14" fmla="*/ 88762 w 327663"/>
              <a:gd name="connsiteY14" fmla="*/ 77918 h 335196"/>
              <a:gd name="connsiteX15" fmla="*/ 165593 w 327663"/>
              <a:gd name="connsiteY15" fmla="*/ 154749 h 33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27663" h="335196">
                <a:moveTo>
                  <a:pt x="310594" y="219906"/>
                </a:moveTo>
                <a:cubicBezTo>
                  <a:pt x="287243" y="179983"/>
                  <a:pt x="246568" y="176217"/>
                  <a:pt x="246568" y="176217"/>
                </a:cubicBezTo>
                <a:lnTo>
                  <a:pt x="212295" y="176217"/>
                </a:lnTo>
                <a:cubicBezTo>
                  <a:pt x="198360" y="184126"/>
                  <a:pt x="182541" y="189022"/>
                  <a:pt x="165217" y="189022"/>
                </a:cubicBezTo>
                <a:cubicBezTo>
                  <a:pt x="147892" y="189022"/>
                  <a:pt x="132074" y="184503"/>
                  <a:pt x="118138" y="176217"/>
                </a:cubicBezTo>
                <a:lnTo>
                  <a:pt x="83866" y="176217"/>
                </a:lnTo>
                <a:cubicBezTo>
                  <a:pt x="83866" y="176217"/>
                  <a:pt x="43190" y="179983"/>
                  <a:pt x="19839" y="219906"/>
                </a:cubicBezTo>
                <a:cubicBezTo>
                  <a:pt x="-2758" y="259828"/>
                  <a:pt x="1385" y="299750"/>
                  <a:pt x="1385" y="299750"/>
                </a:cubicBezTo>
                <a:cubicBezTo>
                  <a:pt x="1385" y="299750"/>
                  <a:pt x="37164" y="335529"/>
                  <a:pt x="165970" y="335529"/>
                </a:cubicBezTo>
                <a:cubicBezTo>
                  <a:pt x="294776" y="335529"/>
                  <a:pt x="329802" y="299750"/>
                  <a:pt x="329802" y="299750"/>
                </a:cubicBezTo>
                <a:cubicBezTo>
                  <a:pt x="329802" y="299750"/>
                  <a:pt x="333945" y="259828"/>
                  <a:pt x="310594" y="219906"/>
                </a:cubicBezTo>
                <a:close/>
                <a:moveTo>
                  <a:pt x="165593" y="154749"/>
                </a:moveTo>
                <a:cubicBezTo>
                  <a:pt x="208152" y="154749"/>
                  <a:pt x="242425" y="120477"/>
                  <a:pt x="242425" y="77918"/>
                </a:cubicBezTo>
                <a:cubicBezTo>
                  <a:pt x="242425" y="35359"/>
                  <a:pt x="208152" y="1086"/>
                  <a:pt x="165593" y="1086"/>
                </a:cubicBezTo>
                <a:cubicBezTo>
                  <a:pt x="123035" y="1086"/>
                  <a:pt x="88762" y="35736"/>
                  <a:pt x="88762" y="77918"/>
                </a:cubicBezTo>
                <a:cubicBezTo>
                  <a:pt x="88762" y="120477"/>
                  <a:pt x="123035" y="154749"/>
                  <a:pt x="165593" y="154749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66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5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469FA09-6407-4240-A302-A9681C46F1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56500" y="5749567"/>
            <a:ext cx="788138" cy="788138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89E06E1A-3199-4F95-AE85-81CD89995E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80899" y="4088016"/>
            <a:ext cx="1849783" cy="1233188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FC52CE-B062-47D6-A8CB-AF6B214D1A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3683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D074D9C-0647-4697-8C43-9C38EB7E0278}"/>
              </a:ext>
            </a:extLst>
          </p:cNvPr>
          <p:cNvSpPr/>
          <p:nvPr/>
        </p:nvSpPr>
        <p:spPr>
          <a:xfrm>
            <a:off x="3304954" y="5643958"/>
            <a:ext cx="5582093" cy="1214042"/>
          </a:xfrm>
          <a:prstGeom prst="rect">
            <a:avLst/>
          </a:prstGeom>
          <a:solidFill>
            <a:srgbClr val="006A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9736"/>
            <a:endParaRPr lang="en-US" sz="31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8AF760-C359-4592-BF1F-0C7A94DA9F89}"/>
              </a:ext>
            </a:extLst>
          </p:cNvPr>
          <p:cNvSpPr txBox="1"/>
          <p:nvPr/>
        </p:nvSpPr>
        <p:spPr>
          <a:xfrm>
            <a:off x="3591531" y="2754457"/>
            <a:ext cx="1406332" cy="2565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9736">
              <a:lnSpc>
                <a:spcPct val="120000"/>
              </a:lnSpc>
            </a:pPr>
            <a:r>
              <a:rPr lang="en-US" sz="837" b="1" dirty="0">
                <a:solidFill>
                  <a:prstClr val="black"/>
                </a:solidFill>
                <a:latin typeface="Lato Black" panose="020F0A02020204030203" pitchFamily="34" charset="0"/>
                <a:cs typeface="Arial" panose="020B0604020202020204" pitchFamily="34" charset="0"/>
              </a:rPr>
              <a:t>INTRO</a:t>
            </a:r>
          </a:p>
          <a:p>
            <a:pPr marL="99670" indent="-99670" defTabSz="79736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837" dirty="0">
                <a:solidFill>
                  <a:prstClr val="black"/>
                </a:solidFill>
                <a:latin typeface="Lato" panose="020F0502020204030203" pitchFamily="34" charset="0"/>
                <a:cs typeface="Arial" panose="020B0604020202020204" pitchFamily="34" charset="0"/>
              </a:rPr>
              <a:t>Just give context for the gap you’re filling</a:t>
            </a:r>
          </a:p>
          <a:p>
            <a:pPr marL="99670" indent="-99670" defTabSz="79736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837" dirty="0">
                <a:solidFill>
                  <a:prstClr val="black"/>
                </a:solidFill>
                <a:latin typeface="Lato" panose="020F0502020204030203" pitchFamily="34" charset="0"/>
                <a:cs typeface="Arial" panose="020B0604020202020204" pitchFamily="34" charset="0"/>
              </a:rPr>
              <a:t>You’re not going to get yelled at if you don’t cite the 5 papers from 1937 that defined this construct. They’ll download your paper if they want that.</a:t>
            </a:r>
          </a:p>
          <a:p>
            <a:pPr marL="99670" indent="-99670" defTabSz="79736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837" b="1" dirty="0">
              <a:solidFill>
                <a:prstClr val="black"/>
              </a:solidFill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defTabSz="79736">
              <a:lnSpc>
                <a:spcPct val="120000"/>
              </a:lnSpc>
            </a:pPr>
            <a:r>
              <a:rPr lang="en-US" sz="837" b="1" dirty="0">
                <a:solidFill>
                  <a:srgbClr val="8C1616"/>
                </a:solidFill>
                <a:latin typeface="Lato Black" panose="020F0A02020204030203" pitchFamily="34" charset="0"/>
                <a:cs typeface="Arial" panose="020B0604020202020204" pitchFamily="34" charset="0"/>
              </a:rPr>
              <a:t>METHODS</a:t>
            </a:r>
          </a:p>
          <a:p>
            <a:pPr marL="129570" indent="-129570" defTabSz="79736">
              <a:lnSpc>
                <a:spcPct val="120000"/>
              </a:lnSpc>
              <a:buFont typeface="+mj-lt"/>
              <a:buAutoNum type="arabicPeriod"/>
            </a:pPr>
            <a:r>
              <a:rPr lang="en-US" sz="837" dirty="0">
                <a:solidFill>
                  <a:prstClr val="black"/>
                </a:solidFill>
                <a:latin typeface="Lato" panose="020F0502020204030203" pitchFamily="34" charset="0"/>
                <a:cs typeface="Arial" panose="020B0604020202020204" pitchFamily="34" charset="0"/>
              </a:rPr>
              <a:t>N = ###, </a:t>
            </a:r>
          </a:p>
          <a:p>
            <a:pPr marL="129570" indent="-129570" defTabSz="79736">
              <a:lnSpc>
                <a:spcPct val="120000"/>
              </a:lnSpc>
              <a:buFont typeface="+mj-lt"/>
              <a:buAutoNum type="arabicPeriod"/>
            </a:pPr>
            <a:r>
              <a:rPr lang="en-US" sz="837" dirty="0">
                <a:solidFill>
                  <a:prstClr val="black"/>
                </a:solidFill>
                <a:latin typeface="Lato" panose="020F0502020204030203" pitchFamily="34" charset="0"/>
                <a:cs typeface="Arial" panose="020B0604020202020204" pitchFamily="34" charset="0"/>
              </a:rPr>
              <a:t>Collected this</a:t>
            </a:r>
          </a:p>
          <a:p>
            <a:pPr marL="129570" indent="-129570" defTabSz="79736">
              <a:lnSpc>
                <a:spcPct val="120000"/>
              </a:lnSpc>
              <a:buFont typeface="+mj-lt"/>
              <a:buAutoNum type="arabicPeriod"/>
            </a:pPr>
            <a:r>
              <a:rPr lang="en-US" sz="837" dirty="0">
                <a:solidFill>
                  <a:prstClr val="black"/>
                </a:solidFill>
                <a:latin typeface="Lato" panose="020F0502020204030203" pitchFamily="34" charset="0"/>
                <a:cs typeface="Arial" panose="020B0604020202020204" pitchFamily="34" charset="0"/>
              </a:rPr>
              <a:t>Tested with X statistical test</a:t>
            </a:r>
            <a:endParaRPr lang="en-US" sz="837" b="1" dirty="0">
              <a:solidFill>
                <a:prstClr val="black"/>
              </a:solidFill>
              <a:latin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1E7EF1-9C6B-4FC5-9AB8-52260F86FE16}"/>
              </a:ext>
            </a:extLst>
          </p:cNvPr>
          <p:cNvSpPr txBox="1"/>
          <p:nvPr/>
        </p:nvSpPr>
        <p:spPr>
          <a:xfrm>
            <a:off x="3986102" y="1214042"/>
            <a:ext cx="1595728" cy="382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9736"/>
            <a:r>
              <a:rPr lang="en-US" sz="942" b="1" i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Title:</a:t>
            </a:r>
            <a:br>
              <a:rPr lang="en-US" sz="942" i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</a:br>
            <a:r>
              <a:rPr lang="en-US" sz="942" i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Subtitle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3EE459-B491-419A-8641-59F82ADBA5B3}"/>
              </a:ext>
            </a:extLst>
          </p:cNvPr>
          <p:cNvSpPr txBox="1"/>
          <p:nvPr/>
        </p:nvSpPr>
        <p:spPr>
          <a:xfrm>
            <a:off x="4100105" y="1621398"/>
            <a:ext cx="1311161" cy="32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9736"/>
            <a:r>
              <a:rPr lang="en-US" sz="767" b="1" dirty="0">
                <a:solidFill>
                  <a:prstClr val="black"/>
                </a:solidFill>
                <a:highlight>
                  <a:srgbClr val="FFD54F"/>
                </a:highlight>
                <a:latin typeface="Lato" panose="020F0502020204030203" pitchFamily="34" charset="0"/>
                <a:cs typeface="Lato" panose="020F0502020204030203" pitchFamily="34" charset="0"/>
              </a:rPr>
              <a:t>Leeroy </a:t>
            </a:r>
            <a:r>
              <a:rPr lang="en-US" sz="767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Jenkins, author2, </a:t>
            </a:r>
            <a:br>
              <a:rPr lang="en-US" sz="767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</a:br>
            <a:r>
              <a:rPr lang="en-US" sz="767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author3, author4</a:t>
            </a:r>
            <a:endParaRPr lang="en-US" sz="767" b="1" dirty="0">
              <a:solidFill>
                <a:prstClr val="black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Graphic 18">
            <a:extLst>
              <a:ext uri="{FF2B5EF4-FFF2-40B4-BE49-F238E27FC236}">
                <a16:creationId xmlns:a16="http://schemas.microsoft.com/office/drawing/2014/main" id="{AEDBCDB9-CB31-46F9-BCA9-A3365D112F83}"/>
              </a:ext>
            </a:extLst>
          </p:cNvPr>
          <p:cNvSpPr/>
          <p:nvPr/>
        </p:nvSpPr>
        <p:spPr>
          <a:xfrm>
            <a:off x="4014338" y="1656486"/>
            <a:ext cx="62866" cy="58464"/>
          </a:xfrm>
          <a:custGeom>
            <a:avLst/>
            <a:gdLst>
              <a:gd name="connsiteX0" fmla="*/ 310594 w 327663"/>
              <a:gd name="connsiteY0" fmla="*/ 219906 h 335196"/>
              <a:gd name="connsiteX1" fmla="*/ 246568 w 327663"/>
              <a:gd name="connsiteY1" fmla="*/ 176217 h 335196"/>
              <a:gd name="connsiteX2" fmla="*/ 212295 w 327663"/>
              <a:gd name="connsiteY2" fmla="*/ 176217 h 335196"/>
              <a:gd name="connsiteX3" fmla="*/ 165217 w 327663"/>
              <a:gd name="connsiteY3" fmla="*/ 189022 h 335196"/>
              <a:gd name="connsiteX4" fmla="*/ 118138 w 327663"/>
              <a:gd name="connsiteY4" fmla="*/ 176217 h 335196"/>
              <a:gd name="connsiteX5" fmla="*/ 83866 w 327663"/>
              <a:gd name="connsiteY5" fmla="*/ 176217 h 335196"/>
              <a:gd name="connsiteX6" fmla="*/ 19839 w 327663"/>
              <a:gd name="connsiteY6" fmla="*/ 219906 h 335196"/>
              <a:gd name="connsiteX7" fmla="*/ 1385 w 327663"/>
              <a:gd name="connsiteY7" fmla="*/ 299750 h 335196"/>
              <a:gd name="connsiteX8" fmla="*/ 165970 w 327663"/>
              <a:gd name="connsiteY8" fmla="*/ 335529 h 335196"/>
              <a:gd name="connsiteX9" fmla="*/ 329802 w 327663"/>
              <a:gd name="connsiteY9" fmla="*/ 299750 h 335196"/>
              <a:gd name="connsiteX10" fmla="*/ 310594 w 327663"/>
              <a:gd name="connsiteY10" fmla="*/ 219906 h 335196"/>
              <a:gd name="connsiteX11" fmla="*/ 165593 w 327663"/>
              <a:gd name="connsiteY11" fmla="*/ 154749 h 335196"/>
              <a:gd name="connsiteX12" fmla="*/ 242425 w 327663"/>
              <a:gd name="connsiteY12" fmla="*/ 77918 h 335196"/>
              <a:gd name="connsiteX13" fmla="*/ 165593 w 327663"/>
              <a:gd name="connsiteY13" fmla="*/ 1086 h 335196"/>
              <a:gd name="connsiteX14" fmla="*/ 88762 w 327663"/>
              <a:gd name="connsiteY14" fmla="*/ 77918 h 335196"/>
              <a:gd name="connsiteX15" fmla="*/ 165593 w 327663"/>
              <a:gd name="connsiteY15" fmla="*/ 154749 h 33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27663" h="335196">
                <a:moveTo>
                  <a:pt x="310594" y="219906"/>
                </a:moveTo>
                <a:cubicBezTo>
                  <a:pt x="287243" y="179983"/>
                  <a:pt x="246568" y="176217"/>
                  <a:pt x="246568" y="176217"/>
                </a:cubicBezTo>
                <a:lnTo>
                  <a:pt x="212295" y="176217"/>
                </a:lnTo>
                <a:cubicBezTo>
                  <a:pt x="198360" y="184126"/>
                  <a:pt x="182541" y="189022"/>
                  <a:pt x="165217" y="189022"/>
                </a:cubicBezTo>
                <a:cubicBezTo>
                  <a:pt x="147892" y="189022"/>
                  <a:pt x="132074" y="184503"/>
                  <a:pt x="118138" y="176217"/>
                </a:cubicBezTo>
                <a:lnTo>
                  <a:pt x="83866" y="176217"/>
                </a:lnTo>
                <a:cubicBezTo>
                  <a:pt x="83866" y="176217"/>
                  <a:pt x="43190" y="179983"/>
                  <a:pt x="19839" y="219906"/>
                </a:cubicBezTo>
                <a:cubicBezTo>
                  <a:pt x="-2758" y="259828"/>
                  <a:pt x="1385" y="299750"/>
                  <a:pt x="1385" y="299750"/>
                </a:cubicBezTo>
                <a:cubicBezTo>
                  <a:pt x="1385" y="299750"/>
                  <a:pt x="37164" y="335529"/>
                  <a:pt x="165970" y="335529"/>
                </a:cubicBezTo>
                <a:cubicBezTo>
                  <a:pt x="294776" y="335529"/>
                  <a:pt x="329802" y="299750"/>
                  <a:pt x="329802" y="299750"/>
                </a:cubicBezTo>
                <a:cubicBezTo>
                  <a:pt x="329802" y="299750"/>
                  <a:pt x="333945" y="259828"/>
                  <a:pt x="310594" y="219906"/>
                </a:cubicBezTo>
                <a:close/>
                <a:moveTo>
                  <a:pt x="165593" y="154749"/>
                </a:moveTo>
                <a:cubicBezTo>
                  <a:pt x="208152" y="154749"/>
                  <a:pt x="242425" y="120477"/>
                  <a:pt x="242425" y="77918"/>
                </a:cubicBezTo>
                <a:cubicBezTo>
                  <a:pt x="242425" y="35359"/>
                  <a:pt x="208152" y="1086"/>
                  <a:pt x="165593" y="1086"/>
                </a:cubicBezTo>
                <a:cubicBezTo>
                  <a:pt x="123035" y="1086"/>
                  <a:pt x="88762" y="35736"/>
                  <a:pt x="88762" y="77918"/>
                </a:cubicBezTo>
                <a:cubicBezTo>
                  <a:pt x="88762" y="120477"/>
                  <a:pt x="123035" y="154749"/>
                  <a:pt x="165593" y="154749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663" cap="flat">
            <a:noFill/>
            <a:prstDash val="solid"/>
            <a:miter/>
          </a:ln>
        </p:spPr>
        <p:txBody>
          <a:bodyPr rtlCol="0" anchor="ctr"/>
          <a:lstStyle/>
          <a:p>
            <a:pPr defTabSz="79736"/>
            <a:endParaRPr lang="en-US" sz="314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0386EC-D1AC-48D0-B2EC-0AD1DA88A8AB}"/>
              </a:ext>
            </a:extLst>
          </p:cNvPr>
          <p:cNvSpPr/>
          <p:nvPr/>
        </p:nvSpPr>
        <p:spPr>
          <a:xfrm>
            <a:off x="3304954" y="0"/>
            <a:ext cx="5582093" cy="2053413"/>
          </a:xfrm>
          <a:prstGeom prst="rect">
            <a:avLst/>
          </a:prstGeom>
          <a:solidFill>
            <a:srgbClr val="006A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9736"/>
            <a:endParaRPr lang="en-US" sz="31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9EE2F9-E368-471F-966F-6846CB3D7866}"/>
              </a:ext>
            </a:extLst>
          </p:cNvPr>
          <p:cNvSpPr/>
          <p:nvPr/>
        </p:nvSpPr>
        <p:spPr>
          <a:xfrm>
            <a:off x="3591531" y="247412"/>
            <a:ext cx="5008938" cy="1662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9736">
              <a:lnSpc>
                <a:spcPct val="130000"/>
              </a:lnSpc>
            </a:pPr>
            <a:r>
              <a:rPr lang="en-US" sz="2616" b="1" dirty="0">
                <a:solidFill>
                  <a:prstClr val="white"/>
                </a:solidFill>
                <a:latin typeface="Lato Black" panose="020F0A02020204030203" pitchFamily="34" charset="0"/>
                <a:ea typeface="Roboto" panose="02000000000000000000" pitchFamily="2" charset="0"/>
                <a:cs typeface="Arial" panose="020B0604020202020204" pitchFamily="34" charset="0"/>
              </a:rPr>
              <a:t>Main finding goes here</a:t>
            </a:r>
            <a:r>
              <a:rPr lang="en-US" sz="2616" dirty="0">
                <a:solidFill>
                  <a:prstClr val="white"/>
                </a:solidFill>
                <a:latin typeface="Lato" panose="020F0502020204030203" pitchFamily="34" charset="0"/>
                <a:ea typeface="Roboto" panose="02000000000000000000" pitchFamily="2" charset="0"/>
                <a:cs typeface="Arial" panose="020B0604020202020204" pitchFamily="34" charset="0"/>
              </a:rPr>
              <a:t>, translated into </a:t>
            </a:r>
            <a:r>
              <a:rPr lang="en-US" sz="2616" dirty="0">
                <a:solidFill>
                  <a:prstClr val="white"/>
                </a:solidFill>
                <a:latin typeface="Lato Black" panose="020F0A02020204030203" pitchFamily="34" charset="0"/>
                <a:ea typeface="Roboto" panose="02000000000000000000" pitchFamily="2" charset="0"/>
                <a:cs typeface="Arial" panose="020B0604020202020204" pitchFamily="34" charset="0"/>
              </a:rPr>
              <a:t>plain English</a:t>
            </a:r>
            <a:r>
              <a:rPr lang="en-US" sz="2616" dirty="0">
                <a:solidFill>
                  <a:prstClr val="white"/>
                </a:solidFill>
                <a:latin typeface="Lato" panose="020F0502020204030203" pitchFamily="34" charset="0"/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  <a:r>
              <a:rPr lang="en-US" sz="2616" dirty="0">
                <a:solidFill>
                  <a:prstClr val="white"/>
                </a:solidFill>
                <a:latin typeface="Lato Black" panose="020F0A02020204030203" pitchFamily="34" charset="0"/>
                <a:ea typeface="Roboto" panose="02000000000000000000" pitchFamily="2" charset="0"/>
                <a:cs typeface="Arial" panose="020B0604020202020204" pitchFamily="34" charset="0"/>
              </a:rPr>
              <a:t>Emphasize</a:t>
            </a:r>
            <a:r>
              <a:rPr lang="en-US" sz="2616" dirty="0">
                <a:solidFill>
                  <a:prstClr val="white"/>
                </a:solidFill>
                <a:latin typeface="Lato" panose="020F0502020204030203" pitchFamily="34" charset="0"/>
                <a:ea typeface="Roboto" panose="02000000000000000000" pitchFamily="2" charset="0"/>
                <a:cs typeface="Arial" panose="020B0604020202020204" pitchFamily="34" charset="0"/>
              </a:rPr>
              <a:t> the important words.</a:t>
            </a:r>
            <a:endParaRPr lang="en-US" sz="2616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3038D2-6694-4FF1-AFD6-35D55E87C41A}"/>
              </a:ext>
            </a:extLst>
          </p:cNvPr>
          <p:cNvSpPr/>
          <p:nvPr/>
        </p:nvSpPr>
        <p:spPr>
          <a:xfrm>
            <a:off x="5398151" y="2774599"/>
            <a:ext cx="1671567" cy="2720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9736">
              <a:lnSpc>
                <a:spcPct val="120000"/>
              </a:lnSpc>
            </a:pPr>
            <a:r>
              <a:rPr lang="en-US" sz="837" b="1" dirty="0">
                <a:solidFill>
                  <a:prstClr val="black"/>
                </a:solidFill>
                <a:latin typeface="Lato Black" panose="020F0A02020204030203" pitchFamily="34" charset="0"/>
                <a:cs typeface="Arial" panose="020B0604020202020204" pitchFamily="34" charset="0"/>
              </a:rPr>
              <a:t>RESULTS</a:t>
            </a:r>
          </a:p>
          <a:p>
            <a:pPr marL="99670" indent="-99670" defTabSz="79736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837" dirty="0">
                <a:solidFill>
                  <a:prstClr val="black"/>
                </a:solidFill>
                <a:latin typeface="Lato" panose="020F0502020204030203" pitchFamily="34" charset="0"/>
                <a:cs typeface="Arial" panose="020B0604020202020204" pitchFamily="34" charset="0"/>
              </a:rPr>
              <a:t>Graph or table with essential results only.</a:t>
            </a:r>
          </a:p>
          <a:p>
            <a:pPr marL="99670" indent="-99670" defTabSz="79736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837" dirty="0">
                <a:solidFill>
                  <a:prstClr val="black"/>
                </a:solidFill>
                <a:latin typeface="Lato" panose="020F0502020204030203" pitchFamily="34" charset="0"/>
                <a:cs typeface="Arial" panose="020B0604020202020204" pitchFamily="34" charset="0"/>
              </a:rPr>
              <a:t>All the other correlations in the ammo bar.</a:t>
            </a:r>
          </a:p>
          <a:p>
            <a:pPr defTabSz="79736">
              <a:lnSpc>
                <a:spcPct val="120000"/>
              </a:lnSpc>
            </a:pPr>
            <a:endParaRPr lang="en-US" sz="837" dirty="0">
              <a:solidFill>
                <a:prstClr val="black"/>
              </a:solidFill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defTabSz="79736">
              <a:lnSpc>
                <a:spcPct val="120000"/>
              </a:lnSpc>
            </a:pPr>
            <a:endParaRPr lang="en-US" sz="837" dirty="0">
              <a:solidFill>
                <a:prstClr val="black"/>
              </a:solidFill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defTabSz="79736">
              <a:lnSpc>
                <a:spcPct val="120000"/>
              </a:lnSpc>
            </a:pPr>
            <a:r>
              <a:rPr lang="en-US" sz="837" dirty="0">
                <a:solidFill>
                  <a:prstClr val="black"/>
                </a:solidFill>
                <a:latin typeface="Lato Black" panose="020F0A02020204030203" pitchFamily="34" charset="0"/>
                <a:cs typeface="Arial" panose="020B0604020202020204" pitchFamily="34" charset="0"/>
              </a:rPr>
              <a:t>DISCUSSION</a:t>
            </a:r>
          </a:p>
          <a:p>
            <a:pPr marL="79736" indent="-79736" defTabSz="79736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837" dirty="0">
                <a:solidFill>
                  <a:prstClr val="black"/>
                </a:solidFill>
                <a:latin typeface="Lato" panose="020F0502020204030203" pitchFamily="34" charset="0"/>
                <a:cs typeface="Arial" panose="020B0604020202020204" pitchFamily="34" charset="0"/>
              </a:rPr>
              <a:t>“If this result actually generalized and I didn’t have to humbly disclaim the possibility of a thousand confounds and limitations, it would imply that….”</a:t>
            </a:r>
            <a:endParaRPr lang="en-US" sz="837" b="1" dirty="0">
              <a:solidFill>
                <a:prstClr val="black"/>
              </a:solidFill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defTabSz="79736">
              <a:lnSpc>
                <a:spcPct val="120000"/>
              </a:lnSpc>
            </a:pPr>
            <a:endParaRPr lang="en-US" sz="837" dirty="0">
              <a:solidFill>
                <a:prstClr val="black"/>
              </a:solidFill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defTabSz="79736">
              <a:lnSpc>
                <a:spcPct val="120000"/>
              </a:lnSpc>
            </a:pPr>
            <a:r>
              <a:rPr lang="en-US" sz="837" dirty="0">
                <a:solidFill>
                  <a:prstClr val="white">
                    <a:lumMod val="85000"/>
                  </a:prstClr>
                </a:solidFill>
                <a:latin typeface="Lato" panose="020F0502020204030203" pitchFamily="34" charset="0"/>
                <a:cs typeface="Arial" panose="020B0604020202020204" pitchFamily="34" charset="0"/>
              </a:rPr>
              <a:t>Keep font size as high above 28 as possible</a:t>
            </a:r>
            <a:r>
              <a:rPr lang="en-US" sz="837" dirty="0">
                <a:solidFill>
                  <a:srgbClr val="FF0000"/>
                </a:solidFill>
                <a:latin typeface="Lato" panose="020F0502020204030203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352244-5B1B-48A4-BB73-9F770DBFB737}"/>
              </a:ext>
            </a:extLst>
          </p:cNvPr>
          <p:cNvCxnSpPr/>
          <p:nvPr/>
        </p:nvCxnSpPr>
        <p:spPr>
          <a:xfrm>
            <a:off x="7235415" y="1943765"/>
            <a:ext cx="0" cy="4037049"/>
          </a:xfrm>
          <a:prstGeom prst="line">
            <a:avLst/>
          </a:prstGeom>
          <a:ln w="76200">
            <a:solidFill>
              <a:srgbClr val="006A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EF09AAC-A47D-43E5-A106-FABBAC32BA3E}"/>
              </a:ext>
            </a:extLst>
          </p:cNvPr>
          <p:cNvSpPr txBox="1"/>
          <p:nvPr/>
        </p:nvSpPr>
        <p:spPr>
          <a:xfrm>
            <a:off x="3593186" y="2163061"/>
            <a:ext cx="3535422" cy="52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9736"/>
            <a:r>
              <a:rPr lang="en-US" sz="1395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Title goes here; make it small if you need to free up space.</a:t>
            </a:r>
            <a:endParaRPr lang="en-US" sz="1395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44F5FC-ACA9-410F-87AE-D337A6A2883B}"/>
              </a:ext>
            </a:extLst>
          </p:cNvPr>
          <p:cNvGrpSpPr/>
          <p:nvPr/>
        </p:nvGrpSpPr>
        <p:grpSpPr>
          <a:xfrm>
            <a:off x="7846590" y="5876032"/>
            <a:ext cx="794940" cy="778779"/>
            <a:chOff x="8496436" y="33018139"/>
            <a:chExt cx="5698443" cy="558259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12CAA3C-1489-4B76-BE55-54F7895EC144}"/>
                </a:ext>
              </a:extLst>
            </p:cNvPr>
            <p:cNvSpPr/>
            <p:nvPr/>
          </p:nvSpPr>
          <p:spPr>
            <a:xfrm>
              <a:off x="8496436" y="33018139"/>
              <a:ext cx="5698443" cy="55825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9736"/>
              <a:endParaRPr lang="en-US" sz="314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E3B82C2-9541-4FAF-87B2-E59C27A55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771139" y="33274840"/>
              <a:ext cx="5149036" cy="5149036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5045767-D451-47EC-8C33-AF2C20FBB84D}"/>
              </a:ext>
            </a:extLst>
          </p:cNvPr>
          <p:cNvSpPr txBox="1"/>
          <p:nvPr/>
        </p:nvSpPr>
        <p:spPr>
          <a:xfrm>
            <a:off x="7342222" y="2203281"/>
            <a:ext cx="1438499" cy="2153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9736"/>
            <a:r>
              <a:rPr lang="en-US" sz="1046" b="1" dirty="0">
                <a:solidFill>
                  <a:prstClr val="black"/>
                </a:solidFill>
                <a:latin typeface="Lato" panose="020F0502020204030203" pitchFamily="34" charset="0"/>
                <a:cs typeface="Arial" panose="020B0604020202020204" pitchFamily="34" charset="0"/>
              </a:rPr>
              <a:t>AMMO BAR</a:t>
            </a:r>
          </a:p>
          <a:p>
            <a:pPr defTabSz="79736"/>
            <a:endParaRPr lang="en-US" sz="1046" b="1" dirty="0">
              <a:solidFill>
                <a:prstClr val="black"/>
              </a:solidFill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defTabSz="79736"/>
            <a:r>
              <a:rPr lang="en-US" sz="942" b="1" dirty="0">
                <a:solidFill>
                  <a:prstClr val="black"/>
                </a:solidFill>
                <a:latin typeface="Lato" panose="020F0502020204030203" pitchFamily="34" charset="0"/>
                <a:cs typeface="Arial" panose="020B0604020202020204" pitchFamily="34" charset="0"/>
              </a:rPr>
              <a:t>Delete this and replace it with your…</a:t>
            </a:r>
          </a:p>
          <a:p>
            <a:pPr marL="199339" indent="-199339" defTabSz="79736">
              <a:buFont typeface="Arial" panose="020B0604020202020204" pitchFamily="34" charset="0"/>
              <a:buChar char="•"/>
            </a:pPr>
            <a:r>
              <a:rPr lang="en-US" sz="942" dirty="0">
                <a:solidFill>
                  <a:prstClr val="black"/>
                </a:solidFill>
                <a:latin typeface="Lato" panose="020F0502020204030203" pitchFamily="34" charset="0"/>
                <a:cs typeface="Arial" panose="020B0604020202020204" pitchFamily="34" charset="0"/>
              </a:rPr>
              <a:t>Extra Graphs</a:t>
            </a:r>
          </a:p>
          <a:p>
            <a:pPr marL="199339" indent="-199339" defTabSz="79736">
              <a:buFont typeface="Arial" panose="020B0604020202020204" pitchFamily="34" charset="0"/>
              <a:buChar char="•"/>
            </a:pPr>
            <a:r>
              <a:rPr lang="en-US" sz="942" dirty="0">
                <a:solidFill>
                  <a:prstClr val="black"/>
                </a:solidFill>
                <a:latin typeface="Lato" panose="020F0502020204030203" pitchFamily="34" charset="0"/>
                <a:cs typeface="Arial" panose="020B0604020202020204" pitchFamily="34" charset="0"/>
              </a:rPr>
              <a:t>Extra Correlation tables</a:t>
            </a:r>
          </a:p>
          <a:p>
            <a:pPr marL="199339" indent="-199339" defTabSz="79736">
              <a:buFont typeface="Arial" panose="020B0604020202020204" pitchFamily="34" charset="0"/>
              <a:buChar char="•"/>
            </a:pPr>
            <a:r>
              <a:rPr lang="en-US" sz="942" dirty="0">
                <a:solidFill>
                  <a:prstClr val="black"/>
                </a:solidFill>
                <a:latin typeface="Lato" panose="020F0502020204030203" pitchFamily="34" charset="0"/>
                <a:cs typeface="Arial" panose="020B0604020202020204" pitchFamily="34" charset="0"/>
              </a:rPr>
              <a:t>Extra Figures</a:t>
            </a:r>
          </a:p>
          <a:p>
            <a:pPr marL="199339" indent="-199339" defTabSz="79736">
              <a:buFont typeface="Arial" panose="020B0604020202020204" pitchFamily="34" charset="0"/>
              <a:buChar char="•"/>
            </a:pPr>
            <a:r>
              <a:rPr lang="en-US" sz="942" dirty="0">
                <a:solidFill>
                  <a:prstClr val="black"/>
                </a:solidFill>
                <a:latin typeface="Lato" panose="020F0502020204030203" pitchFamily="34" charset="0"/>
                <a:cs typeface="Arial" panose="020B0604020202020204" pitchFamily="34" charset="0"/>
              </a:rPr>
              <a:t>Extra nuance that you’re worried about leaving out.</a:t>
            </a:r>
          </a:p>
          <a:p>
            <a:pPr marL="199339" indent="-199339" defTabSz="79736">
              <a:buFont typeface="Arial" panose="020B0604020202020204" pitchFamily="34" charset="0"/>
              <a:buChar char="•"/>
            </a:pPr>
            <a:r>
              <a:rPr lang="en-US" sz="942" b="1" dirty="0">
                <a:solidFill>
                  <a:prstClr val="black"/>
                </a:solidFill>
                <a:latin typeface="Lato" panose="020F0502020204030203" pitchFamily="34" charset="0"/>
                <a:cs typeface="Arial" panose="020B0604020202020204" pitchFamily="34" charset="0"/>
              </a:rPr>
              <a:t>Keep it messy!</a:t>
            </a:r>
            <a:r>
              <a:rPr lang="en-US" sz="942" dirty="0">
                <a:solidFill>
                  <a:prstClr val="black"/>
                </a:solidFill>
                <a:latin typeface="Lato" panose="020F0502020204030203" pitchFamily="34" charset="0"/>
                <a:cs typeface="Arial" panose="020B0604020202020204" pitchFamily="34" charset="0"/>
              </a:rPr>
              <a:t> This section is just for you.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40C0613-E292-4EA6-9B86-444262BD6A69}"/>
              </a:ext>
            </a:extLst>
          </p:cNvPr>
          <p:cNvGrpSpPr/>
          <p:nvPr/>
        </p:nvGrpSpPr>
        <p:grpSpPr>
          <a:xfrm>
            <a:off x="3591531" y="5402109"/>
            <a:ext cx="2382578" cy="210379"/>
            <a:chOff x="1842351" y="15142076"/>
            <a:chExt cx="13660113" cy="120616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BAD9AF1-DB1F-458B-8FD1-3E2EA4A57D8C}"/>
                </a:ext>
              </a:extLst>
            </p:cNvPr>
            <p:cNvSpPr txBox="1"/>
            <p:nvPr/>
          </p:nvSpPr>
          <p:spPr>
            <a:xfrm>
              <a:off x="2389133" y="15142076"/>
              <a:ext cx="13113331" cy="1206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9736"/>
              <a:r>
                <a:rPr lang="en-US" sz="767" b="1" dirty="0">
                  <a:solidFill>
                    <a:prstClr val="black"/>
                  </a:solidFill>
                  <a:highlight>
                    <a:srgbClr val="FFD54F"/>
                  </a:highlight>
                  <a:latin typeface="Lato" panose="020F0502020204030203" pitchFamily="34" charset="0"/>
                  <a:cs typeface="Lato" panose="020F0502020204030203" pitchFamily="34" charset="0"/>
                </a:rPr>
                <a:t>Leeroy </a:t>
              </a:r>
              <a:r>
                <a:rPr lang="en-US" sz="767" dirty="0">
                  <a:solidFill>
                    <a:prstClr val="black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Jenkins, author2, author3, author4</a:t>
              </a:r>
              <a:endParaRPr lang="en-US" sz="767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3" name="Graphic 18">
              <a:extLst>
                <a:ext uri="{FF2B5EF4-FFF2-40B4-BE49-F238E27FC236}">
                  <a16:creationId xmlns:a16="http://schemas.microsoft.com/office/drawing/2014/main" id="{196C165A-405D-4820-9F17-91CA8CD4F5EF}"/>
                </a:ext>
              </a:extLst>
            </p:cNvPr>
            <p:cNvSpPr/>
            <p:nvPr/>
          </p:nvSpPr>
          <p:spPr>
            <a:xfrm>
              <a:off x="1842351" y="15359198"/>
              <a:ext cx="360430" cy="335196"/>
            </a:xfrm>
            <a:custGeom>
              <a:avLst/>
              <a:gdLst>
                <a:gd name="connsiteX0" fmla="*/ 310594 w 327663"/>
                <a:gd name="connsiteY0" fmla="*/ 219906 h 335196"/>
                <a:gd name="connsiteX1" fmla="*/ 246568 w 327663"/>
                <a:gd name="connsiteY1" fmla="*/ 176217 h 335196"/>
                <a:gd name="connsiteX2" fmla="*/ 212295 w 327663"/>
                <a:gd name="connsiteY2" fmla="*/ 176217 h 335196"/>
                <a:gd name="connsiteX3" fmla="*/ 165217 w 327663"/>
                <a:gd name="connsiteY3" fmla="*/ 189022 h 335196"/>
                <a:gd name="connsiteX4" fmla="*/ 118138 w 327663"/>
                <a:gd name="connsiteY4" fmla="*/ 176217 h 335196"/>
                <a:gd name="connsiteX5" fmla="*/ 83866 w 327663"/>
                <a:gd name="connsiteY5" fmla="*/ 176217 h 335196"/>
                <a:gd name="connsiteX6" fmla="*/ 19839 w 327663"/>
                <a:gd name="connsiteY6" fmla="*/ 219906 h 335196"/>
                <a:gd name="connsiteX7" fmla="*/ 1385 w 327663"/>
                <a:gd name="connsiteY7" fmla="*/ 299750 h 335196"/>
                <a:gd name="connsiteX8" fmla="*/ 165970 w 327663"/>
                <a:gd name="connsiteY8" fmla="*/ 335529 h 335196"/>
                <a:gd name="connsiteX9" fmla="*/ 329802 w 327663"/>
                <a:gd name="connsiteY9" fmla="*/ 299750 h 335196"/>
                <a:gd name="connsiteX10" fmla="*/ 310594 w 327663"/>
                <a:gd name="connsiteY10" fmla="*/ 219906 h 335196"/>
                <a:gd name="connsiteX11" fmla="*/ 165593 w 327663"/>
                <a:gd name="connsiteY11" fmla="*/ 154749 h 335196"/>
                <a:gd name="connsiteX12" fmla="*/ 242425 w 327663"/>
                <a:gd name="connsiteY12" fmla="*/ 77918 h 335196"/>
                <a:gd name="connsiteX13" fmla="*/ 165593 w 327663"/>
                <a:gd name="connsiteY13" fmla="*/ 1086 h 335196"/>
                <a:gd name="connsiteX14" fmla="*/ 88762 w 327663"/>
                <a:gd name="connsiteY14" fmla="*/ 77918 h 335196"/>
                <a:gd name="connsiteX15" fmla="*/ 165593 w 327663"/>
                <a:gd name="connsiteY15" fmla="*/ 154749 h 335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27663" h="335196">
                  <a:moveTo>
                    <a:pt x="310594" y="219906"/>
                  </a:moveTo>
                  <a:cubicBezTo>
                    <a:pt x="287243" y="179983"/>
                    <a:pt x="246568" y="176217"/>
                    <a:pt x="246568" y="176217"/>
                  </a:cubicBezTo>
                  <a:lnTo>
                    <a:pt x="212295" y="176217"/>
                  </a:lnTo>
                  <a:cubicBezTo>
                    <a:pt x="198360" y="184126"/>
                    <a:pt x="182541" y="189022"/>
                    <a:pt x="165217" y="189022"/>
                  </a:cubicBezTo>
                  <a:cubicBezTo>
                    <a:pt x="147892" y="189022"/>
                    <a:pt x="132074" y="184503"/>
                    <a:pt x="118138" y="176217"/>
                  </a:cubicBezTo>
                  <a:lnTo>
                    <a:pt x="83866" y="176217"/>
                  </a:lnTo>
                  <a:cubicBezTo>
                    <a:pt x="83866" y="176217"/>
                    <a:pt x="43190" y="179983"/>
                    <a:pt x="19839" y="219906"/>
                  </a:cubicBezTo>
                  <a:cubicBezTo>
                    <a:pt x="-2758" y="259828"/>
                    <a:pt x="1385" y="299750"/>
                    <a:pt x="1385" y="299750"/>
                  </a:cubicBezTo>
                  <a:cubicBezTo>
                    <a:pt x="1385" y="299750"/>
                    <a:pt x="37164" y="335529"/>
                    <a:pt x="165970" y="335529"/>
                  </a:cubicBezTo>
                  <a:cubicBezTo>
                    <a:pt x="294776" y="335529"/>
                    <a:pt x="329802" y="299750"/>
                    <a:pt x="329802" y="299750"/>
                  </a:cubicBezTo>
                  <a:cubicBezTo>
                    <a:pt x="329802" y="299750"/>
                    <a:pt x="333945" y="259828"/>
                    <a:pt x="310594" y="219906"/>
                  </a:cubicBezTo>
                  <a:close/>
                  <a:moveTo>
                    <a:pt x="165593" y="154749"/>
                  </a:moveTo>
                  <a:cubicBezTo>
                    <a:pt x="208152" y="154749"/>
                    <a:pt x="242425" y="120477"/>
                    <a:pt x="242425" y="77918"/>
                  </a:cubicBezTo>
                  <a:cubicBezTo>
                    <a:pt x="242425" y="35359"/>
                    <a:pt x="208152" y="1086"/>
                    <a:pt x="165593" y="1086"/>
                  </a:cubicBezTo>
                  <a:cubicBezTo>
                    <a:pt x="123035" y="1086"/>
                    <a:pt x="88762" y="35736"/>
                    <a:pt x="88762" y="77918"/>
                  </a:cubicBezTo>
                  <a:cubicBezTo>
                    <a:pt x="88762" y="120477"/>
                    <a:pt x="123035" y="154749"/>
                    <a:pt x="165593" y="15474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36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9736"/>
              <a:endParaRPr lang="en-US" sz="314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24" name="Graphic 7">
            <a:extLst>
              <a:ext uri="{FF2B5EF4-FFF2-40B4-BE49-F238E27FC236}">
                <a16:creationId xmlns:a16="http://schemas.microsoft.com/office/drawing/2014/main" id="{BBC179CC-CA98-4CD3-A6FA-62C8EDADEDE8}"/>
              </a:ext>
            </a:extLst>
          </p:cNvPr>
          <p:cNvSpPr/>
          <p:nvPr/>
        </p:nvSpPr>
        <p:spPr>
          <a:xfrm>
            <a:off x="6045757" y="6066131"/>
            <a:ext cx="219210" cy="379174"/>
          </a:xfrm>
          <a:custGeom>
            <a:avLst/>
            <a:gdLst>
              <a:gd name="connsiteX0" fmla="*/ 321256 w 2089376"/>
              <a:gd name="connsiteY0" fmla="*/ 0 h 3614056"/>
              <a:gd name="connsiteX1" fmla="*/ 0 w 2089376"/>
              <a:gd name="connsiteY1" fmla="*/ 321256 h 3614056"/>
              <a:gd name="connsiteX2" fmla="*/ 0 w 2089376"/>
              <a:gd name="connsiteY2" fmla="*/ 3292801 h 3614056"/>
              <a:gd name="connsiteX3" fmla="*/ 321256 w 2089376"/>
              <a:gd name="connsiteY3" fmla="*/ 3614057 h 3614056"/>
              <a:gd name="connsiteX4" fmla="*/ 1815047 w 2089376"/>
              <a:gd name="connsiteY4" fmla="*/ 3614057 h 3614056"/>
              <a:gd name="connsiteX5" fmla="*/ 2136303 w 2089376"/>
              <a:gd name="connsiteY5" fmla="*/ 3292801 h 3614056"/>
              <a:gd name="connsiteX6" fmla="*/ 2136303 w 2089376"/>
              <a:gd name="connsiteY6" fmla="*/ 321256 h 3614056"/>
              <a:gd name="connsiteX7" fmla="*/ 1815047 w 2089376"/>
              <a:gd name="connsiteY7" fmla="*/ 0 h 3614056"/>
              <a:gd name="connsiteX8" fmla="*/ 321256 w 2089376"/>
              <a:gd name="connsiteY8" fmla="*/ 0 h 3614056"/>
              <a:gd name="connsiteX9" fmla="*/ 889115 w 2089376"/>
              <a:gd name="connsiteY9" fmla="*/ 309397 h 3614056"/>
              <a:gd name="connsiteX10" fmla="*/ 1247302 w 2089376"/>
              <a:gd name="connsiteY10" fmla="*/ 309397 h 3614056"/>
              <a:gd name="connsiteX11" fmla="*/ 1289936 w 2089376"/>
              <a:gd name="connsiteY11" fmla="*/ 369650 h 3614056"/>
              <a:gd name="connsiteX12" fmla="*/ 1247302 w 2089376"/>
              <a:gd name="connsiteY12" fmla="*/ 429903 h 3614056"/>
              <a:gd name="connsiteX13" fmla="*/ 889115 w 2089376"/>
              <a:gd name="connsiteY13" fmla="*/ 429903 h 3614056"/>
              <a:gd name="connsiteX14" fmla="*/ 846480 w 2089376"/>
              <a:gd name="connsiteY14" fmla="*/ 369650 h 3614056"/>
              <a:gd name="connsiteX15" fmla="*/ 889115 w 2089376"/>
              <a:gd name="connsiteY15" fmla="*/ 309397 h 3614056"/>
              <a:gd name="connsiteX16" fmla="*/ 176468 w 2089376"/>
              <a:gd name="connsiteY16" fmla="*/ 738905 h 3614056"/>
              <a:gd name="connsiteX17" fmla="*/ 1959892 w 2089376"/>
              <a:gd name="connsiteY17" fmla="*/ 738905 h 3614056"/>
              <a:gd name="connsiteX18" fmla="*/ 1959892 w 2089376"/>
              <a:gd name="connsiteY18" fmla="*/ 2875208 h 3614056"/>
              <a:gd name="connsiteX19" fmla="*/ 176468 w 2089376"/>
              <a:gd name="connsiteY19" fmla="*/ 2875208 h 3614056"/>
              <a:gd name="connsiteX20" fmla="*/ 176468 w 2089376"/>
              <a:gd name="connsiteY20" fmla="*/ 738905 h 3614056"/>
              <a:gd name="connsiteX21" fmla="*/ 1068180 w 2089376"/>
              <a:gd name="connsiteY21" fmla="*/ 3045747 h 3614056"/>
              <a:gd name="connsiteX22" fmla="*/ 1068180 w 2089376"/>
              <a:gd name="connsiteY22" fmla="*/ 3045747 h 3614056"/>
              <a:gd name="connsiteX23" fmla="*/ 1267066 w 2089376"/>
              <a:gd name="connsiteY23" fmla="*/ 3244633 h 3614056"/>
              <a:gd name="connsiteX24" fmla="*/ 1267066 w 2089376"/>
              <a:gd name="connsiteY24" fmla="*/ 3244633 h 3614056"/>
              <a:gd name="connsiteX25" fmla="*/ 1267066 w 2089376"/>
              <a:gd name="connsiteY25" fmla="*/ 3244633 h 3614056"/>
              <a:gd name="connsiteX26" fmla="*/ 1267066 w 2089376"/>
              <a:gd name="connsiteY26" fmla="*/ 3244633 h 3614056"/>
              <a:gd name="connsiteX27" fmla="*/ 1068180 w 2089376"/>
              <a:gd name="connsiteY27" fmla="*/ 3443519 h 3614056"/>
              <a:gd name="connsiteX28" fmla="*/ 1068180 w 2089376"/>
              <a:gd name="connsiteY28" fmla="*/ 3443519 h 3614056"/>
              <a:gd name="connsiteX29" fmla="*/ 1068180 w 2089376"/>
              <a:gd name="connsiteY29" fmla="*/ 3443519 h 3614056"/>
              <a:gd name="connsiteX30" fmla="*/ 1068180 w 2089376"/>
              <a:gd name="connsiteY30" fmla="*/ 3443519 h 3614056"/>
              <a:gd name="connsiteX31" fmla="*/ 869294 w 2089376"/>
              <a:gd name="connsiteY31" fmla="*/ 3244633 h 3614056"/>
              <a:gd name="connsiteX32" fmla="*/ 869294 w 2089376"/>
              <a:gd name="connsiteY32" fmla="*/ 3244633 h 3614056"/>
              <a:gd name="connsiteX33" fmla="*/ 869294 w 2089376"/>
              <a:gd name="connsiteY33" fmla="*/ 3244633 h 3614056"/>
              <a:gd name="connsiteX34" fmla="*/ 869294 w 2089376"/>
              <a:gd name="connsiteY34" fmla="*/ 3244633 h 3614056"/>
              <a:gd name="connsiteX35" fmla="*/ 1068180 w 2089376"/>
              <a:gd name="connsiteY35" fmla="*/ 3045747 h 3614056"/>
              <a:gd name="connsiteX36" fmla="*/ 1068180 w 2089376"/>
              <a:gd name="connsiteY36" fmla="*/ 3045747 h 3614056"/>
              <a:gd name="connsiteX37" fmla="*/ 1068180 w 2089376"/>
              <a:gd name="connsiteY37" fmla="*/ 3045747 h 361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089376" h="3614056">
                <a:moveTo>
                  <a:pt x="321256" y="0"/>
                </a:moveTo>
                <a:cubicBezTo>
                  <a:pt x="144562" y="0"/>
                  <a:pt x="0" y="144562"/>
                  <a:pt x="0" y="321256"/>
                </a:cubicBezTo>
                <a:lnTo>
                  <a:pt x="0" y="3292801"/>
                </a:lnTo>
                <a:cubicBezTo>
                  <a:pt x="0" y="3469495"/>
                  <a:pt x="144562" y="3614057"/>
                  <a:pt x="321256" y="3614057"/>
                </a:cubicBezTo>
                <a:lnTo>
                  <a:pt x="1815047" y="3614057"/>
                </a:lnTo>
                <a:cubicBezTo>
                  <a:pt x="1991741" y="3614057"/>
                  <a:pt x="2136303" y="3469495"/>
                  <a:pt x="2136303" y="3292801"/>
                </a:cubicBezTo>
                <a:lnTo>
                  <a:pt x="2136303" y="321256"/>
                </a:lnTo>
                <a:cubicBezTo>
                  <a:pt x="2136303" y="144562"/>
                  <a:pt x="1991741" y="0"/>
                  <a:pt x="1815047" y="0"/>
                </a:cubicBezTo>
                <a:lnTo>
                  <a:pt x="321256" y="0"/>
                </a:lnTo>
                <a:close/>
                <a:moveTo>
                  <a:pt x="889115" y="309397"/>
                </a:moveTo>
                <a:lnTo>
                  <a:pt x="1247302" y="309397"/>
                </a:lnTo>
                <a:cubicBezTo>
                  <a:pt x="1270849" y="309397"/>
                  <a:pt x="1289936" y="336390"/>
                  <a:pt x="1289936" y="369650"/>
                </a:cubicBezTo>
                <a:cubicBezTo>
                  <a:pt x="1289936" y="402911"/>
                  <a:pt x="1270849" y="429903"/>
                  <a:pt x="1247302" y="429903"/>
                </a:cubicBezTo>
                <a:lnTo>
                  <a:pt x="889115" y="429903"/>
                </a:lnTo>
                <a:cubicBezTo>
                  <a:pt x="865567" y="429903"/>
                  <a:pt x="846480" y="402911"/>
                  <a:pt x="846480" y="369650"/>
                </a:cubicBezTo>
                <a:cubicBezTo>
                  <a:pt x="846480" y="336390"/>
                  <a:pt x="865567" y="309397"/>
                  <a:pt x="889115" y="309397"/>
                </a:cubicBezTo>
                <a:close/>
                <a:moveTo>
                  <a:pt x="176468" y="738905"/>
                </a:moveTo>
                <a:lnTo>
                  <a:pt x="1959892" y="738905"/>
                </a:lnTo>
                <a:lnTo>
                  <a:pt x="1959892" y="2875208"/>
                </a:lnTo>
                <a:lnTo>
                  <a:pt x="176468" y="2875208"/>
                </a:lnTo>
                <a:lnTo>
                  <a:pt x="176468" y="738905"/>
                </a:lnTo>
                <a:close/>
                <a:moveTo>
                  <a:pt x="1068180" y="3045747"/>
                </a:moveTo>
                <a:cubicBezTo>
                  <a:pt x="1068180" y="3045747"/>
                  <a:pt x="1068180" y="3045747"/>
                  <a:pt x="1068180" y="3045747"/>
                </a:cubicBezTo>
                <a:cubicBezTo>
                  <a:pt x="1178013" y="3045747"/>
                  <a:pt x="1267066" y="3134799"/>
                  <a:pt x="1267066" y="3244633"/>
                </a:cubicBezTo>
                <a:cubicBezTo>
                  <a:pt x="1267066" y="3244633"/>
                  <a:pt x="1267066" y="3244633"/>
                  <a:pt x="1267066" y="3244633"/>
                </a:cubicBezTo>
                <a:lnTo>
                  <a:pt x="1267066" y="3244633"/>
                </a:lnTo>
                <a:cubicBezTo>
                  <a:pt x="1267066" y="3244633"/>
                  <a:pt x="1267066" y="3244633"/>
                  <a:pt x="1267066" y="3244633"/>
                </a:cubicBezTo>
                <a:cubicBezTo>
                  <a:pt x="1267066" y="3354466"/>
                  <a:pt x="1178013" y="3443519"/>
                  <a:pt x="1068180" y="3443519"/>
                </a:cubicBezTo>
                <a:cubicBezTo>
                  <a:pt x="1068180" y="3443519"/>
                  <a:pt x="1068180" y="3443519"/>
                  <a:pt x="1068180" y="3443519"/>
                </a:cubicBezTo>
                <a:lnTo>
                  <a:pt x="1068180" y="3443519"/>
                </a:lnTo>
                <a:cubicBezTo>
                  <a:pt x="1068180" y="3443519"/>
                  <a:pt x="1068180" y="3443519"/>
                  <a:pt x="1068180" y="3443519"/>
                </a:cubicBezTo>
                <a:cubicBezTo>
                  <a:pt x="958346" y="3443519"/>
                  <a:pt x="869294" y="3354466"/>
                  <a:pt x="869294" y="3244633"/>
                </a:cubicBezTo>
                <a:cubicBezTo>
                  <a:pt x="869294" y="3244633"/>
                  <a:pt x="869294" y="3244633"/>
                  <a:pt x="869294" y="3244633"/>
                </a:cubicBezTo>
                <a:lnTo>
                  <a:pt x="869294" y="3244633"/>
                </a:lnTo>
                <a:cubicBezTo>
                  <a:pt x="869294" y="3244633"/>
                  <a:pt x="869294" y="3244633"/>
                  <a:pt x="869294" y="3244633"/>
                </a:cubicBezTo>
                <a:cubicBezTo>
                  <a:pt x="869294" y="3134799"/>
                  <a:pt x="958346" y="3045747"/>
                  <a:pt x="1068180" y="3045747"/>
                </a:cubicBezTo>
                <a:cubicBezTo>
                  <a:pt x="1068180" y="3045747"/>
                  <a:pt x="1068180" y="3045747"/>
                  <a:pt x="1068180" y="3045747"/>
                </a:cubicBezTo>
                <a:lnTo>
                  <a:pt x="1068180" y="3045747"/>
                </a:lnTo>
                <a:close/>
              </a:path>
            </a:pathLst>
          </a:custGeom>
          <a:solidFill>
            <a:srgbClr val="80DEEA"/>
          </a:solidFill>
          <a:ln w="56406" cap="flat">
            <a:noFill/>
            <a:prstDash val="solid"/>
            <a:miter/>
          </a:ln>
        </p:spPr>
        <p:txBody>
          <a:bodyPr rtlCol="0" anchor="ctr"/>
          <a:lstStyle/>
          <a:p>
            <a:pPr defTabSz="79736"/>
            <a:endParaRPr lang="en-US" sz="314">
              <a:solidFill>
                <a:prstClr val="white">
                  <a:lumMod val="85000"/>
                </a:prstClr>
              </a:solidFill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E658F4-7260-408D-A20C-8231B8A7FCD6}"/>
              </a:ext>
            </a:extLst>
          </p:cNvPr>
          <p:cNvSpPr txBox="1"/>
          <p:nvPr/>
        </p:nvSpPr>
        <p:spPr>
          <a:xfrm>
            <a:off x="6338949" y="6083387"/>
            <a:ext cx="1408846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9736"/>
            <a:r>
              <a:rPr lang="en-US" sz="837" dirty="0">
                <a:solidFill>
                  <a:srgbClr val="80DEEA"/>
                </a:solidFill>
                <a:latin typeface="Lato Black" panose="020F0A02020204030203" pitchFamily="34" charset="0"/>
                <a:cs typeface="Arial" panose="020B0604020202020204" pitchFamily="34" charset="0"/>
              </a:rPr>
              <a:t>Take a picture</a:t>
            </a:r>
            <a:r>
              <a:rPr lang="en-US" sz="837" dirty="0">
                <a:solidFill>
                  <a:srgbClr val="80DEEA"/>
                </a:solidFill>
                <a:latin typeface="Lato" panose="020F0502020204030203" pitchFamily="34" charset="0"/>
                <a:cs typeface="Arial" panose="020B0604020202020204" pitchFamily="34" charset="0"/>
              </a:rPr>
              <a:t> to </a:t>
            </a:r>
            <a:br>
              <a:rPr lang="en-US" sz="837" dirty="0">
                <a:solidFill>
                  <a:srgbClr val="80DEEA"/>
                </a:solidFill>
                <a:latin typeface="Lato" panose="020F0502020204030203" pitchFamily="34" charset="0"/>
                <a:cs typeface="Arial" panose="020B0604020202020204" pitchFamily="34" charset="0"/>
              </a:rPr>
            </a:br>
            <a:r>
              <a:rPr lang="en-US" sz="837" dirty="0">
                <a:solidFill>
                  <a:srgbClr val="80DEEA"/>
                </a:solidFill>
                <a:latin typeface="Lato Black" panose="020F0A02020204030203" pitchFamily="34" charset="0"/>
                <a:cs typeface="Arial" panose="020B0604020202020204" pitchFamily="34" charset="0"/>
              </a:rPr>
              <a:t>download</a:t>
            </a:r>
            <a:r>
              <a:rPr lang="en-US" sz="837" dirty="0">
                <a:solidFill>
                  <a:srgbClr val="80DEEA"/>
                </a:solidFill>
                <a:latin typeface="Lato" panose="020F0502020204030203" pitchFamily="34" charset="0"/>
                <a:cs typeface="Arial" panose="020B0604020202020204" pitchFamily="34" charset="0"/>
              </a:rPr>
              <a:t> the</a:t>
            </a:r>
            <a:r>
              <a:rPr lang="en-US" sz="837" b="1" dirty="0">
                <a:solidFill>
                  <a:srgbClr val="80DEEA"/>
                </a:solidFill>
                <a:latin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837" dirty="0">
                <a:solidFill>
                  <a:srgbClr val="80DEEA"/>
                </a:solidFill>
                <a:latin typeface="Lato Black" panose="020F0A02020204030203" pitchFamily="34" charset="0"/>
                <a:cs typeface="Arial" panose="020B0604020202020204" pitchFamily="34" charset="0"/>
              </a:rPr>
              <a:t>full paper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E1F5EAE-59CA-46D9-9A9D-745B1B6F3025}"/>
              </a:ext>
            </a:extLst>
          </p:cNvPr>
          <p:cNvCxnSpPr>
            <a:cxnSpLocks/>
          </p:cNvCxnSpPr>
          <p:nvPr/>
        </p:nvCxnSpPr>
        <p:spPr>
          <a:xfrm>
            <a:off x="7028474" y="6445305"/>
            <a:ext cx="735290" cy="0"/>
          </a:xfrm>
          <a:prstGeom prst="straightConnector1">
            <a:avLst/>
          </a:prstGeom>
          <a:ln w="66675">
            <a:solidFill>
              <a:srgbClr val="80DEEA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Graphic 27">
            <a:extLst>
              <a:ext uri="{FF2B5EF4-FFF2-40B4-BE49-F238E27FC236}">
                <a16:creationId xmlns:a16="http://schemas.microsoft.com/office/drawing/2014/main" id="{4D631DFC-F8C3-4BB5-8F5C-E502D84F74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26294" y="6030201"/>
            <a:ext cx="605029" cy="533649"/>
          </a:xfrm>
          <a:prstGeom prst="rect">
            <a:avLst/>
          </a:prstGeom>
        </p:spPr>
      </p:pic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128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E184E0-0BD4-4705-A12B-9B71DDE63301}" type="slidenum">
              <a:rPr lang="nl-BE" smtClean="0"/>
              <a:pPr/>
              <a:t>39</a:t>
            </a:fld>
            <a:endParaRPr lang="nl-BE" dirty="0"/>
          </a:p>
        </p:txBody>
      </p:sp>
      <p:sp>
        <p:nvSpPr>
          <p:cNvPr id="4" name="Titel 16"/>
          <p:cNvSpPr>
            <a:spLocks noGrp="1"/>
          </p:cNvSpPr>
          <p:nvPr>
            <p:ph type="ctrTitle"/>
          </p:nvPr>
        </p:nvSpPr>
        <p:spPr>
          <a:xfrm>
            <a:off x="1149405" y="314852"/>
            <a:ext cx="10675804" cy="2204768"/>
          </a:xfrm>
        </p:spPr>
        <p:txBody>
          <a:bodyPr/>
          <a:lstStyle/>
          <a:p>
            <a:pPr algn="r"/>
            <a:r>
              <a:rPr lang="nl-NL" sz="6187" u="none" dirty="0"/>
              <a:t>SOURCES</a:t>
            </a:r>
            <a:endParaRPr lang="nl-NL" u="none" dirty="0"/>
          </a:p>
        </p:txBody>
      </p:sp>
    </p:spTree>
    <p:extLst>
      <p:ext uri="{BB962C8B-B14F-4D97-AF65-F5344CB8AC3E}">
        <p14:creationId xmlns:p14="http://schemas.microsoft.com/office/powerpoint/2010/main" val="2874746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838700" y="2171699"/>
            <a:ext cx="6705600" cy="243840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l-BE" sz="4800" dirty="0">
                <a:latin typeface="UGent Panno Text" panose="02000506040000040003" pitchFamily="2" charset="0"/>
              </a:rPr>
              <a:t>Conference </a:t>
            </a:r>
            <a:r>
              <a:rPr lang="nl-BE" sz="4800" dirty="0" err="1">
                <a:latin typeface="UGent Panno Text" panose="02000506040000040003" pitchFamily="2" charset="0"/>
              </a:rPr>
              <a:t>instructions</a:t>
            </a:r>
            <a:endParaRPr lang="nl-BE" sz="4800" dirty="0">
              <a:latin typeface="UGent Panno Text" panose="02000506040000040003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nl-BE" sz="4800" dirty="0" err="1">
                <a:latin typeface="UGent Panno Text" panose="02000506040000040003" pitchFamily="2" charset="0"/>
              </a:rPr>
              <a:t>Audience</a:t>
            </a:r>
            <a:endParaRPr lang="nl-BE" sz="4800" dirty="0">
              <a:latin typeface="UGent Panno Text" panose="02000506040000040003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nl-BE" sz="4800" dirty="0">
                <a:latin typeface="UGent Panno Text" panose="02000506040000040003" pitchFamily="2" charset="0"/>
              </a:rPr>
              <a:t>Poster </a:t>
            </a:r>
            <a:r>
              <a:rPr lang="nl-BE" sz="4800" dirty="0" err="1">
                <a:latin typeface="UGent Panno Text" panose="02000506040000040003" pitchFamily="2" charset="0"/>
              </a:rPr>
              <a:t>functions</a:t>
            </a:r>
            <a:endParaRPr lang="nl-BE" sz="4800" dirty="0">
              <a:latin typeface="UGent Panno Text" panose="02000506040000040003" pitchFamily="2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3200" dirty="0">
              <a:latin typeface="UGent Panno Text" panose="02000506040000040003" pitchFamily="2" charset="0"/>
            </a:endParaRPr>
          </a:p>
        </p:txBody>
      </p:sp>
      <p:pic>
        <p:nvPicPr>
          <p:cNvPr id="4" name="Picture 2" descr="How To Sharpen Your Communication Skills | by Rishka Reccani | Knudge.m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94" b="99459" l="33045" r="74242">
                        <a14:foregroundMark x1="50361" y1="59632" x2="49278" y2="99675"/>
                        <a14:foregroundMark x1="36797" y1="35606" x2="33045" y2="35281"/>
                        <a14:foregroundMark x1="61544" y1="39286" x2="65801" y2="34848"/>
                        <a14:foregroundMark x1="51154" y1="18074" x2="49567" y2="10823"/>
                        <a14:foregroundMark x1="38095" y1="39610" x2="36219" y2="30844"/>
                        <a14:foregroundMark x1="48773" y1="62879" x2="48485" y2="58442"/>
                        <a14:foregroundMark x1="51082" y1="62987" x2="51587" y2="58117"/>
                        <a14:foregroundMark x1="74242" y1="62013" x2="74242" y2="62013"/>
                        <a14:backgroundMark x1="75180" y1="68290" x2="75180" y2="68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83" r="31461"/>
          <a:stretch/>
        </p:blipFill>
        <p:spPr bwMode="auto">
          <a:xfrm>
            <a:off x="1085850" y="-6961"/>
            <a:ext cx="3390900" cy="618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3658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u="sng" dirty="0">
                <a:solidFill>
                  <a:srgbClr val="5B97D5"/>
                </a:solidFill>
                <a:latin typeface="+mn-lt"/>
                <a:ea typeface="+mn-ea"/>
                <a:cs typeface="+mn-cs"/>
              </a:rPr>
              <a:t>CONSULTED SOURCES</a:t>
            </a:r>
            <a:endParaRPr lang="en-US" sz="4000" u="sng" dirty="0">
              <a:solidFill>
                <a:srgbClr val="5B97D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latin typeface="UGent Panno Text" panose="02000506040000040003" pitchFamily="2" charset="0"/>
              </a:rPr>
              <a:t>Asper, N. (2010). Instructions for poster presentations. Retrieved 1 June, 2011, from http://www.tcnj.edu/~asper/posterrules.html</a:t>
            </a:r>
            <a:endParaRPr lang="nl-BE" dirty="0">
              <a:latin typeface="UGent Panno Text" panose="02000506040000040003" pitchFamily="2" charset="0"/>
            </a:endParaRPr>
          </a:p>
          <a:p>
            <a:r>
              <a:rPr lang="nl-BE" dirty="0">
                <a:latin typeface="UGent Panno Text" panose="02000506040000040003" pitchFamily="2" charset="0"/>
              </a:rPr>
              <a:t>Colorado State University (2010). </a:t>
            </a:r>
            <a:r>
              <a:rPr lang="en-US" i="1" dirty="0">
                <a:latin typeface="UGent Panno Text" panose="02000506040000040003" pitchFamily="2" charset="0"/>
              </a:rPr>
              <a:t>Poster Design Tips and Techniques. </a:t>
            </a:r>
            <a:r>
              <a:rPr lang="en-US" dirty="0">
                <a:latin typeface="UGent Panno Text" panose="02000506040000040003" pitchFamily="2" charset="0"/>
              </a:rPr>
              <a:t>Consulted on 19/04/2022 via: https://extension.colostate.edu/docs/staffres/poster.pdf</a:t>
            </a:r>
          </a:p>
          <a:p>
            <a:r>
              <a:rPr lang="nl-BE" dirty="0" err="1">
                <a:latin typeface="UGent Panno Text" panose="02000506040000040003" pitchFamily="2" charset="0"/>
              </a:rPr>
              <a:t>Enago</a:t>
            </a:r>
            <a:r>
              <a:rPr lang="nl-BE" dirty="0">
                <a:latin typeface="UGent Panno Text" panose="02000506040000040003" pitchFamily="2" charset="0"/>
              </a:rPr>
              <a:t> (2019). </a:t>
            </a:r>
            <a:r>
              <a:rPr lang="nl-BE" i="1" dirty="0">
                <a:latin typeface="UGent Panno Text" panose="02000506040000040003" pitchFamily="2" charset="0"/>
              </a:rPr>
              <a:t>Most </a:t>
            </a:r>
            <a:r>
              <a:rPr lang="nl-BE" i="1" dirty="0" err="1">
                <a:latin typeface="UGent Panno Text" panose="02000506040000040003" pitchFamily="2" charset="0"/>
              </a:rPr>
              <a:t>Effective</a:t>
            </a:r>
            <a:r>
              <a:rPr lang="nl-BE" i="1" dirty="0">
                <a:latin typeface="UGent Panno Text" panose="02000506040000040003" pitchFamily="2" charset="0"/>
              </a:rPr>
              <a:t> Tips </a:t>
            </a:r>
            <a:r>
              <a:rPr lang="nl-BE" i="1" dirty="0" err="1">
                <a:latin typeface="UGent Panno Text" panose="02000506040000040003" pitchFamily="2" charset="0"/>
              </a:rPr>
              <a:t>When</a:t>
            </a:r>
            <a:r>
              <a:rPr lang="nl-BE" i="1" dirty="0">
                <a:latin typeface="UGent Panno Text" panose="02000506040000040003" pitchFamily="2" charset="0"/>
              </a:rPr>
              <a:t> Presenting </a:t>
            </a:r>
            <a:r>
              <a:rPr lang="nl-BE" i="1" dirty="0" err="1">
                <a:latin typeface="UGent Panno Text" panose="02000506040000040003" pitchFamily="2" charset="0"/>
              </a:rPr>
              <a:t>Your</a:t>
            </a:r>
            <a:r>
              <a:rPr lang="nl-BE" i="1" dirty="0">
                <a:latin typeface="UGent Panno Text" panose="02000506040000040003" pitchFamily="2" charset="0"/>
              </a:rPr>
              <a:t> </a:t>
            </a:r>
            <a:r>
              <a:rPr lang="nl-BE" i="1" dirty="0" err="1">
                <a:latin typeface="UGent Panno Text" panose="02000506040000040003" pitchFamily="2" charset="0"/>
              </a:rPr>
              <a:t>Scientific</a:t>
            </a:r>
            <a:r>
              <a:rPr lang="nl-BE" i="1" dirty="0">
                <a:latin typeface="UGent Panno Text" panose="02000506040000040003" pitchFamily="2" charset="0"/>
              </a:rPr>
              <a:t> Poster</a:t>
            </a:r>
            <a:r>
              <a:rPr lang="nl-BE" dirty="0">
                <a:latin typeface="UGent Panno Text" panose="02000506040000040003" pitchFamily="2" charset="0"/>
              </a:rPr>
              <a:t>, </a:t>
            </a:r>
            <a:r>
              <a:rPr lang="nl-BE" dirty="0" err="1">
                <a:latin typeface="UGent Panno Text" panose="02000506040000040003" pitchFamily="2" charset="0"/>
              </a:rPr>
              <a:t>Consulted</a:t>
            </a:r>
            <a:r>
              <a:rPr lang="nl-BE" dirty="0">
                <a:latin typeface="UGent Panno Text" panose="02000506040000040003" pitchFamily="2" charset="0"/>
              </a:rPr>
              <a:t> on 19/04/2022 via: </a:t>
            </a:r>
            <a:r>
              <a:rPr lang="nl-BE" dirty="0">
                <a:latin typeface="UGent Panno Text" panose="02000506040000040003" pitchFamily="2" charset="0"/>
                <a:hlinkClick r:id="rId2"/>
              </a:rPr>
              <a:t>https://www.enago.com/academy/wp-content/uploads/2019/06/ScientificPosters2_changes.pdf</a:t>
            </a:r>
            <a:endParaRPr lang="en-US" dirty="0">
              <a:latin typeface="UGent Panno Text" panose="02000506040000040003" pitchFamily="2" charset="0"/>
            </a:endParaRPr>
          </a:p>
          <a:p>
            <a:r>
              <a:rPr lang="en-US" dirty="0" err="1">
                <a:latin typeface="UGent Panno Text" panose="02000506040000040003" pitchFamily="2" charset="0"/>
              </a:rPr>
              <a:t>Gundogan</a:t>
            </a:r>
            <a:r>
              <a:rPr lang="en-US" dirty="0">
                <a:latin typeface="UGent Panno Text" panose="02000506040000040003" pitchFamily="2" charset="0"/>
              </a:rPr>
              <a:t>, B., Koshy, K., </a:t>
            </a:r>
            <a:r>
              <a:rPr lang="en-US" dirty="0" err="1">
                <a:latin typeface="UGent Panno Text" panose="02000506040000040003" pitchFamily="2" charset="0"/>
              </a:rPr>
              <a:t>Kurar</a:t>
            </a:r>
            <a:r>
              <a:rPr lang="en-US" dirty="0">
                <a:latin typeface="UGent Panno Text" panose="02000506040000040003" pitchFamily="2" charset="0"/>
              </a:rPr>
              <a:t>, L., &amp; Whitehurst, K. (2016). How to make an academic poster. </a:t>
            </a:r>
            <a:r>
              <a:rPr lang="en-US" i="1" dirty="0">
                <a:latin typeface="UGent Panno Text" panose="02000506040000040003" pitchFamily="2" charset="0"/>
              </a:rPr>
              <a:t>Annals of medicine and surgery</a:t>
            </a:r>
            <a:r>
              <a:rPr lang="en-US" dirty="0">
                <a:latin typeface="UGent Panno Text" panose="02000506040000040003" pitchFamily="2" charset="0"/>
              </a:rPr>
              <a:t>, </a:t>
            </a:r>
            <a:r>
              <a:rPr lang="en-US" i="1" dirty="0">
                <a:latin typeface="UGent Panno Text" panose="02000506040000040003" pitchFamily="2" charset="0"/>
              </a:rPr>
              <a:t>11</a:t>
            </a:r>
            <a:r>
              <a:rPr lang="en-US" dirty="0">
                <a:latin typeface="UGent Panno Text" panose="02000506040000040003" pitchFamily="2" charset="0"/>
              </a:rPr>
              <a:t>, 69-71.</a:t>
            </a:r>
          </a:p>
          <a:p>
            <a:r>
              <a:rPr lang="nl-BE" dirty="0" err="1">
                <a:latin typeface="UGent Panno Text" panose="02000506040000040003" pitchFamily="2" charset="0"/>
              </a:rPr>
              <a:t>Stuckey</a:t>
            </a:r>
            <a:r>
              <a:rPr lang="nl-BE" dirty="0">
                <a:latin typeface="UGent Panno Text" panose="02000506040000040003" pitchFamily="2" charset="0"/>
              </a:rPr>
              <a:t>, M., &amp; </a:t>
            </a:r>
            <a:r>
              <a:rPr lang="nl-BE" dirty="0" err="1">
                <a:latin typeface="UGent Panno Text" panose="02000506040000040003" pitchFamily="2" charset="0"/>
              </a:rPr>
              <a:t>Hoyer</a:t>
            </a:r>
            <a:r>
              <a:rPr lang="nl-BE" dirty="0">
                <a:latin typeface="UGent Panno Text" panose="02000506040000040003" pitchFamily="2" charset="0"/>
              </a:rPr>
              <a:t>, T. (2022). </a:t>
            </a:r>
            <a:r>
              <a:rPr lang="nl-BE" i="1" dirty="0">
                <a:latin typeface="UGent Panno Text" panose="02000506040000040003" pitchFamily="2" charset="0"/>
              </a:rPr>
              <a:t>How </a:t>
            </a:r>
            <a:r>
              <a:rPr lang="nl-BE" i="1" dirty="0" err="1">
                <a:latin typeface="UGent Panno Text" panose="02000506040000040003" pitchFamily="2" charset="0"/>
              </a:rPr>
              <a:t>to</a:t>
            </a:r>
            <a:r>
              <a:rPr lang="nl-BE" i="1" dirty="0">
                <a:latin typeface="UGent Panno Text" panose="02000506040000040003" pitchFamily="2" charset="0"/>
              </a:rPr>
              <a:t> make </a:t>
            </a:r>
            <a:r>
              <a:rPr lang="nl-BE" i="1" dirty="0" err="1">
                <a:latin typeface="UGent Panno Text" panose="02000506040000040003" pitchFamily="2" charset="0"/>
              </a:rPr>
              <a:t>an</a:t>
            </a:r>
            <a:r>
              <a:rPr lang="nl-BE" i="1" dirty="0">
                <a:latin typeface="UGent Panno Text" panose="02000506040000040003" pitchFamily="2" charset="0"/>
              </a:rPr>
              <a:t> </a:t>
            </a:r>
            <a:r>
              <a:rPr lang="nl-BE" i="1" dirty="0" err="1">
                <a:latin typeface="UGent Panno Text" panose="02000506040000040003" pitchFamily="2" charset="0"/>
              </a:rPr>
              <a:t>effective</a:t>
            </a:r>
            <a:r>
              <a:rPr lang="nl-BE" i="1" dirty="0">
                <a:latin typeface="UGent Panno Text" panose="02000506040000040003" pitchFamily="2" charset="0"/>
              </a:rPr>
              <a:t> poster</a:t>
            </a:r>
            <a:r>
              <a:rPr lang="nl-BE" dirty="0">
                <a:latin typeface="UGent Panno Text" panose="02000506040000040003" pitchFamily="2" charset="0"/>
              </a:rPr>
              <a:t>. </a:t>
            </a:r>
            <a:r>
              <a:rPr lang="nl-BE" dirty="0" err="1">
                <a:latin typeface="UGent Panno Text" panose="02000506040000040003" pitchFamily="2" charset="0"/>
              </a:rPr>
              <a:t>Consulted</a:t>
            </a:r>
            <a:r>
              <a:rPr lang="nl-BE" dirty="0">
                <a:latin typeface="UGent Panno Text" panose="02000506040000040003" pitchFamily="2" charset="0"/>
              </a:rPr>
              <a:t> on 19/04/2022 via: </a:t>
            </a:r>
            <a:r>
              <a:rPr lang="nl-BE" dirty="0">
                <a:latin typeface="UGent Panno Text" panose="02000506040000040003" pitchFamily="2" charset="0"/>
                <a:hlinkClick r:id="rId3"/>
              </a:rPr>
              <a:t>https://urc.ucdavis.edu/sites/g/files/dgvnsk3561/files/local_resources/documents/pdf_documents/How_To_Make_an_Effective_Poster2.pdf</a:t>
            </a:r>
            <a:endParaRPr lang="nl-BE" dirty="0">
              <a:latin typeface="UGent Panno Text" panose="02000506040000040003" pitchFamily="2" charset="0"/>
            </a:endParaRPr>
          </a:p>
          <a:p>
            <a:r>
              <a:rPr lang="nl-BE" dirty="0" err="1">
                <a:latin typeface="UGent Panno Text" panose="02000506040000040003" pitchFamily="2" charset="0"/>
              </a:rPr>
              <a:t>Tulpesh</a:t>
            </a:r>
            <a:r>
              <a:rPr lang="nl-BE" dirty="0">
                <a:latin typeface="UGent Panno Text" panose="02000506040000040003" pitchFamily="2" charset="0"/>
              </a:rPr>
              <a:t>, P. (2014). </a:t>
            </a:r>
            <a:r>
              <a:rPr lang="nl-BE" dirty="0" err="1">
                <a:latin typeface="UGent Panno Text" panose="02000506040000040003" pitchFamily="2" charset="0"/>
              </a:rPr>
              <a:t>Creating</a:t>
            </a:r>
            <a:r>
              <a:rPr lang="nl-BE" dirty="0">
                <a:latin typeface="UGent Panno Text" panose="02000506040000040003" pitchFamily="2" charset="0"/>
              </a:rPr>
              <a:t> </a:t>
            </a:r>
            <a:r>
              <a:rPr lang="nl-BE" dirty="0" err="1">
                <a:latin typeface="UGent Panno Text" panose="02000506040000040003" pitchFamily="2" charset="0"/>
              </a:rPr>
              <a:t>an</a:t>
            </a:r>
            <a:r>
              <a:rPr lang="nl-BE" dirty="0">
                <a:latin typeface="UGent Panno Text" panose="02000506040000040003" pitchFamily="2" charset="0"/>
              </a:rPr>
              <a:t> </a:t>
            </a:r>
            <a:r>
              <a:rPr lang="nl-BE" dirty="0" err="1">
                <a:latin typeface="UGent Panno Text" panose="02000506040000040003" pitchFamily="2" charset="0"/>
              </a:rPr>
              <a:t>Academic</a:t>
            </a:r>
            <a:r>
              <a:rPr lang="nl-BE" dirty="0">
                <a:latin typeface="UGent Panno Text" panose="02000506040000040003" pitchFamily="2" charset="0"/>
              </a:rPr>
              <a:t> poster. </a:t>
            </a:r>
            <a:r>
              <a:rPr lang="nl-BE" dirty="0" err="1">
                <a:latin typeface="UGent Panno Text" panose="02000506040000040003" pitchFamily="2" charset="0"/>
              </a:rPr>
              <a:t>Consulted</a:t>
            </a:r>
            <a:r>
              <a:rPr lang="nl-BE" dirty="0">
                <a:latin typeface="UGent Panno Text" panose="02000506040000040003" pitchFamily="2" charset="0"/>
              </a:rPr>
              <a:t> on 19/04/2022 via: https://prezi.com/pcovkdvojahz/creating-an-academic-poster/</a:t>
            </a:r>
            <a:endParaRPr lang="en-US" dirty="0">
              <a:latin typeface="UGent Panno Text" panose="0200050604000004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852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u="sng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1. READ POSTER INSTRUCTIONS</a:t>
            </a:r>
            <a:endParaRPr lang="en-US" sz="4000" u="sng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1352550" y="1690688"/>
            <a:ext cx="83439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3200" dirty="0" err="1">
                <a:latin typeface="UGent Panno Text" panose="02000506040000040003" pitchFamily="2" charset="0"/>
              </a:rPr>
              <a:t>Specific</a:t>
            </a:r>
            <a:r>
              <a:rPr lang="nl-BE" sz="3200" dirty="0">
                <a:latin typeface="UGent Panno Text" panose="02000506040000040003" pitchFamily="2" charset="0"/>
              </a:rPr>
              <a:t> </a:t>
            </a:r>
            <a:r>
              <a:rPr lang="nl-BE" sz="3200" dirty="0" err="1">
                <a:latin typeface="UGent Panno Text" panose="02000506040000040003" pitchFamily="2" charset="0"/>
              </a:rPr>
              <a:t>requirements</a:t>
            </a:r>
            <a:r>
              <a:rPr lang="nl-BE" sz="3200" dirty="0">
                <a:latin typeface="UGent Panno Text" panose="02000506040000040003" pitchFamily="2" charset="0"/>
              </a:rPr>
              <a:t> </a:t>
            </a:r>
            <a:r>
              <a:rPr lang="nl-BE" sz="3200" dirty="0" err="1">
                <a:latin typeface="UGent Panno Text" panose="02000506040000040003" pitchFamily="2" charset="0"/>
              </a:rPr>
              <a:t>for</a:t>
            </a:r>
            <a:r>
              <a:rPr lang="nl-BE" sz="3200" dirty="0">
                <a:latin typeface="UGent Panno Text" panose="02000506040000040003" pitchFamily="2" charset="0"/>
              </a:rPr>
              <a:t> posters: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2800" dirty="0" err="1">
                <a:latin typeface="UGent Panno Text" panose="02000506040000040003" pitchFamily="2" charset="0"/>
              </a:rPr>
              <a:t>Dimensions</a:t>
            </a:r>
            <a:r>
              <a:rPr lang="nl-BE" sz="2800" dirty="0">
                <a:latin typeface="UGent Panno Text" panose="02000506040000040003" pitchFamily="2" charset="0"/>
              </a:rPr>
              <a:t>, </a:t>
            </a:r>
            <a:r>
              <a:rPr lang="nl-BE" sz="2800" dirty="0" err="1">
                <a:latin typeface="UGent Panno Text" panose="02000506040000040003" pitchFamily="2" charset="0"/>
              </a:rPr>
              <a:t>orientation</a:t>
            </a:r>
            <a:r>
              <a:rPr lang="nl-BE" sz="2800" dirty="0">
                <a:latin typeface="UGent Panno Text" panose="02000506040000040003" pitchFamily="2" charset="0"/>
              </a:rPr>
              <a:t>, font, logo, </a:t>
            </a:r>
            <a:r>
              <a:rPr lang="nl-BE" sz="2800" dirty="0" err="1">
                <a:latin typeface="UGent Panno Text" panose="02000506040000040003" pitchFamily="2" charset="0"/>
              </a:rPr>
              <a:t>handouts</a:t>
            </a:r>
            <a:r>
              <a:rPr lang="nl-BE" sz="2800" dirty="0">
                <a:latin typeface="UGent Panno Text" panose="02000506040000040003" pitchFamily="2" charset="0"/>
              </a:rPr>
              <a:t>, </a:t>
            </a:r>
            <a:r>
              <a:rPr lang="nl-BE" sz="2800" dirty="0" err="1">
                <a:latin typeface="UGent Panno Text" panose="02000506040000040003" pitchFamily="2" charset="0"/>
              </a:rPr>
              <a:t>photos</a:t>
            </a:r>
            <a:r>
              <a:rPr lang="nl-BE" sz="2800" dirty="0">
                <a:latin typeface="UGent Panno Text" panose="02000506040000040003" pitchFamily="2" charset="0"/>
              </a:rPr>
              <a:t>, etc.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3200" dirty="0" err="1">
                <a:latin typeface="UGent Panno Text" panose="02000506040000040003" pitchFamily="2" charset="0"/>
              </a:rPr>
              <a:t>Where</a:t>
            </a:r>
            <a:r>
              <a:rPr lang="nl-BE" sz="3200" dirty="0">
                <a:latin typeface="UGent Panno Text" panose="02000506040000040003" pitchFamily="2" charset="0"/>
              </a:rPr>
              <a:t> is </a:t>
            </a:r>
            <a:r>
              <a:rPr lang="nl-BE" sz="3200" dirty="0" err="1">
                <a:latin typeface="UGent Panno Text" panose="02000506040000040003" pitchFamily="2" charset="0"/>
              </a:rPr>
              <a:t>it</a:t>
            </a:r>
            <a:r>
              <a:rPr lang="nl-BE" sz="3200" dirty="0">
                <a:latin typeface="UGent Panno Text" panose="02000506040000040003" pitchFamily="2" charset="0"/>
              </a:rPr>
              <a:t> happening?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2800" dirty="0">
                <a:latin typeface="UGent Panno Text" panose="02000506040000040003" pitchFamily="2" charset="0"/>
              </a:rPr>
              <a:t>Schedule, </a:t>
            </a:r>
            <a:r>
              <a:rPr lang="nl-BE" sz="2800" dirty="0" err="1">
                <a:latin typeface="UGent Panno Text" panose="02000506040000040003" pitchFamily="2" charset="0"/>
              </a:rPr>
              <a:t>location</a:t>
            </a:r>
            <a:r>
              <a:rPr lang="nl-BE" sz="2800" dirty="0">
                <a:latin typeface="UGent Panno Text" panose="02000506040000040003" pitchFamily="2" charset="0"/>
              </a:rPr>
              <a:t>, etc.</a:t>
            </a:r>
            <a:endParaRPr lang="en-US" sz="2800" dirty="0">
              <a:latin typeface="UGent Panno Text" panose="02000506040000040003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3200" dirty="0" err="1">
                <a:latin typeface="UGent Panno Text" panose="02000506040000040003" pitchFamily="2" charset="0"/>
              </a:rPr>
              <a:t>Judging</a:t>
            </a:r>
            <a:r>
              <a:rPr lang="nl-BE" sz="3200" dirty="0">
                <a:latin typeface="UGent Panno Text" panose="02000506040000040003" pitchFamily="2" charset="0"/>
              </a:rPr>
              <a:t> criteria </a:t>
            </a:r>
            <a:r>
              <a:rPr lang="nl-BE" sz="3200" dirty="0" err="1">
                <a:latin typeface="UGent Panno Text" panose="02000506040000040003" pitchFamily="2" charset="0"/>
              </a:rPr>
              <a:t>if</a:t>
            </a:r>
            <a:r>
              <a:rPr lang="nl-BE" sz="3200" dirty="0">
                <a:latin typeface="UGent Panno Text" panose="02000506040000040003" pitchFamily="2" charset="0"/>
              </a:rPr>
              <a:t> </a:t>
            </a:r>
            <a:r>
              <a:rPr lang="nl-BE" sz="3200" dirty="0" err="1">
                <a:latin typeface="UGent Panno Text" panose="02000506040000040003" pitchFamily="2" charset="0"/>
              </a:rPr>
              <a:t>available</a:t>
            </a:r>
            <a:r>
              <a:rPr lang="nl-BE" sz="3200" dirty="0">
                <a:latin typeface="UGent Panno Text" panose="02000506040000040003" pitchFamily="2" charset="0"/>
              </a:rPr>
              <a:t>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2800" dirty="0">
                <a:latin typeface="UGent Panno Text" panose="02000506040000040003" pitchFamily="2" charset="0"/>
              </a:rPr>
              <a:t>Best poster award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6551" y="2377788"/>
            <a:ext cx="2965449" cy="296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86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u="sng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2. AUDIENCE</a:t>
            </a:r>
            <a:endParaRPr lang="en-US" sz="4000" u="sng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69" y="3622635"/>
            <a:ext cx="1972548" cy="1972548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931954" y="5595183"/>
            <a:ext cx="1319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/>
              <a:t>SAME FIELD</a:t>
            </a:r>
            <a:endParaRPr lang="en-US" b="1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84889" y="3622635"/>
            <a:ext cx="1972548" cy="1972548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3128149" y="5595183"/>
            <a:ext cx="1412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/>
              <a:t>OTHER FIELD</a:t>
            </a:r>
            <a:endParaRPr lang="en-US" b="1" dirty="0"/>
          </a:p>
        </p:txBody>
      </p:sp>
      <p:pic>
        <p:nvPicPr>
          <p:cNvPr id="1026" name="Picture 2" descr="Earnings Statistics People Business Increase - Businessman Icon Png,  Transparent Png - kind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0" b="94003" l="116" r="100000">
                        <a14:foregroundMark x1="21744" y1="42729" x2="24302" y2="30585"/>
                        <a14:foregroundMark x1="63256" y1="38381" x2="63256" y2="21589"/>
                        <a14:foregroundMark x1="59070" y1="65967" x2="59070" y2="59070"/>
                        <a14:foregroundMark x1="70581" y1="67466" x2="73488" y2="63268"/>
                        <a14:foregroundMark x1="64419" y1="82909" x2="61628" y2="78111"/>
                        <a14:foregroundMark x1="85000" y1="42729" x2="85000" y2="40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110" y="3793671"/>
            <a:ext cx="2322790" cy="180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/>
          <p:cNvSpPr txBox="1"/>
          <p:nvPr/>
        </p:nvSpPr>
        <p:spPr>
          <a:xfrm>
            <a:off x="5816760" y="5595183"/>
            <a:ext cx="1115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/>
              <a:t>BUSINESS</a:t>
            </a:r>
            <a:endParaRPr lang="en-US" b="1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7966" y="3728176"/>
            <a:ext cx="1801512" cy="1801512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1707" y1="35111" x2="51098" y2="26000"/>
                      </a14:backgroundRemoval>
                    </a14:imgEffect>
                  </a14:imgLayer>
                </a14:imgProps>
              </a:ext>
            </a:extLst>
          </a:blip>
          <a:srcRect l="22642" r="21319"/>
          <a:stretch/>
        </p:blipFill>
        <p:spPr>
          <a:xfrm>
            <a:off x="9787252" y="3760089"/>
            <a:ext cx="1752600" cy="1716275"/>
          </a:xfrm>
          <a:prstGeom prst="rect">
            <a:avLst/>
          </a:prstGeom>
        </p:spPr>
      </p:pic>
      <p:sp>
        <p:nvSpPr>
          <p:cNvPr id="14" name="Rechthoek 13"/>
          <p:cNvSpPr/>
          <p:nvPr/>
        </p:nvSpPr>
        <p:spPr>
          <a:xfrm>
            <a:off x="897170" y="1632835"/>
            <a:ext cx="2230979" cy="15313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dirty="0" err="1">
                <a:solidFill>
                  <a:schemeClr val="tx1"/>
                </a:solidFill>
                <a:latin typeface="UGent Panno Text" panose="02000506040000040003" pitchFamily="2" charset="0"/>
              </a:rPr>
              <a:t>Who</a:t>
            </a:r>
            <a:r>
              <a:rPr lang="nl-BE" sz="3200" dirty="0">
                <a:solidFill>
                  <a:schemeClr val="tx1"/>
                </a:solidFill>
                <a:latin typeface="UGent Panno Text" panose="02000506040000040003" pitchFamily="2" charset="0"/>
              </a:rPr>
              <a:t> are </a:t>
            </a:r>
            <a:r>
              <a:rPr lang="nl-BE" sz="3200" dirty="0" err="1">
                <a:solidFill>
                  <a:schemeClr val="tx1"/>
                </a:solidFill>
                <a:latin typeface="UGent Panno Text" panose="02000506040000040003" pitchFamily="2" charset="0"/>
              </a:rPr>
              <a:t>they</a:t>
            </a:r>
            <a:r>
              <a:rPr lang="nl-BE" sz="3200" dirty="0">
                <a:solidFill>
                  <a:schemeClr val="tx1"/>
                </a:solidFill>
                <a:latin typeface="UGent Panno Text" panose="02000506040000040003" pitchFamily="2" charset="0"/>
              </a:rPr>
              <a:t>?</a:t>
            </a:r>
            <a:endParaRPr lang="en-US" sz="3200" dirty="0">
              <a:solidFill>
                <a:schemeClr val="tx1"/>
              </a:solidFill>
              <a:latin typeface="UGent Panno Text" panose="02000506040000040003" pitchFamily="2" charset="0"/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7891452" y="5581321"/>
            <a:ext cx="1594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/>
              <a:t>GOVERNMENT</a:t>
            </a:r>
            <a:endParaRPr lang="en-US" b="1" dirty="0"/>
          </a:p>
        </p:txBody>
      </p:sp>
      <p:sp>
        <p:nvSpPr>
          <p:cNvPr id="19" name="Tekstvak 18"/>
          <p:cNvSpPr txBox="1"/>
          <p:nvPr/>
        </p:nvSpPr>
        <p:spPr>
          <a:xfrm>
            <a:off x="9998850" y="5581321"/>
            <a:ext cx="1329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/>
              <a:t>INDIVIDUAL</a:t>
            </a:r>
            <a:endParaRPr lang="en-US" b="1" dirty="0"/>
          </a:p>
        </p:txBody>
      </p:sp>
      <p:sp>
        <p:nvSpPr>
          <p:cNvPr id="22" name="Rechthoek 21"/>
          <p:cNvSpPr/>
          <p:nvPr/>
        </p:nvSpPr>
        <p:spPr>
          <a:xfrm>
            <a:off x="3700944" y="1632834"/>
            <a:ext cx="2230979" cy="15014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dirty="0">
                <a:solidFill>
                  <a:schemeClr val="tx1"/>
                </a:solidFill>
                <a:latin typeface="UGent Panno Text" panose="02000506040000040003" pitchFamily="2" charset="0"/>
              </a:rPr>
              <a:t>Level of </a:t>
            </a:r>
            <a:r>
              <a:rPr lang="nl-BE" sz="3200" dirty="0" err="1">
                <a:solidFill>
                  <a:schemeClr val="tx1"/>
                </a:solidFill>
                <a:latin typeface="UGent Panno Text" panose="02000506040000040003" pitchFamily="2" charset="0"/>
              </a:rPr>
              <a:t>assumed</a:t>
            </a:r>
            <a:r>
              <a:rPr lang="nl-BE" sz="3200" dirty="0">
                <a:solidFill>
                  <a:schemeClr val="tx1"/>
                </a:solidFill>
                <a:latin typeface="UGent Panno Text" panose="02000506040000040003" pitchFamily="2" charset="0"/>
              </a:rPr>
              <a:t> </a:t>
            </a:r>
            <a:r>
              <a:rPr lang="nl-BE" sz="3200" dirty="0" err="1">
                <a:solidFill>
                  <a:schemeClr val="tx1"/>
                </a:solidFill>
                <a:latin typeface="UGent Panno Text" panose="02000506040000040003" pitchFamily="2" charset="0"/>
              </a:rPr>
              <a:t>knowledge</a:t>
            </a:r>
            <a:r>
              <a:rPr lang="nl-BE" sz="3200" dirty="0">
                <a:solidFill>
                  <a:schemeClr val="tx1"/>
                </a:solidFill>
                <a:latin typeface="UGent Panno Text" panose="02000506040000040003" pitchFamily="2" charset="0"/>
              </a:rPr>
              <a:t>?</a:t>
            </a:r>
            <a:endParaRPr lang="en-US" sz="3200" dirty="0">
              <a:solidFill>
                <a:schemeClr val="tx1"/>
              </a:solidFill>
              <a:latin typeface="UGent Panno Text" panose="02000506040000040003" pitchFamily="2" charset="0"/>
            </a:endParaRPr>
          </a:p>
        </p:txBody>
      </p:sp>
      <p:sp>
        <p:nvSpPr>
          <p:cNvPr id="37" name="Rechthoek 36"/>
          <p:cNvSpPr/>
          <p:nvPr/>
        </p:nvSpPr>
        <p:spPr>
          <a:xfrm>
            <a:off x="6460550" y="1632834"/>
            <a:ext cx="2230979" cy="15313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dirty="0">
                <a:solidFill>
                  <a:schemeClr val="tx1"/>
                </a:solidFill>
                <a:latin typeface="UGent Panno Text" panose="02000506040000040003" pitchFamily="2" charset="0"/>
              </a:rPr>
              <a:t>Knowledge gap</a:t>
            </a:r>
            <a:endParaRPr lang="en-US" sz="3200" dirty="0">
              <a:solidFill>
                <a:schemeClr val="tx1"/>
              </a:solidFill>
              <a:latin typeface="UGent Panno Text" panose="02000506040000040003" pitchFamily="2" charset="0"/>
            </a:endParaRPr>
          </a:p>
        </p:txBody>
      </p:sp>
      <p:cxnSp>
        <p:nvCxnSpPr>
          <p:cNvPr id="38" name="Rechte verbindingslijn met pijl 37"/>
          <p:cNvCxnSpPr/>
          <p:nvPr/>
        </p:nvCxnSpPr>
        <p:spPr>
          <a:xfrm>
            <a:off x="5949413" y="2395185"/>
            <a:ext cx="529407" cy="33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Rechte verbindingslijn met pijl 51"/>
          <p:cNvCxnSpPr/>
          <p:nvPr/>
        </p:nvCxnSpPr>
        <p:spPr>
          <a:xfrm>
            <a:off x="3166249" y="2395185"/>
            <a:ext cx="529407" cy="33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hthoek 52"/>
          <p:cNvSpPr/>
          <p:nvPr/>
        </p:nvSpPr>
        <p:spPr>
          <a:xfrm>
            <a:off x="9220156" y="1632834"/>
            <a:ext cx="2230979" cy="15313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dirty="0" err="1">
                <a:solidFill>
                  <a:schemeClr val="tx1"/>
                </a:solidFill>
                <a:latin typeface="UGent Panno Text" panose="02000506040000040003" pitchFamily="2" charset="0"/>
              </a:rPr>
              <a:t>Used</a:t>
            </a:r>
            <a:r>
              <a:rPr lang="nl-BE" sz="3200" dirty="0">
                <a:solidFill>
                  <a:schemeClr val="tx1"/>
                </a:solidFill>
                <a:latin typeface="UGent Panno Text" panose="02000506040000040003" pitchFamily="2" charset="0"/>
              </a:rPr>
              <a:t> content/</a:t>
            </a:r>
          </a:p>
          <a:p>
            <a:pPr algn="ctr"/>
            <a:r>
              <a:rPr lang="nl-BE" sz="3200" dirty="0" err="1">
                <a:solidFill>
                  <a:schemeClr val="tx1"/>
                </a:solidFill>
                <a:latin typeface="UGent Panno Text" panose="02000506040000040003" pitchFamily="2" charset="0"/>
              </a:rPr>
              <a:t>terminology</a:t>
            </a:r>
            <a:endParaRPr lang="en-US" sz="3200" dirty="0">
              <a:solidFill>
                <a:schemeClr val="tx1"/>
              </a:solidFill>
              <a:latin typeface="UGent Panno Text" panose="02000506040000040003" pitchFamily="2" charset="0"/>
            </a:endParaRPr>
          </a:p>
        </p:txBody>
      </p:sp>
      <p:cxnSp>
        <p:nvCxnSpPr>
          <p:cNvPr id="2066" name="Rechte verbindingslijn met pijl 2065"/>
          <p:cNvCxnSpPr>
            <a:stCxn id="37" idx="3"/>
            <a:endCxn id="53" idx="1"/>
          </p:cNvCxnSpPr>
          <p:nvPr/>
        </p:nvCxnSpPr>
        <p:spPr>
          <a:xfrm>
            <a:off x="8691529" y="2398527"/>
            <a:ext cx="5286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210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u="sng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3. FUNCTIONS OF A POSTER?</a:t>
            </a:r>
            <a:endParaRPr lang="en-US" sz="4000" u="sng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Man Show Banner Icon Simple Illustration Stock Vector (Royalty Free)  135042068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91" b="7949"/>
          <a:stretch/>
        </p:blipFill>
        <p:spPr bwMode="auto">
          <a:xfrm>
            <a:off x="3834503" y="1907505"/>
            <a:ext cx="3956284" cy="395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8229600" y="1268361"/>
            <a:ext cx="70724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8800" dirty="0"/>
              <a:t>?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2570794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u="sng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3. FUNCTIONS OF A POSTER:</a:t>
            </a:r>
            <a:endParaRPr lang="en-US" sz="4000" u="sng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Man Show Banner Icon Simple Illustration Stock Vector (Royalty Free)  135042068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91" b="7949"/>
          <a:stretch/>
        </p:blipFill>
        <p:spPr bwMode="auto">
          <a:xfrm>
            <a:off x="1044169" y="1690688"/>
            <a:ext cx="3956284" cy="395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5863473" y="2376998"/>
            <a:ext cx="361349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5400" b="1" dirty="0" err="1">
                <a:solidFill>
                  <a:srgbClr val="FF0000"/>
                </a:solidFill>
                <a:latin typeface="UGent Panno Text" panose="02000506040000040003" pitchFamily="2" charset="0"/>
              </a:rPr>
              <a:t>G</a:t>
            </a:r>
            <a:r>
              <a:rPr lang="nl-BE" sz="5400" dirty="0" err="1">
                <a:latin typeface="UGent Panno Text" panose="02000506040000040003" pitchFamily="2" charset="0"/>
              </a:rPr>
              <a:t>rab</a:t>
            </a:r>
            <a:r>
              <a:rPr lang="nl-BE" sz="5400" dirty="0">
                <a:latin typeface="UGent Panno Text" panose="02000506040000040003" pitchFamily="2" charset="0"/>
              </a:rPr>
              <a:t> attention</a:t>
            </a:r>
          </a:p>
          <a:p>
            <a:r>
              <a:rPr lang="nl-BE" sz="5400" b="1" dirty="0" err="1">
                <a:solidFill>
                  <a:srgbClr val="FF0000"/>
                </a:solidFill>
                <a:latin typeface="UGent Panno Text" panose="02000506040000040003" pitchFamily="2" charset="0"/>
              </a:rPr>
              <a:t>I</a:t>
            </a:r>
            <a:r>
              <a:rPr lang="nl-BE" sz="5400" dirty="0" err="1">
                <a:latin typeface="UGent Panno Text" panose="02000506040000040003" pitchFamily="2" charset="0"/>
              </a:rPr>
              <a:t>nform</a:t>
            </a:r>
            <a:endParaRPr lang="nl-BE" sz="5400" dirty="0">
              <a:latin typeface="UGent Panno Text" panose="02000506040000040003" pitchFamily="2" charset="0"/>
            </a:endParaRPr>
          </a:p>
          <a:p>
            <a:r>
              <a:rPr lang="nl-BE" sz="5400" b="1" dirty="0">
                <a:solidFill>
                  <a:srgbClr val="FF0000"/>
                </a:solidFill>
                <a:latin typeface="UGent Panno Text" panose="02000506040000040003" pitchFamily="2" charset="0"/>
              </a:rPr>
              <a:t>N</a:t>
            </a:r>
            <a:r>
              <a:rPr lang="nl-BE" sz="5400" dirty="0">
                <a:latin typeface="UGent Panno Text" panose="02000506040000040003" pitchFamily="2" charset="0"/>
              </a:rPr>
              <a:t>etwork</a:t>
            </a:r>
            <a:endParaRPr lang="en-US" sz="5400" dirty="0">
              <a:latin typeface="UGent Panno Text" panose="02000506040000040003" pitchFamily="2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30928">
            <a:off x="9201150" y="3504997"/>
            <a:ext cx="226695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7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E184E0-0BD4-4705-A12B-9B71DDE63301}" type="slidenum">
              <a:rPr lang="nl-BE" smtClean="0"/>
              <a:pPr/>
              <a:t>9</a:t>
            </a:fld>
            <a:endParaRPr lang="nl-BE" dirty="0"/>
          </a:p>
        </p:txBody>
      </p:sp>
      <p:sp>
        <p:nvSpPr>
          <p:cNvPr id="4" name="Titel 16"/>
          <p:cNvSpPr>
            <a:spLocks noGrp="1"/>
          </p:cNvSpPr>
          <p:nvPr>
            <p:ph type="ctrTitle"/>
          </p:nvPr>
        </p:nvSpPr>
        <p:spPr>
          <a:xfrm>
            <a:off x="1149405" y="314852"/>
            <a:ext cx="10675804" cy="2204768"/>
          </a:xfrm>
        </p:spPr>
        <p:txBody>
          <a:bodyPr/>
          <a:lstStyle/>
          <a:p>
            <a:pPr algn="r"/>
            <a:r>
              <a:rPr lang="nl-NL" sz="6187" b="1" u="none" dirty="0">
                <a:solidFill>
                  <a:srgbClr val="FF0000"/>
                </a:solidFill>
              </a:rPr>
              <a:t>G</a:t>
            </a:r>
            <a:r>
              <a:rPr lang="nl-NL" sz="6187" u="none" dirty="0"/>
              <a:t>RAB ATTENTION</a:t>
            </a:r>
            <a:br>
              <a:rPr lang="nl-NL" sz="6187" u="none" dirty="0"/>
            </a:br>
            <a:endParaRPr lang="nl-NL" u="none" dirty="0"/>
          </a:p>
        </p:txBody>
      </p:sp>
      <p:sp>
        <p:nvSpPr>
          <p:cNvPr id="6" name="Rechthoek 5"/>
          <p:cNvSpPr/>
          <p:nvPr/>
        </p:nvSpPr>
        <p:spPr>
          <a:xfrm>
            <a:off x="6100355" y="1755281"/>
            <a:ext cx="5803050" cy="447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31"/>
              </a:lnSpc>
            </a:pPr>
            <a:r>
              <a:rPr lang="en-US" sz="3375" dirty="0">
                <a:solidFill>
                  <a:srgbClr val="FFD200"/>
                </a:solidFill>
              </a:rPr>
              <a:t>FIRST FUNCTION</a:t>
            </a:r>
            <a:endParaRPr lang="nl-NL" sz="1600" dirty="0">
              <a:solidFill>
                <a:srgbClr val="FFD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22282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(C) Templateswise.com">
  <a:themeElements>
    <a:clrScheme name="pd0078">
      <a:dk1>
        <a:srgbClr val="494C4F"/>
      </a:dk1>
      <a:lt1>
        <a:srgbClr val="FFFFFF"/>
      </a:lt1>
      <a:dk2>
        <a:srgbClr val="494C4F"/>
      </a:dk2>
      <a:lt2>
        <a:srgbClr val="F2F3F8"/>
      </a:lt2>
      <a:accent1>
        <a:srgbClr val="FA7541"/>
      </a:accent1>
      <a:accent2>
        <a:srgbClr val="FED65C"/>
      </a:accent2>
      <a:accent3>
        <a:srgbClr val="4CBED8"/>
      </a:accent3>
      <a:accent4>
        <a:srgbClr val="A1D469"/>
      </a:accent4>
      <a:accent5>
        <a:srgbClr val="ED5463"/>
      </a:accent5>
      <a:accent6>
        <a:srgbClr val="49CFAE"/>
      </a:accent6>
      <a:hlink>
        <a:srgbClr val="4CBED8"/>
      </a:hlink>
      <a:folHlink>
        <a:srgbClr val="49CF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3247</TotalTime>
  <Words>1547</Words>
  <Application>Microsoft Office PowerPoint</Application>
  <PresentationFormat>Breedbeeld</PresentationFormat>
  <Paragraphs>331</Paragraphs>
  <Slides>40</Slides>
  <Notes>28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3</vt:i4>
      </vt:variant>
      <vt:variant>
        <vt:lpstr>Diatitels</vt:lpstr>
      </vt:variant>
      <vt:variant>
        <vt:i4>40</vt:i4>
      </vt:variant>
    </vt:vector>
  </HeadingPairs>
  <TitlesOfParts>
    <vt:vector size="51" baseType="lpstr">
      <vt:lpstr>Arial</vt:lpstr>
      <vt:lpstr>Blackadder ITC</vt:lpstr>
      <vt:lpstr>Calibri</vt:lpstr>
      <vt:lpstr>Calibri Light</vt:lpstr>
      <vt:lpstr>Dosis</vt:lpstr>
      <vt:lpstr>Lato</vt:lpstr>
      <vt:lpstr>Lato Black</vt:lpstr>
      <vt:lpstr>UGent Panno Text</vt:lpstr>
      <vt:lpstr>Kantoorthema</vt:lpstr>
      <vt:lpstr>(C) Templateswise.com</vt:lpstr>
      <vt:lpstr>Office Theme</vt:lpstr>
      <vt:lpstr>HOW TO DESIGN AN ACADEMIC POSTER</vt:lpstr>
      <vt:lpstr>POSTER SESSIONS: WHAT TO EXPECT?</vt:lpstr>
      <vt:lpstr>POSTER DESIGN PROCESS</vt:lpstr>
      <vt:lpstr>PowerPoint-presentatie</vt:lpstr>
      <vt:lpstr>1. READ POSTER INSTRUCTIONS</vt:lpstr>
      <vt:lpstr>2. AUDIENCE</vt:lpstr>
      <vt:lpstr>3. FUNCTIONS OF A POSTER?</vt:lpstr>
      <vt:lpstr>3. FUNCTIONS OF A POSTER:</vt:lpstr>
      <vt:lpstr>GRAB ATTENTION </vt:lpstr>
      <vt:lpstr>ATTENDEE’S EXPERIENCE</vt:lpstr>
      <vt:lpstr>WHICH POSTER DO YOU PREFER?</vt:lpstr>
      <vt:lpstr>POSTER SIZE</vt:lpstr>
      <vt:lpstr>FONTS</vt:lpstr>
      <vt:lpstr>TITLE = SELLING POINT</vt:lpstr>
      <vt:lpstr>COLORS</vt:lpstr>
      <vt:lpstr>IMAGES</vt:lpstr>
      <vt:lpstr>GRAPHS &amp; CHARTS</vt:lpstr>
      <vt:lpstr>INFORM </vt:lpstr>
      <vt:lpstr>GOOD POSTER PRACTICES</vt:lpstr>
      <vt:lpstr>CONTENT: TEXT</vt:lpstr>
      <vt:lpstr>A POSTER SHOULD INCLUDE MOST ITEMS:</vt:lpstr>
      <vt:lpstr>INTRODUCTION + OBJECTIVES</vt:lpstr>
      <vt:lpstr>METHOD SECTION</vt:lpstr>
      <vt:lpstr>DATA AND RESULTS</vt:lpstr>
      <vt:lpstr>CONCLUSIONS AND FUTURE WORK</vt:lpstr>
      <vt:lpstr>REFERENCE AND ACKNOWLEDGEMENTS</vt:lpstr>
      <vt:lpstr>POSTER STRUCTURE</vt:lpstr>
      <vt:lpstr>POSTER STRUCTURE (CONT.)</vt:lpstr>
      <vt:lpstr>PowerPoint-presentatie</vt:lpstr>
      <vt:lpstr>NETWORK </vt:lpstr>
      <vt:lpstr>INCREASE INTERACTION!</vt:lpstr>
      <vt:lpstr>QR-CODE</vt:lpstr>
      <vt:lpstr>PowerPoint-presentatie</vt:lpstr>
      <vt:lpstr>BETTER POSTER TEMPLATES </vt:lpstr>
      <vt:lpstr>U-GENT TEMPLATE</vt:lpstr>
      <vt:lpstr>Main finding goes here, translated into plain English. Emphasize the important words.</vt:lpstr>
      <vt:lpstr>Main finding goes here, translated into plain English. Emphasize the important words.</vt:lpstr>
      <vt:lpstr>PowerPoint-presentatie</vt:lpstr>
      <vt:lpstr>SOURCES</vt:lpstr>
      <vt:lpstr>CONSULTED SOURCES</vt:lpstr>
    </vt:vector>
  </TitlesOfParts>
  <Company>UGent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Evelynn Devos</dc:creator>
  <cp:lastModifiedBy>Sandra Riem</cp:lastModifiedBy>
  <cp:revision>104</cp:revision>
  <dcterms:created xsi:type="dcterms:W3CDTF">2022-04-13T12:29:26Z</dcterms:created>
  <dcterms:modified xsi:type="dcterms:W3CDTF">2023-04-06T09:12:55Z</dcterms:modified>
</cp:coreProperties>
</file>