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76" r:id="rId5"/>
    <p:sldId id="277" r:id="rId6"/>
    <p:sldId id="278" r:id="rId7"/>
    <p:sldId id="279" r:id="rId8"/>
    <p:sldId id="256" r:id="rId9"/>
    <p:sldId id="273" r:id="rId10"/>
    <p:sldId id="265" r:id="rId11"/>
    <p:sldId id="269" r:id="rId12"/>
    <p:sldId id="268" r:id="rId13"/>
    <p:sldId id="267" r:id="rId14"/>
    <p:sldId id="271" r:id="rId15"/>
    <p:sldId id="272" r:id="rId16"/>
    <p:sldId id="270" r:id="rId17"/>
    <p:sldId id="275" r:id="rId18"/>
    <p:sldId id="274" r:id="rId19"/>
    <p:sldId id="260" r:id="rId20"/>
    <p:sldId id="283" r:id="rId21"/>
    <p:sldId id="280" r:id="rId22"/>
    <p:sldId id="281" r:id="rId23"/>
    <p:sldId id="282" r:id="rId24"/>
    <p:sldId id="284" r:id="rId25"/>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AF58A-20CE-03DE-1D46-AAE84D098843}" v="887" dt="2021-05-12T07:13:34.363"/>
    <p1510:client id="{8D0BA7EF-17FA-B26C-6358-864DD22EB739}" v="419" dt="2021-05-11T14:38:52.176"/>
    <p1510:client id="{8E8CC68E-D8F2-68D4-9004-5BAE9F0DD43C}" v="9" dt="2021-05-10T13:31:21.522"/>
    <p1510:client id="{C6C9C69F-70C5-2000-B890-806051350FCC}" v="120" dt="2021-05-11T08:35:01.392"/>
    <p1510:client id="{EC3D406E-AE4C-79E8-270B-5363F9E796E8}" v="2234" dt="2021-05-11T11:43:36.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642" y="108"/>
      </p:cViewPr>
      <p:guideLst>
        <p:guide orient="horz" pos="3072"/>
        <p:guide pos="5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ien Coppens" userId="S::karlien.coppens@ugent.be::30b0de77-b5e1-49c6-b8cc-8ba636c49448" providerId="AD" clId="Web-{EC3D406E-AE4C-79E8-270B-5363F9E796E8}"/>
    <pc:docChg chg="addSld modSld">
      <pc:chgData name="Karlien Coppens" userId="S::karlien.coppens@ugent.be::30b0de77-b5e1-49c6-b8cc-8ba636c49448" providerId="AD" clId="Web-{EC3D406E-AE4C-79E8-270B-5363F9E796E8}" dt="2021-05-11T11:45:37.455" v="4342"/>
      <pc:docMkLst>
        <pc:docMk/>
      </pc:docMkLst>
      <pc:sldChg chg="modNotes">
        <pc:chgData name="Karlien Coppens" userId="S::karlien.coppens@ugent.be::30b0de77-b5e1-49c6-b8cc-8ba636c49448" providerId="AD" clId="Web-{EC3D406E-AE4C-79E8-270B-5363F9E796E8}" dt="2021-05-11T10:02:55.692" v="13"/>
        <pc:sldMkLst>
          <pc:docMk/>
          <pc:sldMk cId="1518841758" sldId="269"/>
        </pc:sldMkLst>
      </pc:sldChg>
      <pc:sldChg chg="modSp modNotes">
        <pc:chgData name="Karlien Coppens" userId="S::karlien.coppens@ugent.be::30b0de77-b5e1-49c6-b8cc-8ba636c49448" providerId="AD" clId="Web-{EC3D406E-AE4C-79E8-270B-5363F9E796E8}" dt="2021-05-11T09:34:10.913" v="7" actId="20577"/>
        <pc:sldMkLst>
          <pc:docMk/>
          <pc:sldMk cId="2165434861" sldId="271"/>
        </pc:sldMkLst>
        <pc:spChg chg="mod">
          <ac:chgData name="Karlien Coppens" userId="S::karlien.coppens@ugent.be::30b0de77-b5e1-49c6-b8cc-8ba636c49448" providerId="AD" clId="Web-{EC3D406E-AE4C-79E8-270B-5363F9E796E8}" dt="2021-05-11T09:34:10.913" v="7" actId="20577"/>
          <ac:spMkLst>
            <pc:docMk/>
            <pc:sldMk cId="2165434861" sldId="271"/>
            <ac:spMk id="3" creationId="{36AF760D-59A5-4C8E-AA68-F527647C5E27}"/>
          </ac:spMkLst>
        </pc:spChg>
      </pc:sldChg>
      <pc:sldChg chg="modSp modNotes">
        <pc:chgData name="Karlien Coppens" userId="S::karlien.coppens@ugent.be::30b0de77-b5e1-49c6-b8cc-8ba636c49448" providerId="AD" clId="Web-{EC3D406E-AE4C-79E8-270B-5363F9E796E8}" dt="2021-05-11T11:45:37.455" v="4342"/>
        <pc:sldMkLst>
          <pc:docMk/>
          <pc:sldMk cId="3816555343" sldId="273"/>
        </pc:sldMkLst>
        <pc:spChg chg="mod">
          <ac:chgData name="Karlien Coppens" userId="S::karlien.coppens@ugent.be::30b0de77-b5e1-49c6-b8cc-8ba636c49448" providerId="AD" clId="Web-{EC3D406E-AE4C-79E8-270B-5363F9E796E8}" dt="2021-05-11T11:43:36.890" v="3941" actId="20577"/>
          <ac:spMkLst>
            <pc:docMk/>
            <pc:sldMk cId="3816555343" sldId="273"/>
            <ac:spMk id="3" creationId="{401BA348-53B9-4BD3-9936-1773F405B3E7}"/>
          </ac:spMkLst>
        </pc:spChg>
      </pc:sldChg>
      <pc:sldChg chg="addSp delSp modSp new modNotes">
        <pc:chgData name="Karlien Coppens" userId="S::karlien.coppens@ugent.be::30b0de77-b5e1-49c6-b8cc-8ba636c49448" providerId="AD" clId="Web-{EC3D406E-AE4C-79E8-270B-5363F9E796E8}" dt="2021-05-11T11:43:19.077" v="3905"/>
        <pc:sldMkLst>
          <pc:docMk/>
          <pc:sldMk cId="729440914" sldId="280"/>
        </pc:sldMkLst>
        <pc:spChg chg="mod">
          <ac:chgData name="Karlien Coppens" userId="S::karlien.coppens@ugent.be::30b0de77-b5e1-49c6-b8cc-8ba636c49448" providerId="AD" clId="Web-{EC3D406E-AE4C-79E8-270B-5363F9E796E8}" dt="2021-05-11T10:11:34.034" v="334" actId="20577"/>
          <ac:spMkLst>
            <pc:docMk/>
            <pc:sldMk cId="729440914" sldId="280"/>
            <ac:spMk id="2" creationId="{80C89B86-0673-4159-9625-1F5A471B3D0F}"/>
          </ac:spMkLst>
        </pc:spChg>
        <pc:spChg chg="mod">
          <ac:chgData name="Karlien Coppens" userId="S::karlien.coppens@ugent.be::30b0de77-b5e1-49c6-b8cc-8ba636c49448" providerId="AD" clId="Web-{EC3D406E-AE4C-79E8-270B-5363F9E796E8}" dt="2021-05-11T11:32:58.549" v="1477" actId="20577"/>
          <ac:spMkLst>
            <pc:docMk/>
            <pc:sldMk cId="729440914" sldId="280"/>
            <ac:spMk id="3" creationId="{8EC8EEAF-D862-4F08-AF9B-00CA5F5A8AF4}"/>
          </ac:spMkLst>
        </pc:spChg>
        <pc:picChg chg="add del mod">
          <ac:chgData name="Karlien Coppens" userId="S::karlien.coppens@ugent.be::30b0de77-b5e1-49c6-b8cc-8ba636c49448" providerId="AD" clId="Web-{EC3D406E-AE4C-79E8-270B-5363F9E796E8}" dt="2021-05-11T10:04:24.272" v="72"/>
          <ac:picMkLst>
            <pc:docMk/>
            <pc:sldMk cId="729440914" sldId="280"/>
            <ac:picMk id="5" creationId="{9260CC70-C0CF-4F07-86E1-630FC338C63D}"/>
          </ac:picMkLst>
        </pc:picChg>
        <pc:picChg chg="add mod modCrop">
          <ac:chgData name="Karlien Coppens" userId="S::karlien.coppens@ugent.be::30b0de77-b5e1-49c6-b8cc-8ba636c49448" providerId="AD" clId="Web-{EC3D406E-AE4C-79E8-270B-5363F9E796E8}" dt="2021-05-11T10:10:16.594" v="288" actId="1076"/>
          <ac:picMkLst>
            <pc:docMk/>
            <pc:sldMk cId="729440914" sldId="280"/>
            <ac:picMk id="6" creationId="{E1D92C24-C2B6-4C96-A34B-C13189617382}"/>
          </ac:picMkLst>
        </pc:picChg>
        <pc:picChg chg="add mod">
          <ac:chgData name="Karlien Coppens" userId="S::karlien.coppens@ugent.be::30b0de77-b5e1-49c6-b8cc-8ba636c49448" providerId="AD" clId="Web-{EC3D406E-AE4C-79E8-270B-5363F9E796E8}" dt="2021-05-11T10:10:50.595" v="297" actId="1076"/>
          <ac:picMkLst>
            <pc:docMk/>
            <pc:sldMk cId="729440914" sldId="280"/>
            <ac:picMk id="7" creationId="{7C136014-2572-4644-B76D-897F98C04153}"/>
          </ac:picMkLst>
        </pc:picChg>
      </pc:sldChg>
      <pc:sldChg chg="addSp modSp new modNotes">
        <pc:chgData name="Karlien Coppens" userId="S::karlien.coppens@ugent.be::30b0de77-b5e1-49c6-b8cc-8ba636c49448" providerId="AD" clId="Web-{EC3D406E-AE4C-79E8-270B-5363F9E796E8}" dt="2021-05-11T10:27:10.856" v="863"/>
        <pc:sldMkLst>
          <pc:docMk/>
          <pc:sldMk cId="1721949045" sldId="281"/>
        </pc:sldMkLst>
        <pc:spChg chg="mod">
          <ac:chgData name="Karlien Coppens" userId="S::karlien.coppens@ugent.be::30b0de77-b5e1-49c6-b8cc-8ba636c49448" providerId="AD" clId="Web-{EC3D406E-AE4C-79E8-270B-5363F9E796E8}" dt="2021-05-11T10:11:29.471" v="331" actId="20577"/>
          <ac:spMkLst>
            <pc:docMk/>
            <pc:sldMk cId="1721949045" sldId="281"/>
            <ac:spMk id="2" creationId="{56A8D459-DF1A-40AF-A7D8-E9D253CDD17A}"/>
          </ac:spMkLst>
        </pc:spChg>
        <pc:spChg chg="mod">
          <ac:chgData name="Karlien Coppens" userId="S::karlien.coppens@ugent.be::30b0de77-b5e1-49c6-b8cc-8ba636c49448" providerId="AD" clId="Web-{EC3D406E-AE4C-79E8-270B-5363F9E796E8}" dt="2021-05-11T10:25:21.041" v="516" actId="20577"/>
          <ac:spMkLst>
            <pc:docMk/>
            <pc:sldMk cId="1721949045" sldId="281"/>
            <ac:spMk id="3" creationId="{2869C478-5DA2-4DC4-9223-486124C94B38}"/>
          </ac:spMkLst>
        </pc:spChg>
        <pc:picChg chg="add mod">
          <ac:chgData name="Karlien Coppens" userId="S::karlien.coppens@ugent.be::30b0de77-b5e1-49c6-b8cc-8ba636c49448" providerId="AD" clId="Web-{EC3D406E-AE4C-79E8-270B-5363F9E796E8}" dt="2021-05-11T10:21:47.910" v="418" actId="1076"/>
          <ac:picMkLst>
            <pc:docMk/>
            <pc:sldMk cId="1721949045" sldId="281"/>
            <ac:picMk id="5" creationId="{6CF20E99-FD37-418D-88AB-C78A2035D7C8}"/>
          </ac:picMkLst>
        </pc:picChg>
        <pc:picChg chg="add mod">
          <ac:chgData name="Karlien Coppens" userId="S::karlien.coppens@ugent.be::30b0de77-b5e1-49c6-b8cc-8ba636c49448" providerId="AD" clId="Web-{EC3D406E-AE4C-79E8-270B-5363F9E796E8}" dt="2021-05-11T10:23:05.021" v="423" actId="1076"/>
          <ac:picMkLst>
            <pc:docMk/>
            <pc:sldMk cId="1721949045" sldId="281"/>
            <ac:picMk id="6" creationId="{8D7ACA70-71A5-4D40-A2B5-69C4F6B0B116}"/>
          </ac:picMkLst>
        </pc:picChg>
        <pc:cxnChg chg="add mod">
          <ac:chgData name="Karlien Coppens" userId="S::karlien.coppens@ugent.be::30b0de77-b5e1-49c6-b8cc-8ba636c49448" providerId="AD" clId="Web-{EC3D406E-AE4C-79E8-270B-5363F9E796E8}" dt="2021-05-11T10:23:53.898" v="432" actId="14100"/>
          <ac:cxnSpMkLst>
            <pc:docMk/>
            <pc:sldMk cId="1721949045" sldId="281"/>
            <ac:cxnSpMk id="7" creationId="{D7E3057B-882A-47C2-AE1B-381B8DC6114C}"/>
          </ac:cxnSpMkLst>
        </pc:cxnChg>
        <pc:cxnChg chg="add mod">
          <ac:chgData name="Karlien Coppens" userId="S::karlien.coppens@ugent.be::30b0de77-b5e1-49c6-b8cc-8ba636c49448" providerId="AD" clId="Web-{EC3D406E-AE4C-79E8-270B-5363F9E796E8}" dt="2021-05-11T10:24:13.351" v="436" actId="1076"/>
          <ac:cxnSpMkLst>
            <pc:docMk/>
            <pc:sldMk cId="1721949045" sldId="281"/>
            <ac:cxnSpMk id="8" creationId="{E8545F03-4655-4A4C-AC13-836D490D0A0A}"/>
          </ac:cxnSpMkLst>
        </pc:cxnChg>
      </pc:sldChg>
      <pc:sldChg chg="addSp modSp new modNotes">
        <pc:chgData name="Karlien Coppens" userId="S::karlien.coppens@ugent.be::30b0de77-b5e1-49c6-b8cc-8ba636c49448" providerId="AD" clId="Web-{EC3D406E-AE4C-79E8-270B-5363F9E796E8}" dt="2021-05-11T11:42:02.529" v="3573"/>
        <pc:sldMkLst>
          <pc:docMk/>
          <pc:sldMk cId="941327222" sldId="282"/>
        </pc:sldMkLst>
        <pc:spChg chg="mod">
          <ac:chgData name="Karlien Coppens" userId="S::karlien.coppens@ugent.be::30b0de77-b5e1-49c6-b8cc-8ba636c49448" providerId="AD" clId="Web-{EC3D406E-AE4C-79E8-270B-5363F9E796E8}" dt="2021-05-11T10:27:21.982" v="881" actId="20577"/>
          <ac:spMkLst>
            <pc:docMk/>
            <pc:sldMk cId="941327222" sldId="282"/>
            <ac:spMk id="2" creationId="{3E4ED0B8-08C2-4712-9BAF-023064459782}"/>
          </ac:spMkLst>
        </pc:spChg>
        <pc:spChg chg="mod">
          <ac:chgData name="Karlien Coppens" userId="S::karlien.coppens@ugent.be::30b0de77-b5e1-49c6-b8cc-8ba636c49448" providerId="AD" clId="Web-{EC3D406E-AE4C-79E8-270B-5363F9E796E8}" dt="2021-05-11T11:32:39.533" v="1455" actId="20577"/>
          <ac:spMkLst>
            <pc:docMk/>
            <pc:sldMk cId="941327222" sldId="282"/>
            <ac:spMk id="3" creationId="{70B6D3DC-980A-4C01-BD8A-6190AE072760}"/>
          </ac:spMkLst>
        </pc:spChg>
        <pc:picChg chg="add mod">
          <ac:chgData name="Karlien Coppens" userId="S::karlien.coppens@ugent.be::30b0de77-b5e1-49c6-b8cc-8ba636c49448" providerId="AD" clId="Web-{EC3D406E-AE4C-79E8-270B-5363F9E796E8}" dt="2021-05-11T11:27:33.948" v="1234" actId="1076"/>
          <ac:picMkLst>
            <pc:docMk/>
            <pc:sldMk cId="941327222" sldId="282"/>
            <ac:picMk id="5" creationId="{8EB12C1C-0681-4634-8DD7-41CD99328BFB}"/>
          </ac:picMkLst>
        </pc:picChg>
      </pc:sldChg>
    </pc:docChg>
  </pc:docChgLst>
  <pc:docChgLst>
    <pc:chgData name="Fanny Buysschaert" userId="S::fanny.buysschaert@ugent.be::ac6bd92b-377b-4ad2-8761-770e697b577b" providerId="AD" clId="Web-{8E8CC68E-D8F2-68D4-9004-5BAE9F0DD43C}"/>
    <pc:docChg chg="modSld">
      <pc:chgData name="Fanny Buysschaert" userId="S::fanny.buysschaert@ugent.be::ac6bd92b-377b-4ad2-8761-770e697b577b" providerId="AD" clId="Web-{8E8CC68E-D8F2-68D4-9004-5BAE9F0DD43C}" dt="2021-05-10T13:31:18.959" v="4" actId="20577"/>
      <pc:docMkLst>
        <pc:docMk/>
      </pc:docMkLst>
      <pc:sldChg chg="modSp">
        <pc:chgData name="Fanny Buysschaert" userId="S::fanny.buysschaert@ugent.be::ac6bd92b-377b-4ad2-8761-770e697b577b" providerId="AD" clId="Web-{8E8CC68E-D8F2-68D4-9004-5BAE9F0DD43C}" dt="2021-05-10T13:31:18.959" v="4" actId="20577"/>
        <pc:sldMkLst>
          <pc:docMk/>
          <pc:sldMk cId="540853571" sldId="277"/>
        </pc:sldMkLst>
        <pc:spChg chg="mod">
          <ac:chgData name="Fanny Buysschaert" userId="S::fanny.buysschaert@ugent.be::ac6bd92b-377b-4ad2-8761-770e697b577b" providerId="AD" clId="Web-{8E8CC68E-D8F2-68D4-9004-5BAE9F0DD43C}" dt="2021-05-10T13:31:18.959" v="4" actId="20577"/>
          <ac:spMkLst>
            <pc:docMk/>
            <pc:sldMk cId="540853571" sldId="277"/>
            <ac:spMk id="3" creationId="{00000000-0000-0000-0000-000000000000}"/>
          </ac:spMkLst>
        </pc:spChg>
      </pc:sldChg>
    </pc:docChg>
  </pc:docChgLst>
  <pc:docChgLst>
    <pc:chgData name="Karlien Coppens" userId="S::karlien.coppens@ugent.be::30b0de77-b5e1-49c6-b8cc-8ba636c49448" providerId="AD" clId="Web-{678AF58A-20CE-03DE-1D46-AAE84D098843}"/>
    <pc:docChg chg="addSld delSld modSld sldOrd">
      <pc:chgData name="Karlien Coppens" userId="S::karlien.coppens@ugent.be::30b0de77-b5e1-49c6-b8cc-8ba636c49448" providerId="AD" clId="Web-{678AF58A-20CE-03DE-1D46-AAE84D098843}" dt="2021-05-12T07:13:34.363" v="1107"/>
      <pc:docMkLst>
        <pc:docMk/>
      </pc:docMkLst>
      <pc:sldChg chg="modSp modNotes">
        <pc:chgData name="Karlien Coppens" userId="S::karlien.coppens@ugent.be::30b0de77-b5e1-49c6-b8cc-8ba636c49448" providerId="AD" clId="Web-{678AF58A-20CE-03DE-1D46-AAE84D098843}" dt="2021-05-12T06:48:08.312" v="134"/>
        <pc:sldMkLst>
          <pc:docMk/>
          <pc:sldMk cId="3355618083" sldId="256"/>
        </pc:sldMkLst>
        <pc:spChg chg="mod">
          <ac:chgData name="Karlien Coppens" userId="S::karlien.coppens@ugent.be::30b0de77-b5e1-49c6-b8cc-8ba636c49448" providerId="AD" clId="Web-{678AF58A-20CE-03DE-1D46-AAE84D098843}" dt="2021-05-12T06:45:52.794" v="2" actId="20577"/>
          <ac:spMkLst>
            <pc:docMk/>
            <pc:sldMk cId="3355618083" sldId="256"/>
            <ac:spMk id="18" creationId="{00000000-0000-0000-0000-000000000000}"/>
          </ac:spMkLst>
        </pc:spChg>
      </pc:sldChg>
      <pc:sldChg chg="modSp">
        <pc:chgData name="Karlien Coppens" userId="S::karlien.coppens@ugent.be::30b0de77-b5e1-49c6-b8cc-8ba636c49448" providerId="AD" clId="Web-{678AF58A-20CE-03DE-1D46-AAE84D098843}" dt="2021-05-12T07:06:45.447" v="861" actId="20577"/>
        <pc:sldMkLst>
          <pc:docMk/>
          <pc:sldMk cId="2760186874" sldId="260"/>
        </pc:sldMkLst>
        <pc:spChg chg="mod">
          <ac:chgData name="Karlien Coppens" userId="S::karlien.coppens@ugent.be::30b0de77-b5e1-49c6-b8cc-8ba636c49448" providerId="AD" clId="Web-{678AF58A-20CE-03DE-1D46-AAE84D098843}" dt="2021-05-12T07:06:45.447" v="861" actId="20577"/>
          <ac:spMkLst>
            <pc:docMk/>
            <pc:sldMk cId="2760186874" sldId="260"/>
            <ac:spMk id="8" creationId="{00000000-0000-0000-0000-000000000000}"/>
          </ac:spMkLst>
        </pc:spChg>
      </pc:sldChg>
      <pc:sldChg chg="del">
        <pc:chgData name="Karlien Coppens" userId="S::karlien.coppens@ugent.be::30b0de77-b5e1-49c6-b8cc-8ba636c49448" providerId="AD" clId="Web-{678AF58A-20CE-03DE-1D46-AAE84D098843}" dt="2021-05-12T07:12:54.128" v="1087"/>
        <pc:sldMkLst>
          <pc:docMk/>
          <pc:sldMk cId="411963799" sldId="264"/>
        </pc:sldMkLst>
      </pc:sldChg>
      <pc:sldChg chg="modSp modNotes">
        <pc:chgData name="Karlien Coppens" userId="S::karlien.coppens@ugent.be::30b0de77-b5e1-49c6-b8cc-8ba636c49448" providerId="AD" clId="Web-{678AF58A-20CE-03DE-1D46-AAE84D098843}" dt="2021-05-12T07:03:58.146" v="726"/>
        <pc:sldMkLst>
          <pc:docMk/>
          <pc:sldMk cId="401932240" sldId="267"/>
        </pc:sldMkLst>
        <pc:spChg chg="mod">
          <ac:chgData name="Karlien Coppens" userId="S::karlien.coppens@ugent.be::30b0de77-b5e1-49c6-b8cc-8ba636c49448" providerId="AD" clId="Web-{678AF58A-20CE-03DE-1D46-AAE84D098843}" dt="2021-05-12T07:02:56.004" v="625" actId="20577"/>
          <ac:spMkLst>
            <pc:docMk/>
            <pc:sldMk cId="401932240" sldId="267"/>
            <ac:spMk id="3" creationId="{C3A7644B-376E-43DC-A78E-F05697F4F411}"/>
          </ac:spMkLst>
        </pc:spChg>
      </pc:sldChg>
      <pc:sldChg chg="modNotes">
        <pc:chgData name="Karlien Coppens" userId="S::karlien.coppens@ugent.be::30b0de77-b5e1-49c6-b8cc-8ba636c49448" providerId="AD" clId="Web-{678AF58A-20CE-03DE-1D46-AAE84D098843}" dt="2021-05-12T06:55:04.025" v="171"/>
        <pc:sldMkLst>
          <pc:docMk/>
          <pc:sldMk cId="1518841758" sldId="269"/>
        </pc:sldMkLst>
      </pc:sldChg>
      <pc:sldChg chg="modSp">
        <pc:chgData name="Karlien Coppens" userId="S::karlien.coppens@ugent.be::30b0de77-b5e1-49c6-b8cc-8ba636c49448" providerId="AD" clId="Web-{678AF58A-20CE-03DE-1D46-AAE84D098843}" dt="2021-05-12T07:05:36.008" v="840" actId="20577"/>
        <pc:sldMkLst>
          <pc:docMk/>
          <pc:sldMk cId="2165434861" sldId="271"/>
        </pc:sldMkLst>
        <pc:spChg chg="mod">
          <ac:chgData name="Karlien Coppens" userId="S::karlien.coppens@ugent.be::30b0de77-b5e1-49c6-b8cc-8ba636c49448" providerId="AD" clId="Web-{678AF58A-20CE-03DE-1D46-AAE84D098843}" dt="2021-05-12T07:04:08.006" v="728" actId="20577"/>
          <ac:spMkLst>
            <pc:docMk/>
            <pc:sldMk cId="2165434861" sldId="271"/>
            <ac:spMk id="2" creationId="{32326F1B-56DD-4920-AFAE-D0B2C4BBCA78}"/>
          </ac:spMkLst>
        </pc:spChg>
        <pc:spChg chg="mod">
          <ac:chgData name="Karlien Coppens" userId="S::karlien.coppens@ugent.be::30b0de77-b5e1-49c6-b8cc-8ba636c49448" providerId="AD" clId="Web-{678AF58A-20CE-03DE-1D46-AAE84D098843}" dt="2021-05-12T07:05:36.008" v="840" actId="20577"/>
          <ac:spMkLst>
            <pc:docMk/>
            <pc:sldMk cId="2165434861" sldId="271"/>
            <ac:spMk id="3" creationId="{36AF760D-59A5-4C8E-AA68-F527647C5E27}"/>
          </ac:spMkLst>
        </pc:spChg>
        <pc:picChg chg="mod">
          <ac:chgData name="Karlien Coppens" userId="S::karlien.coppens@ugent.be::30b0de77-b5e1-49c6-b8cc-8ba636c49448" providerId="AD" clId="Web-{678AF58A-20CE-03DE-1D46-AAE84D098843}" dt="2021-05-12T07:05:23.586" v="829" actId="1076"/>
          <ac:picMkLst>
            <pc:docMk/>
            <pc:sldMk cId="2165434861" sldId="271"/>
            <ac:picMk id="5" creationId="{D6A903E7-FDBA-4D7B-B137-BC9410DF2977}"/>
          </ac:picMkLst>
        </pc:picChg>
      </pc:sldChg>
      <pc:sldChg chg="modSp modNotes">
        <pc:chgData name="Karlien Coppens" userId="S::karlien.coppens@ugent.be::30b0de77-b5e1-49c6-b8cc-8ba636c49448" providerId="AD" clId="Web-{678AF58A-20CE-03DE-1D46-AAE84D098843}" dt="2021-05-12T06:49:46.533" v="169"/>
        <pc:sldMkLst>
          <pc:docMk/>
          <pc:sldMk cId="3816555343" sldId="273"/>
        </pc:sldMkLst>
        <pc:spChg chg="mod">
          <ac:chgData name="Karlien Coppens" userId="S::karlien.coppens@ugent.be::30b0de77-b5e1-49c6-b8cc-8ba636c49448" providerId="AD" clId="Web-{678AF58A-20CE-03DE-1D46-AAE84D098843}" dt="2021-05-12T06:49:03.454" v="137" actId="20577"/>
          <ac:spMkLst>
            <pc:docMk/>
            <pc:sldMk cId="3816555343" sldId="273"/>
            <ac:spMk id="3" creationId="{401BA348-53B9-4BD3-9936-1773F405B3E7}"/>
          </ac:spMkLst>
        </pc:spChg>
      </pc:sldChg>
      <pc:sldChg chg="modSp modNotes">
        <pc:chgData name="Karlien Coppens" userId="S::karlien.coppens@ugent.be::30b0de77-b5e1-49c6-b8cc-8ba636c49448" providerId="AD" clId="Web-{678AF58A-20CE-03DE-1D46-AAE84D098843}" dt="2021-05-12T07:10:49.375" v="1067"/>
        <pc:sldMkLst>
          <pc:docMk/>
          <pc:sldMk cId="729440914" sldId="280"/>
        </pc:sldMkLst>
        <pc:spChg chg="mod">
          <ac:chgData name="Karlien Coppens" userId="S::karlien.coppens@ugent.be::30b0de77-b5e1-49c6-b8cc-8ba636c49448" providerId="AD" clId="Web-{678AF58A-20CE-03DE-1D46-AAE84D098843}" dt="2021-05-12T07:07:21.354" v="871" actId="20577"/>
          <ac:spMkLst>
            <pc:docMk/>
            <pc:sldMk cId="729440914" sldId="280"/>
            <ac:spMk id="2" creationId="{80C89B86-0673-4159-9625-1F5A471B3D0F}"/>
          </ac:spMkLst>
        </pc:spChg>
        <pc:spChg chg="mod">
          <ac:chgData name="Karlien Coppens" userId="S::karlien.coppens@ugent.be::30b0de77-b5e1-49c6-b8cc-8ba636c49448" providerId="AD" clId="Web-{678AF58A-20CE-03DE-1D46-AAE84D098843}" dt="2021-05-12T07:10:46.968" v="1066" actId="20577"/>
          <ac:spMkLst>
            <pc:docMk/>
            <pc:sldMk cId="729440914" sldId="280"/>
            <ac:spMk id="3" creationId="{8EC8EEAF-D862-4F08-AF9B-00CA5F5A8AF4}"/>
          </ac:spMkLst>
        </pc:spChg>
        <pc:picChg chg="mod">
          <ac:chgData name="Karlien Coppens" userId="S::karlien.coppens@ugent.be::30b0de77-b5e1-49c6-b8cc-8ba636c49448" providerId="AD" clId="Web-{678AF58A-20CE-03DE-1D46-AAE84D098843}" dt="2021-05-12T07:10:21.921" v="1050" actId="1076"/>
          <ac:picMkLst>
            <pc:docMk/>
            <pc:sldMk cId="729440914" sldId="280"/>
            <ac:picMk id="7" creationId="{7C136014-2572-4644-B76D-897F98C04153}"/>
          </ac:picMkLst>
        </pc:picChg>
      </pc:sldChg>
      <pc:sldChg chg="modSp">
        <pc:chgData name="Karlien Coppens" userId="S::karlien.coppens@ugent.be::30b0de77-b5e1-49c6-b8cc-8ba636c49448" providerId="AD" clId="Web-{678AF58A-20CE-03DE-1D46-AAE84D098843}" dt="2021-05-12T07:07:42.995" v="875" actId="20577"/>
        <pc:sldMkLst>
          <pc:docMk/>
          <pc:sldMk cId="1721949045" sldId="281"/>
        </pc:sldMkLst>
        <pc:spChg chg="mod">
          <ac:chgData name="Karlien Coppens" userId="S::karlien.coppens@ugent.be::30b0de77-b5e1-49c6-b8cc-8ba636c49448" providerId="AD" clId="Web-{678AF58A-20CE-03DE-1D46-AAE84D098843}" dt="2021-05-12T07:07:42.995" v="875" actId="20577"/>
          <ac:spMkLst>
            <pc:docMk/>
            <pc:sldMk cId="1721949045" sldId="281"/>
            <ac:spMk id="2" creationId="{56A8D459-DF1A-40AF-A7D8-E9D253CDD17A}"/>
          </ac:spMkLst>
        </pc:spChg>
      </pc:sldChg>
      <pc:sldChg chg="modSp modNotes">
        <pc:chgData name="Karlien Coppens" userId="S::karlien.coppens@ugent.be::30b0de77-b5e1-49c6-b8cc-8ba636c49448" providerId="AD" clId="Web-{678AF58A-20CE-03DE-1D46-AAE84D098843}" dt="2021-05-12T07:12:19.377" v="1084"/>
        <pc:sldMkLst>
          <pc:docMk/>
          <pc:sldMk cId="941327222" sldId="282"/>
        </pc:sldMkLst>
        <pc:spChg chg="mod">
          <ac:chgData name="Karlien Coppens" userId="S::karlien.coppens@ugent.be::30b0de77-b5e1-49c6-b8cc-8ba636c49448" providerId="AD" clId="Web-{678AF58A-20CE-03DE-1D46-AAE84D098843}" dt="2021-05-12T07:07:54.761" v="880" actId="20577"/>
          <ac:spMkLst>
            <pc:docMk/>
            <pc:sldMk cId="941327222" sldId="282"/>
            <ac:spMk id="2" creationId="{3E4ED0B8-08C2-4712-9BAF-023064459782}"/>
          </ac:spMkLst>
        </pc:spChg>
      </pc:sldChg>
      <pc:sldChg chg="modSp new modNotes">
        <pc:chgData name="Karlien Coppens" userId="S::karlien.coppens@ugent.be::30b0de77-b5e1-49c6-b8cc-8ba636c49448" providerId="AD" clId="Web-{678AF58A-20CE-03DE-1D46-AAE84D098843}" dt="2021-05-12T07:09:44.295" v="1045"/>
        <pc:sldMkLst>
          <pc:docMk/>
          <pc:sldMk cId="1773637621" sldId="283"/>
        </pc:sldMkLst>
        <pc:spChg chg="mod">
          <ac:chgData name="Karlien Coppens" userId="S::karlien.coppens@ugent.be::30b0de77-b5e1-49c6-b8cc-8ba636c49448" providerId="AD" clId="Web-{678AF58A-20CE-03DE-1D46-AAE84D098843}" dt="2021-05-12T07:08:24.512" v="890" actId="20577"/>
          <ac:spMkLst>
            <pc:docMk/>
            <pc:sldMk cId="1773637621" sldId="283"/>
            <ac:spMk id="2" creationId="{79708316-B622-4B44-83D1-C63BCAA3188A}"/>
          </ac:spMkLst>
        </pc:spChg>
      </pc:sldChg>
      <pc:sldChg chg="delSp modSp new ord">
        <pc:chgData name="Karlien Coppens" userId="S::karlien.coppens@ugent.be::30b0de77-b5e1-49c6-b8cc-8ba636c49448" providerId="AD" clId="Web-{678AF58A-20CE-03DE-1D46-AAE84D098843}" dt="2021-05-12T07:13:34.363" v="1107"/>
        <pc:sldMkLst>
          <pc:docMk/>
          <pc:sldMk cId="1234624663" sldId="284"/>
        </pc:sldMkLst>
        <pc:spChg chg="del mod">
          <ac:chgData name="Karlien Coppens" userId="S::karlien.coppens@ugent.be::30b0de77-b5e1-49c6-b8cc-8ba636c49448" providerId="AD" clId="Web-{678AF58A-20CE-03DE-1D46-AAE84D098843}" dt="2021-05-12T07:13:34.363" v="1107"/>
          <ac:spMkLst>
            <pc:docMk/>
            <pc:sldMk cId="1234624663" sldId="284"/>
            <ac:spMk id="2" creationId="{8FE3F3A7-4D0E-4D2C-805C-605E628F0026}"/>
          </ac:spMkLst>
        </pc:spChg>
      </pc:sldChg>
    </pc:docChg>
  </pc:docChgLst>
  <pc:docChgLst>
    <pc:chgData name="Fanny Buysschaert" userId="S::fanny.buysschaert@ugent.be::ac6bd92b-377b-4ad2-8761-770e697b577b" providerId="AD" clId="Web-{8D0BA7EF-17FA-B26C-6358-864DD22EB739}"/>
    <pc:docChg chg="modSld sldOrd">
      <pc:chgData name="Fanny Buysschaert" userId="S::fanny.buysschaert@ugent.be::ac6bd92b-377b-4ad2-8761-770e697b577b" providerId="AD" clId="Web-{8D0BA7EF-17FA-B26C-6358-864DD22EB739}" dt="2021-05-11T14:38:52.176" v="236"/>
      <pc:docMkLst>
        <pc:docMk/>
      </pc:docMkLst>
      <pc:sldChg chg="modSp">
        <pc:chgData name="Fanny Buysschaert" userId="S::fanny.buysschaert@ugent.be::ac6bd92b-377b-4ad2-8761-770e697b577b" providerId="AD" clId="Web-{8D0BA7EF-17FA-B26C-6358-864DD22EB739}" dt="2021-05-11T14:26:06.532" v="56" actId="20577"/>
        <pc:sldMkLst>
          <pc:docMk/>
          <pc:sldMk cId="2760186874" sldId="260"/>
        </pc:sldMkLst>
        <pc:spChg chg="mod">
          <ac:chgData name="Fanny Buysschaert" userId="S::fanny.buysschaert@ugent.be::ac6bd92b-377b-4ad2-8761-770e697b577b" providerId="AD" clId="Web-{8D0BA7EF-17FA-B26C-6358-864DD22EB739}" dt="2021-05-11T14:26:06.532" v="56" actId="20577"/>
          <ac:spMkLst>
            <pc:docMk/>
            <pc:sldMk cId="2760186874" sldId="260"/>
            <ac:spMk id="8" creationId="{00000000-0000-0000-0000-000000000000}"/>
          </ac:spMkLst>
        </pc:spChg>
      </pc:sldChg>
      <pc:sldChg chg="modSp">
        <pc:chgData name="Fanny Buysschaert" userId="S::fanny.buysschaert@ugent.be::ac6bd92b-377b-4ad2-8761-770e697b577b" providerId="AD" clId="Web-{8D0BA7EF-17FA-B26C-6358-864DD22EB739}" dt="2021-05-11T14:34:52.389" v="206" actId="20577"/>
        <pc:sldMkLst>
          <pc:docMk/>
          <pc:sldMk cId="1474824324" sldId="270"/>
        </pc:sldMkLst>
        <pc:spChg chg="mod">
          <ac:chgData name="Fanny Buysschaert" userId="S::fanny.buysschaert@ugent.be::ac6bd92b-377b-4ad2-8761-770e697b577b" providerId="AD" clId="Web-{8D0BA7EF-17FA-B26C-6358-864DD22EB739}" dt="2021-05-11T14:34:52.389" v="206" actId="20577"/>
          <ac:spMkLst>
            <pc:docMk/>
            <pc:sldMk cId="1474824324" sldId="270"/>
            <ac:spMk id="3" creationId="{ABF698A4-7261-431A-91B6-B1A4A264E56B}"/>
          </ac:spMkLst>
        </pc:spChg>
      </pc:sldChg>
      <pc:sldChg chg="modSp">
        <pc:chgData name="Fanny Buysschaert" userId="S::fanny.buysschaert@ugent.be::ac6bd92b-377b-4ad2-8761-770e697b577b" providerId="AD" clId="Web-{8D0BA7EF-17FA-B26C-6358-864DD22EB739}" dt="2021-05-11T14:33:43.387" v="168" actId="20577"/>
        <pc:sldMkLst>
          <pc:docMk/>
          <pc:sldMk cId="2165434861" sldId="271"/>
        </pc:sldMkLst>
        <pc:spChg chg="mod">
          <ac:chgData name="Fanny Buysschaert" userId="S::fanny.buysschaert@ugent.be::ac6bd92b-377b-4ad2-8761-770e697b577b" providerId="AD" clId="Web-{8D0BA7EF-17FA-B26C-6358-864DD22EB739}" dt="2021-05-11T14:33:43.387" v="168" actId="20577"/>
          <ac:spMkLst>
            <pc:docMk/>
            <pc:sldMk cId="2165434861" sldId="271"/>
            <ac:spMk id="3" creationId="{36AF760D-59A5-4C8E-AA68-F527647C5E27}"/>
          </ac:spMkLst>
        </pc:spChg>
      </pc:sldChg>
      <pc:sldChg chg="modSp">
        <pc:chgData name="Fanny Buysschaert" userId="S::fanny.buysschaert@ugent.be::ac6bd92b-377b-4ad2-8761-770e697b577b" providerId="AD" clId="Web-{8D0BA7EF-17FA-B26C-6358-864DD22EB739}" dt="2021-05-11T14:38:29.097" v="233" actId="20577"/>
        <pc:sldMkLst>
          <pc:docMk/>
          <pc:sldMk cId="79452415" sldId="274"/>
        </pc:sldMkLst>
        <pc:spChg chg="mod">
          <ac:chgData name="Fanny Buysschaert" userId="S::fanny.buysschaert@ugent.be::ac6bd92b-377b-4ad2-8761-770e697b577b" providerId="AD" clId="Web-{8D0BA7EF-17FA-B26C-6358-864DD22EB739}" dt="2021-05-11T14:38:29.097" v="233" actId="20577"/>
          <ac:spMkLst>
            <pc:docMk/>
            <pc:sldMk cId="79452415" sldId="274"/>
            <ac:spMk id="3" creationId="{ABF698A4-7261-431A-91B6-B1A4A264E56B}"/>
          </ac:spMkLst>
        </pc:spChg>
      </pc:sldChg>
      <pc:sldChg chg="modSp">
        <pc:chgData name="Fanny Buysschaert" userId="S::fanny.buysschaert@ugent.be::ac6bd92b-377b-4ad2-8761-770e697b577b" providerId="AD" clId="Web-{8D0BA7EF-17FA-B26C-6358-864DD22EB739}" dt="2021-05-11T14:23:05.122" v="9" actId="20577"/>
        <pc:sldMkLst>
          <pc:docMk/>
          <pc:sldMk cId="1164979056" sldId="276"/>
        </pc:sldMkLst>
        <pc:spChg chg="mod">
          <ac:chgData name="Fanny Buysschaert" userId="S::fanny.buysschaert@ugent.be::ac6bd92b-377b-4ad2-8761-770e697b577b" providerId="AD" clId="Web-{8D0BA7EF-17FA-B26C-6358-864DD22EB739}" dt="2021-05-11T14:23:05.122" v="9" actId="20577"/>
          <ac:spMkLst>
            <pc:docMk/>
            <pc:sldMk cId="1164979056" sldId="276"/>
            <ac:spMk id="10" creationId="{7398EF2E-C770-4BD2-BE86-F13AC2BAA606}"/>
          </ac:spMkLst>
        </pc:spChg>
      </pc:sldChg>
      <pc:sldChg chg="modSp">
        <pc:chgData name="Fanny Buysschaert" userId="S::fanny.buysschaert@ugent.be::ac6bd92b-377b-4ad2-8761-770e697b577b" providerId="AD" clId="Web-{8D0BA7EF-17FA-B26C-6358-864DD22EB739}" dt="2021-05-11T14:23:47.373" v="18" actId="20577"/>
        <pc:sldMkLst>
          <pc:docMk/>
          <pc:sldMk cId="540853571" sldId="277"/>
        </pc:sldMkLst>
        <pc:spChg chg="mod">
          <ac:chgData name="Fanny Buysschaert" userId="S::fanny.buysschaert@ugent.be::ac6bd92b-377b-4ad2-8761-770e697b577b" providerId="AD" clId="Web-{8D0BA7EF-17FA-B26C-6358-864DD22EB739}" dt="2021-05-11T14:23:47.373" v="18" actId="20577"/>
          <ac:spMkLst>
            <pc:docMk/>
            <pc:sldMk cId="540853571" sldId="277"/>
            <ac:spMk id="3" creationId="{00000000-0000-0000-0000-000000000000}"/>
          </ac:spMkLst>
        </pc:spChg>
      </pc:sldChg>
      <pc:sldChg chg="modSp">
        <pc:chgData name="Fanny Buysschaert" userId="S::fanny.buysschaert@ugent.be::ac6bd92b-377b-4ad2-8761-770e697b577b" providerId="AD" clId="Web-{8D0BA7EF-17FA-B26C-6358-864DD22EB739}" dt="2021-05-11T14:26:42.221" v="72" actId="20577"/>
        <pc:sldMkLst>
          <pc:docMk/>
          <pc:sldMk cId="289980495" sldId="279"/>
        </pc:sldMkLst>
        <pc:spChg chg="mod">
          <ac:chgData name="Fanny Buysschaert" userId="S::fanny.buysschaert@ugent.be::ac6bd92b-377b-4ad2-8761-770e697b577b" providerId="AD" clId="Web-{8D0BA7EF-17FA-B26C-6358-864DD22EB739}" dt="2021-05-11T14:26:42.221" v="72" actId="20577"/>
          <ac:spMkLst>
            <pc:docMk/>
            <pc:sldMk cId="289980495" sldId="279"/>
            <ac:spMk id="3" creationId="{00000000-0000-0000-0000-000000000000}"/>
          </ac:spMkLst>
        </pc:spChg>
      </pc:sldChg>
      <pc:sldChg chg="modSp ord">
        <pc:chgData name="Fanny Buysschaert" userId="S::fanny.buysschaert@ugent.be::ac6bd92b-377b-4ad2-8761-770e697b577b" providerId="AD" clId="Web-{8D0BA7EF-17FA-B26C-6358-864DD22EB739}" dt="2021-05-11T14:38:45.863" v="234"/>
        <pc:sldMkLst>
          <pc:docMk/>
          <pc:sldMk cId="729440914" sldId="280"/>
        </pc:sldMkLst>
        <pc:spChg chg="mod">
          <ac:chgData name="Fanny Buysschaert" userId="S::fanny.buysschaert@ugent.be::ac6bd92b-377b-4ad2-8761-770e697b577b" providerId="AD" clId="Web-{8D0BA7EF-17FA-B26C-6358-864DD22EB739}" dt="2021-05-11T14:38:08.847" v="225" actId="20577"/>
          <ac:spMkLst>
            <pc:docMk/>
            <pc:sldMk cId="729440914" sldId="280"/>
            <ac:spMk id="2" creationId="{80C89B86-0673-4159-9625-1F5A471B3D0F}"/>
          </ac:spMkLst>
        </pc:spChg>
      </pc:sldChg>
      <pc:sldChg chg="ord">
        <pc:chgData name="Fanny Buysschaert" userId="S::fanny.buysschaert@ugent.be::ac6bd92b-377b-4ad2-8761-770e697b577b" providerId="AD" clId="Web-{8D0BA7EF-17FA-B26C-6358-864DD22EB739}" dt="2021-05-11T14:38:49.129" v="235"/>
        <pc:sldMkLst>
          <pc:docMk/>
          <pc:sldMk cId="1721949045" sldId="281"/>
        </pc:sldMkLst>
      </pc:sldChg>
      <pc:sldChg chg="ord">
        <pc:chgData name="Fanny Buysschaert" userId="S::fanny.buysschaert@ugent.be::ac6bd92b-377b-4ad2-8761-770e697b577b" providerId="AD" clId="Web-{8D0BA7EF-17FA-B26C-6358-864DD22EB739}" dt="2021-05-11T14:38:52.176" v="236"/>
        <pc:sldMkLst>
          <pc:docMk/>
          <pc:sldMk cId="941327222" sldId="282"/>
        </pc:sldMkLst>
      </pc:sldChg>
    </pc:docChg>
  </pc:docChgLst>
  <pc:docChgLst>
    <pc:chgData name="Karlien Coppens" userId="S::karlien.coppens@ugent.be::30b0de77-b5e1-49c6-b8cc-8ba636c49448" providerId="AD" clId="Web-{C6C9C69F-70C5-2000-B890-806051350FCC}"/>
    <pc:docChg chg="modSld">
      <pc:chgData name="Karlien Coppens" userId="S::karlien.coppens@ugent.be::30b0de77-b5e1-49c6-b8cc-8ba636c49448" providerId="AD" clId="Web-{C6C9C69F-70C5-2000-B890-806051350FCC}" dt="2021-05-11T08:35:00.876" v="2705" actId="20577"/>
      <pc:docMkLst>
        <pc:docMk/>
      </pc:docMkLst>
      <pc:sldChg chg="modSp modNotes">
        <pc:chgData name="Karlien Coppens" userId="S::karlien.coppens@ugent.be::30b0de77-b5e1-49c6-b8cc-8ba636c49448" providerId="AD" clId="Web-{C6C9C69F-70C5-2000-B890-806051350FCC}" dt="2021-05-11T08:09:08.090" v="747"/>
        <pc:sldMkLst>
          <pc:docMk/>
          <pc:sldMk cId="3355618083" sldId="256"/>
        </pc:sldMkLst>
        <pc:spChg chg="mod">
          <ac:chgData name="Karlien Coppens" userId="S::karlien.coppens@ugent.be::30b0de77-b5e1-49c6-b8cc-8ba636c49448" providerId="AD" clId="Web-{C6C9C69F-70C5-2000-B890-806051350FCC}" dt="2021-05-11T08:05:25.959" v="292" actId="20577"/>
          <ac:spMkLst>
            <pc:docMk/>
            <pc:sldMk cId="3355618083" sldId="256"/>
            <ac:spMk id="17" creationId="{00000000-0000-0000-0000-000000000000}"/>
          </ac:spMkLst>
        </pc:spChg>
      </pc:sldChg>
      <pc:sldChg chg="modSp modNotes">
        <pc:chgData name="Karlien Coppens" userId="S::karlien.coppens@ugent.be::30b0de77-b5e1-49c6-b8cc-8ba636c49448" providerId="AD" clId="Web-{C6C9C69F-70C5-2000-B890-806051350FCC}" dt="2021-05-11T08:14:03.300" v="1228"/>
        <pc:sldMkLst>
          <pc:docMk/>
          <pc:sldMk cId="1888289208" sldId="265"/>
        </pc:sldMkLst>
        <pc:spChg chg="mod">
          <ac:chgData name="Karlien Coppens" userId="S::karlien.coppens@ugent.be::30b0de77-b5e1-49c6-b8cc-8ba636c49448" providerId="AD" clId="Web-{C6C9C69F-70C5-2000-B890-806051350FCC}" dt="2021-05-11T08:05:35.475" v="297" actId="20577"/>
          <ac:spMkLst>
            <pc:docMk/>
            <pc:sldMk cId="1888289208" sldId="265"/>
            <ac:spMk id="2" creationId="{00000000-0000-0000-0000-000000000000}"/>
          </ac:spMkLst>
        </pc:spChg>
        <pc:spChg chg="mod">
          <ac:chgData name="Karlien Coppens" userId="S::karlien.coppens@ugent.be::30b0de77-b5e1-49c6-b8cc-8ba636c49448" providerId="AD" clId="Web-{C6C9C69F-70C5-2000-B890-806051350FCC}" dt="2021-05-11T08:01:42.220" v="19" actId="20577"/>
          <ac:spMkLst>
            <pc:docMk/>
            <pc:sldMk cId="1888289208" sldId="265"/>
            <ac:spMk id="3" creationId="{00000000-0000-0000-0000-000000000000}"/>
          </ac:spMkLst>
        </pc:spChg>
        <pc:picChg chg="mod">
          <ac:chgData name="Karlien Coppens" userId="S::karlien.coppens@ugent.be::30b0de77-b5e1-49c6-b8cc-8ba636c49448" providerId="AD" clId="Web-{C6C9C69F-70C5-2000-B890-806051350FCC}" dt="2021-05-11T07:59:59.045" v="0" actId="1076"/>
          <ac:picMkLst>
            <pc:docMk/>
            <pc:sldMk cId="1888289208" sldId="265"/>
            <ac:picMk id="6" creationId="{935C1CD8-577C-40EA-8F1B-C3B495DDB223}"/>
          </ac:picMkLst>
        </pc:picChg>
      </pc:sldChg>
      <pc:sldChg chg="modSp">
        <pc:chgData name="Karlien Coppens" userId="S::karlien.coppens@ugent.be::30b0de77-b5e1-49c6-b8cc-8ba636c49448" providerId="AD" clId="Web-{C6C9C69F-70C5-2000-B890-806051350FCC}" dt="2021-05-11T08:35:00.876" v="2705" actId="20577"/>
        <pc:sldMkLst>
          <pc:docMk/>
          <pc:sldMk cId="401932240" sldId="267"/>
        </pc:sldMkLst>
        <pc:spChg chg="mod">
          <ac:chgData name="Karlien Coppens" userId="S::karlien.coppens@ugent.be::30b0de77-b5e1-49c6-b8cc-8ba636c49448" providerId="AD" clId="Web-{C6C9C69F-70C5-2000-B890-806051350FCC}" dt="2021-05-11T08:35:00.876" v="2705" actId="20577"/>
          <ac:spMkLst>
            <pc:docMk/>
            <pc:sldMk cId="401932240" sldId="267"/>
            <ac:spMk id="2" creationId="{61782886-561A-4EC3-95E3-7AFAB23405C7}"/>
          </ac:spMkLst>
        </pc:spChg>
      </pc:sldChg>
      <pc:sldChg chg="modSp modNotes">
        <pc:chgData name="Karlien Coppens" userId="S::karlien.coppens@ugent.be::30b0de77-b5e1-49c6-b8cc-8ba636c49448" providerId="AD" clId="Web-{C6C9C69F-70C5-2000-B890-806051350FCC}" dt="2021-05-11T08:34:47.236" v="2703"/>
        <pc:sldMkLst>
          <pc:docMk/>
          <pc:sldMk cId="2119400444" sldId="268"/>
        </pc:sldMkLst>
        <pc:spChg chg="mod">
          <ac:chgData name="Karlien Coppens" userId="S::karlien.coppens@ugent.be::30b0de77-b5e1-49c6-b8cc-8ba636c49448" providerId="AD" clId="Web-{C6C9C69F-70C5-2000-B890-806051350FCC}" dt="2021-05-11T08:34:20.594" v="2689" actId="20577"/>
          <ac:spMkLst>
            <pc:docMk/>
            <pc:sldMk cId="2119400444" sldId="268"/>
            <ac:spMk id="2" creationId="{FAE1146E-5EAA-4F59-A171-26930863EE6A}"/>
          </ac:spMkLst>
        </pc:spChg>
      </pc:sldChg>
      <pc:sldChg chg="modSp modNotes">
        <pc:chgData name="Karlien Coppens" userId="S::karlien.coppens@ugent.be::30b0de77-b5e1-49c6-b8cc-8ba636c49448" providerId="AD" clId="Web-{C6C9C69F-70C5-2000-B890-806051350FCC}" dt="2021-05-11T08:34:13.782" v="2687"/>
        <pc:sldMkLst>
          <pc:docMk/>
          <pc:sldMk cId="1518841758" sldId="269"/>
        </pc:sldMkLst>
        <pc:spChg chg="mod">
          <ac:chgData name="Karlien Coppens" userId="S::karlien.coppens@ugent.be::30b0de77-b5e1-49c6-b8cc-8ba636c49448" providerId="AD" clId="Web-{C6C9C69F-70C5-2000-B890-806051350FCC}" dt="2021-05-11T08:14:26.254" v="1232" actId="20577"/>
          <ac:spMkLst>
            <pc:docMk/>
            <pc:sldMk cId="1518841758" sldId="269"/>
            <ac:spMk id="2" creationId="{FCF5C935-2AC4-4000-AB2B-65592EF41AFE}"/>
          </ac:spMkLst>
        </pc:spChg>
        <pc:spChg chg="mod">
          <ac:chgData name="Karlien Coppens" userId="S::karlien.coppens@ugent.be::30b0de77-b5e1-49c6-b8cc-8ba636c49448" providerId="AD" clId="Web-{C6C9C69F-70C5-2000-B890-806051350FCC}" dt="2021-05-11T08:16:55.304" v="1410" actId="20577"/>
          <ac:spMkLst>
            <pc:docMk/>
            <pc:sldMk cId="1518841758" sldId="269"/>
            <ac:spMk id="3" creationId="{7ECEE7C7-7A85-4264-976C-55AB8994CD3E}"/>
          </ac:spMkLst>
        </pc:spChg>
      </pc:sldChg>
      <pc:sldChg chg="modSp modNotes">
        <pc:chgData name="Karlien Coppens" userId="S::karlien.coppens@ugent.be::30b0de77-b5e1-49c6-b8cc-8ba636c49448" providerId="AD" clId="Web-{C6C9C69F-70C5-2000-B890-806051350FCC}" dt="2021-05-11T08:11:16.843" v="1134"/>
        <pc:sldMkLst>
          <pc:docMk/>
          <pc:sldMk cId="3816555343" sldId="273"/>
        </pc:sldMkLst>
        <pc:spChg chg="mod">
          <ac:chgData name="Karlien Coppens" userId="S::karlien.coppens@ugent.be::30b0de77-b5e1-49c6-b8cc-8ba636c49448" providerId="AD" clId="Web-{C6C9C69F-70C5-2000-B890-806051350FCC}" dt="2021-05-11T08:04:30.489" v="251" actId="20577"/>
          <ac:spMkLst>
            <pc:docMk/>
            <pc:sldMk cId="3816555343" sldId="273"/>
            <ac:spMk id="2" creationId="{CB2ABF4F-84C5-44A7-883D-2041DAD67D74}"/>
          </ac:spMkLst>
        </pc:spChg>
        <pc:spChg chg="mod">
          <ac:chgData name="Karlien Coppens" userId="S::karlien.coppens@ugent.be::30b0de77-b5e1-49c6-b8cc-8ba636c49448" providerId="AD" clId="Web-{C6C9C69F-70C5-2000-B890-806051350FCC}" dt="2021-05-11T08:05:31.178" v="295" actId="20577"/>
          <ac:spMkLst>
            <pc:docMk/>
            <pc:sldMk cId="3816555343" sldId="273"/>
            <ac:spMk id="3" creationId="{401BA348-53B9-4BD3-9936-1773F405B3E7}"/>
          </ac:spMkLst>
        </pc:spChg>
      </pc:sldChg>
      <pc:sldChg chg="modSp">
        <pc:chgData name="Karlien Coppens" userId="S::karlien.coppens@ugent.be::30b0de77-b5e1-49c6-b8cc-8ba636c49448" providerId="AD" clId="Web-{C6C9C69F-70C5-2000-B890-806051350FCC}" dt="2021-05-11T08:05:19.256" v="290" actId="20577"/>
        <pc:sldMkLst>
          <pc:docMk/>
          <pc:sldMk cId="1890221441" sldId="278"/>
        </pc:sldMkLst>
        <pc:spChg chg="mod">
          <ac:chgData name="Karlien Coppens" userId="S::karlien.coppens@ugent.be::30b0de77-b5e1-49c6-b8cc-8ba636c49448" providerId="AD" clId="Web-{C6C9C69F-70C5-2000-B890-806051350FCC}" dt="2021-05-11T08:05:19.256" v="290" actId="20577"/>
          <ac:spMkLst>
            <pc:docMk/>
            <pc:sldMk cId="1890221441" sldId="2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05/08/2021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Zoals</a:t>
            </a:r>
            <a:r>
              <a:rPr lang="en-US" dirty="0">
                <a:cs typeface="Calibri"/>
              </a:rPr>
              <a:t> </a:t>
            </a:r>
            <a:r>
              <a:rPr lang="en-US" dirty="0" err="1">
                <a:cs typeface="Calibri"/>
              </a:rPr>
              <a:t>aangegeven</a:t>
            </a:r>
            <a:r>
              <a:rPr lang="en-US" dirty="0">
                <a:cs typeface="Calibri"/>
              </a:rPr>
              <a:t> in de </a:t>
            </a:r>
            <a:r>
              <a:rPr lang="en-US" dirty="0" err="1">
                <a:cs typeface="Calibri"/>
              </a:rPr>
              <a:t>introductie</a:t>
            </a:r>
            <a:r>
              <a:rPr lang="en-US" dirty="0">
                <a:cs typeface="Calibri"/>
              </a:rPr>
              <a:t> </a:t>
            </a:r>
            <a:r>
              <a:rPr lang="en-US" dirty="0" err="1">
                <a:cs typeface="Calibri"/>
              </a:rPr>
              <a:t>hebben</a:t>
            </a:r>
            <a:r>
              <a:rPr lang="en-US" dirty="0">
                <a:cs typeface="Calibri"/>
              </a:rPr>
              <a:t> </a:t>
            </a:r>
            <a:r>
              <a:rPr lang="en-US" dirty="0" err="1">
                <a:cs typeface="Calibri"/>
              </a:rPr>
              <a:t>wij</a:t>
            </a:r>
            <a:r>
              <a:rPr lang="en-US" dirty="0">
                <a:cs typeface="Calibri"/>
              </a:rPr>
              <a:t> het </a:t>
            </a:r>
            <a:r>
              <a:rPr lang="en-US" dirty="0" err="1">
                <a:cs typeface="Calibri"/>
              </a:rPr>
              <a:t>virtueel</a:t>
            </a:r>
            <a:r>
              <a:rPr lang="en-US" dirty="0">
                <a:cs typeface="Calibri"/>
              </a:rPr>
              <a:t> platform Gather Town </a:t>
            </a:r>
            <a:r>
              <a:rPr lang="en-US" dirty="0" err="1">
                <a:cs typeface="Calibri"/>
              </a:rPr>
              <a:t>dit</a:t>
            </a:r>
            <a:r>
              <a:rPr lang="en-US" dirty="0">
                <a:cs typeface="Calibri"/>
              </a:rPr>
              <a:t> </a:t>
            </a:r>
            <a:r>
              <a:rPr lang="en-US" dirty="0" err="1">
                <a:cs typeface="Calibri"/>
              </a:rPr>
              <a:t>academiejaar</a:t>
            </a:r>
            <a:r>
              <a:rPr lang="en-US" dirty="0">
                <a:cs typeface="Calibri"/>
              </a:rPr>
              <a:t> </a:t>
            </a:r>
            <a:r>
              <a:rPr lang="en-US" dirty="0" err="1">
                <a:cs typeface="Calibri"/>
              </a:rPr>
              <a:t>voor</a:t>
            </a:r>
            <a:r>
              <a:rPr lang="en-US" dirty="0">
                <a:cs typeface="Calibri"/>
              </a:rPr>
              <a:t> het </a:t>
            </a:r>
            <a:r>
              <a:rPr lang="en-US" dirty="0" err="1">
                <a:cs typeface="Calibri"/>
              </a:rPr>
              <a:t>eerst</a:t>
            </a:r>
            <a:r>
              <a:rPr lang="en-US" dirty="0">
                <a:cs typeface="Calibri"/>
              </a:rPr>
              <a:t> </a:t>
            </a:r>
            <a:r>
              <a:rPr lang="en-US" dirty="0" err="1">
                <a:cs typeface="Calibri"/>
              </a:rPr>
              <a:t>gebruikt</a:t>
            </a:r>
            <a:r>
              <a:rPr lang="en-US" dirty="0">
                <a:cs typeface="Calibri"/>
              </a:rPr>
              <a:t> </a:t>
            </a:r>
            <a:r>
              <a:rPr lang="en-US" dirty="0" err="1">
                <a:cs typeface="Calibri"/>
              </a:rPr>
              <a:t>voor</a:t>
            </a:r>
            <a:r>
              <a:rPr lang="en-US" dirty="0">
                <a:cs typeface="Calibri"/>
              </a:rPr>
              <a:t> </a:t>
            </a:r>
            <a:r>
              <a:rPr lang="en-US" dirty="0" err="1">
                <a:cs typeface="Calibri"/>
              </a:rPr>
              <a:t>ons</a:t>
            </a:r>
            <a:r>
              <a:rPr lang="en-US" dirty="0">
                <a:cs typeface="Calibri"/>
              </a:rPr>
              <a:t> business game in het kader van het </a:t>
            </a:r>
            <a:r>
              <a:rPr lang="en-US" dirty="0" err="1">
                <a:cs typeface="Calibri"/>
              </a:rPr>
              <a:t>vak</a:t>
            </a:r>
            <a:r>
              <a:rPr lang="en-US" dirty="0">
                <a:cs typeface="Calibri"/>
              </a:rPr>
              <a:t> business planning. </a:t>
            </a:r>
          </a:p>
          <a:p>
            <a:r>
              <a:rPr lang="en-US" dirty="0">
                <a:cs typeface="Calibri"/>
              </a:rPr>
              <a:t>De </a:t>
            </a:r>
            <a:r>
              <a:rPr lang="en-US" dirty="0" err="1">
                <a:cs typeface="Calibri"/>
              </a:rPr>
              <a:t>reacties</a:t>
            </a:r>
            <a:r>
              <a:rPr lang="en-US" dirty="0">
                <a:cs typeface="Calibri"/>
              </a:rPr>
              <a:t> van </a:t>
            </a:r>
            <a:r>
              <a:rPr lang="en-US" dirty="0" err="1">
                <a:cs typeface="Calibri"/>
              </a:rPr>
              <a:t>studenten</a:t>
            </a:r>
            <a:r>
              <a:rPr lang="en-US" dirty="0">
                <a:cs typeface="Calibri"/>
              </a:rPr>
              <a:t> </a:t>
            </a:r>
            <a:r>
              <a:rPr lang="en-US" dirty="0" err="1">
                <a:cs typeface="Calibri"/>
              </a:rPr>
              <a:t>na</a:t>
            </a:r>
            <a:r>
              <a:rPr lang="en-US" dirty="0">
                <a:cs typeface="Calibri"/>
              </a:rPr>
              <a:t> </a:t>
            </a:r>
            <a:r>
              <a:rPr lang="en-US" dirty="0" err="1">
                <a:cs typeface="Calibri"/>
              </a:rPr>
              <a:t>afloop</a:t>
            </a:r>
            <a:r>
              <a:rPr lang="en-US" dirty="0">
                <a:cs typeface="Calibri"/>
              </a:rPr>
              <a:t> van het business game </a:t>
            </a:r>
            <a:r>
              <a:rPr lang="en-US" dirty="0" err="1">
                <a:cs typeface="Calibri"/>
              </a:rPr>
              <a:t>waren</a:t>
            </a:r>
            <a:r>
              <a:rPr lang="en-US" dirty="0">
                <a:cs typeface="Calibri"/>
              </a:rPr>
              <a:t> </a:t>
            </a:r>
            <a:r>
              <a:rPr lang="en-US" dirty="0" err="1">
                <a:cs typeface="Calibri"/>
              </a:rPr>
              <a:t>zeer</a:t>
            </a:r>
            <a:r>
              <a:rPr lang="en-US" dirty="0">
                <a:cs typeface="Calibri"/>
              </a:rPr>
              <a:t> </a:t>
            </a:r>
            <a:r>
              <a:rPr lang="en-US" dirty="0" err="1">
                <a:cs typeface="Calibri"/>
              </a:rPr>
              <a:t>positief</a:t>
            </a:r>
            <a:r>
              <a:rPr lang="en-US" dirty="0">
                <a:cs typeface="Calibri"/>
              </a:rPr>
              <a:t>, </a:t>
            </a:r>
            <a:r>
              <a:rPr lang="en-US" dirty="0" err="1">
                <a:cs typeface="Calibri"/>
              </a:rPr>
              <a:t>en</a:t>
            </a:r>
            <a:r>
              <a:rPr lang="en-US" dirty="0">
                <a:cs typeface="Calibri"/>
              </a:rPr>
              <a:t> </a:t>
            </a:r>
            <a:r>
              <a:rPr lang="en-US" dirty="0" err="1">
                <a:cs typeface="Calibri"/>
              </a:rPr>
              <a:t>ook</a:t>
            </a:r>
            <a:r>
              <a:rPr lang="en-US" dirty="0">
                <a:cs typeface="Calibri"/>
              </a:rPr>
              <a:t> </a:t>
            </a:r>
            <a:r>
              <a:rPr lang="en-US" dirty="0" err="1">
                <a:cs typeface="Calibri"/>
              </a:rPr>
              <a:t>wij</a:t>
            </a:r>
            <a:r>
              <a:rPr lang="en-US" dirty="0">
                <a:cs typeface="Calibri"/>
              </a:rPr>
              <a:t> </a:t>
            </a:r>
            <a:r>
              <a:rPr lang="en-US" dirty="0" err="1">
                <a:cs typeface="Calibri"/>
              </a:rPr>
              <a:t>als</a:t>
            </a:r>
            <a:r>
              <a:rPr lang="en-US" dirty="0">
                <a:cs typeface="Calibri"/>
              </a:rPr>
              <a:t> </a:t>
            </a:r>
            <a:r>
              <a:rPr lang="en-US" dirty="0" err="1">
                <a:cs typeface="Calibri"/>
              </a:rPr>
              <a:t>lesgevers</a:t>
            </a:r>
            <a:r>
              <a:rPr lang="en-US" dirty="0">
                <a:cs typeface="Calibri"/>
              </a:rPr>
              <a:t> </a:t>
            </a:r>
            <a:r>
              <a:rPr lang="en-US" dirty="0" err="1">
                <a:cs typeface="Calibri"/>
              </a:rPr>
              <a:t>waren</a:t>
            </a:r>
            <a:r>
              <a:rPr lang="en-US" dirty="0">
                <a:cs typeface="Calibri"/>
              </a:rPr>
              <a:t> </a:t>
            </a:r>
            <a:r>
              <a:rPr lang="en-US" dirty="0" err="1">
                <a:cs typeface="Calibri"/>
              </a:rPr>
              <a:t>enthousiast</a:t>
            </a:r>
            <a:r>
              <a:rPr lang="en-US" dirty="0">
                <a:cs typeface="Calibri"/>
              </a:rPr>
              <a:t> over de </a:t>
            </a:r>
            <a:r>
              <a:rPr lang="en-US" dirty="0" err="1">
                <a:cs typeface="Calibri"/>
              </a:rPr>
              <a:t>mogelijkheden</a:t>
            </a:r>
            <a:r>
              <a:rPr lang="en-US" dirty="0">
                <a:cs typeface="Calibri"/>
              </a:rPr>
              <a:t> die het platform </a:t>
            </a:r>
            <a:r>
              <a:rPr lang="en-US" dirty="0" err="1">
                <a:cs typeface="Calibri"/>
              </a:rPr>
              <a:t>biedt</a:t>
            </a:r>
            <a:r>
              <a:rPr lang="en-US" dirty="0">
                <a:cs typeface="Calibri"/>
              </a:rPr>
              <a:t>. </a:t>
            </a:r>
          </a:p>
          <a:p>
            <a:r>
              <a:rPr lang="en-US" dirty="0">
                <a:cs typeface="Calibri"/>
              </a:rPr>
              <a:t>Ik </a:t>
            </a:r>
            <a:r>
              <a:rPr lang="en-US" dirty="0" err="1">
                <a:cs typeface="Calibri"/>
              </a:rPr>
              <a:t>geef</a:t>
            </a:r>
            <a:r>
              <a:rPr lang="en-US" dirty="0">
                <a:cs typeface="Calibri"/>
              </a:rPr>
              <a:t> </a:t>
            </a:r>
            <a:r>
              <a:rPr lang="en-US" dirty="0" err="1">
                <a:cs typeface="Calibri"/>
              </a:rPr>
              <a:t>jullie</a:t>
            </a:r>
            <a:r>
              <a:rPr lang="en-US" dirty="0">
                <a:cs typeface="Calibri"/>
              </a:rPr>
              <a:t> het </a:t>
            </a:r>
            <a:r>
              <a:rPr lang="en-US" dirty="0" err="1">
                <a:cs typeface="Calibri"/>
              </a:rPr>
              <a:t>komende</a:t>
            </a:r>
            <a:r>
              <a:rPr lang="en-US" dirty="0">
                <a:cs typeface="Calibri"/>
              </a:rPr>
              <a:t> half </a:t>
            </a:r>
            <a:r>
              <a:rPr lang="en-US" dirty="0" err="1">
                <a:cs typeface="Calibri"/>
              </a:rPr>
              <a:t>uur</a:t>
            </a:r>
            <a:r>
              <a:rPr lang="en-US" dirty="0">
                <a:cs typeface="Calibri"/>
              </a:rPr>
              <a:t> dan </a:t>
            </a:r>
            <a:r>
              <a:rPr lang="en-US" dirty="0" err="1">
                <a:cs typeface="Calibri"/>
              </a:rPr>
              <a:t>ook</a:t>
            </a:r>
            <a:r>
              <a:rPr lang="en-US" dirty="0">
                <a:cs typeface="Calibri"/>
              </a:rPr>
              <a:t> </a:t>
            </a:r>
            <a:r>
              <a:rPr lang="en-US" dirty="0" err="1">
                <a:cs typeface="Calibri"/>
              </a:rPr>
              <a:t>graag</a:t>
            </a:r>
            <a:r>
              <a:rPr lang="en-US" dirty="0">
                <a:cs typeface="Calibri"/>
              </a:rPr>
              <a:t> </a:t>
            </a:r>
            <a:r>
              <a:rPr lang="en-US" dirty="0" err="1">
                <a:cs typeface="Calibri"/>
              </a:rPr>
              <a:t>een</a:t>
            </a:r>
            <a:r>
              <a:rPr lang="en-US" dirty="0">
                <a:cs typeface="Calibri"/>
              </a:rPr>
              <a:t> </a:t>
            </a:r>
            <a:r>
              <a:rPr lang="en-US" dirty="0" err="1">
                <a:cs typeface="Calibri"/>
              </a:rPr>
              <a:t>inkijk</a:t>
            </a:r>
            <a:r>
              <a:rPr lang="en-US" dirty="0">
                <a:cs typeface="Calibri"/>
              </a:rPr>
              <a:t> in hoe het </a:t>
            </a:r>
            <a:r>
              <a:rPr lang="en-US" dirty="0" err="1">
                <a:cs typeface="Calibri"/>
              </a:rPr>
              <a:t>plaftorm</a:t>
            </a:r>
            <a:r>
              <a:rPr lang="en-US" dirty="0">
                <a:cs typeface="Calibri"/>
              </a:rPr>
              <a:t> </a:t>
            </a:r>
            <a:r>
              <a:rPr lang="en-US" dirty="0" err="1">
                <a:cs typeface="Calibri"/>
              </a:rPr>
              <a:t>werkt</a:t>
            </a:r>
            <a:r>
              <a:rPr lang="en-US" dirty="0">
                <a:cs typeface="Calibri"/>
              </a:rPr>
              <a:t> </a:t>
            </a:r>
            <a:r>
              <a:rPr lang="en-US" dirty="0" err="1">
                <a:cs typeface="Calibri"/>
              </a:rPr>
              <a:t>en</a:t>
            </a:r>
            <a:r>
              <a:rPr lang="en-US" dirty="0">
                <a:cs typeface="Calibri"/>
              </a:rPr>
              <a:t> op </a:t>
            </a:r>
            <a:r>
              <a:rPr lang="en-US" dirty="0" err="1">
                <a:cs typeface="Calibri"/>
              </a:rPr>
              <a:t>welke</a:t>
            </a:r>
            <a:r>
              <a:rPr lang="en-US" dirty="0">
                <a:cs typeface="Calibri"/>
              </a:rPr>
              <a:t> </a:t>
            </a:r>
            <a:r>
              <a:rPr lang="en-US" dirty="0" err="1">
                <a:cs typeface="Calibri"/>
              </a:rPr>
              <a:t>manier</a:t>
            </a:r>
            <a:r>
              <a:rPr lang="en-US" dirty="0">
                <a:cs typeface="Calibri"/>
              </a:rPr>
              <a:t> </a:t>
            </a:r>
            <a:r>
              <a:rPr lang="en-US" dirty="0" err="1">
                <a:cs typeface="Calibri"/>
              </a:rPr>
              <a:t>wij</a:t>
            </a:r>
            <a:r>
              <a:rPr lang="en-US" dirty="0">
                <a:cs typeface="Calibri"/>
              </a:rPr>
              <a:t> het </a:t>
            </a:r>
            <a:r>
              <a:rPr lang="en-US" dirty="0" err="1">
                <a:cs typeface="Calibri"/>
              </a:rPr>
              <a:t>gebruikt</a:t>
            </a:r>
            <a:r>
              <a:rPr lang="en-US" dirty="0">
                <a:cs typeface="Calibri"/>
              </a:rPr>
              <a:t> </a:t>
            </a:r>
            <a:r>
              <a:rPr lang="en-US" dirty="0" err="1">
                <a:cs typeface="Calibri"/>
              </a:rPr>
              <a:t>hebben</a:t>
            </a:r>
            <a:r>
              <a:rPr lang="en-US" dirty="0">
                <a:cs typeface="Calibri"/>
              </a:rPr>
              <a:t> </a:t>
            </a:r>
            <a:r>
              <a:rPr lang="en-US" dirty="0" err="1">
                <a:cs typeface="Calibri"/>
              </a:rPr>
              <a:t>voor</a:t>
            </a:r>
            <a:r>
              <a:rPr lang="en-US" dirty="0">
                <a:cs typeface="Calibri"/>
              </a:rPr>
              <a:t> het business game. </a:t>
            </a:r>
            <a:endParaRPr lang="en-US">
              <a:cs typeface="Calibri"/>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269588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De </a:t>
            </a:r>
            <a:r>
              <a:rPr lang="en-US" dirty="0" err="1">
                <a:cs typeface="Calibri"/>
              </a:rPr>
              <a:t>volgende</a:t>
            </a:r>
            <a:r>
              <a:rPr lang="en-US" dirty="0">
                <a:cs typeface="Calibri"/>
              </a:rPr>
              <a:t> slides </a:t>
            </a:r>
            <a:r>
              <a:rPr lang="en-US" dirty="0" err="1">
                <a:cs typeface="Calibri"/>
              </a:rPr>
              <a:t>geven</a:t>
            </a:r>
            <a:r>
              <a:rPr lang="en-US" dirty="0">
                <a:cs typeface="Calibri"/>
              </a:rPr>
              <a:t> </a:t>
            </a:r>
            <a:r>
              <a:rPr lang="en-US" dirty="0" err="1">
                <a:cs typeface="Calibri"/>
              </a:rPr>
              <a:t>een</a:t>
            </a:r>
            <a:r>
              <a:rPr lang="en-US" dirty="0">
                <a:cs typeface="Calibri"/>
              </a:rPr>
              <a:t> </a:t>
            </a:r>
            <a:r>
              <a:rPr lang="en-US" dirty="0" err="1">
                <a:cs typeface="Calibri"/>
              </a:rPr>
              <a:t>kort</a:t>
            </a:r>
            <a:r>
              <a:rPr lang="en-US" dirty="0">
                <a:cs typeface="Calibri"/>
              </a:rPr>
              <a:t> </a:t>
            </a:r>
            <a:r>
              <a:rPr lang="en-US" dirty="0" err="1">
                <a:cs typeface="Calibri"/>
              </a:rPr>
              <a:t>overzicht</a:t>
            </a:r>
            <a:r>
              <a:rPr lang="en-US" dirty="0">
                <a:cs typeface="Calibri"/>
              </a:rPr>
              <a:t> van:</a:t>
            </a:r>
          </a:p>
          <a:p>
            <a:r>
              <a:rPr lang="en-US" dirty="0">
                <a:cs typeface="Calibri"/>
              </a:rPr>
              <a:t>- hoe je </a:t>
            </a:r>
            <a:r>
              <a:rPr lang="en-US" dirty="0" err="1">
                <a:cs typeface="Calibri"/>
              </a:rPr>
              <a:t>een</a:t>
            </a:r>
            <a:r>
              <a:rPr lang="en-US" dirty="0">
                <a:cs typeface="Calibri"/>
              </a:rPr>
              <a:t> account </a:t>
            </a:r>
            <a:r>
              <a:rPr lang="en-US" dirty="0" err="1">
                <a:cs typeface="Calibri"/>
              </a:rPr>
              <a:t>aanmaakt</a:t>
            </a:r>
            <a:r>
              <a:rPr lang="en-US" dirty="0">
                <a:cs typeface="Calibri"/>
              </a:rPr>
              <a:t> in Gather Town</a:t>
            </a:r>
          </a:p>
          <a:p>
            <a:r>
              <a:rPr lang="en-US" dirty="0">
                <a:cs typeface="Calibri"/>
              </a:rPr>
              <a:t>- hoe je </a:t>
            </a:r>
            <a:r>
              <a:rPr lang="en-US" dirty="0" err="1">
                <a:cs typeface="Calibri"/>
              </a:rPr>
              <a:t>een</a:t>
            </a:r>
            <a:r>
              <a:rPr lang="en-US" dirty="0">
                <a:cs typeface="Calibri"/>
              </a:rPr>
              <a:t> </a:t>
            </a:r>
            <a:r>
              <a:rPr lang="en-US" dirty="0" err="1">
                <a:cs typeface="Calibri"/>
              </a:rPr>
              <a:t>virtuele</a:t>
            </a:r>
            <a:r>
              <a:rPr lang="en-US" dirty="0">
                <a:cs typeface="Calibri"/>
              </a:rPr>
              <a:t> </a:t>
            </a:r>
            <a:r>
              <a:rPr lang="en-US" dirty="0" err="1">
                <a:cs typeface="Calibri"/>
              </a:rPr>
              <a:t>ruimte</a:t>
            </a:r>
            <a:r>
              <a:rPr lang="en-US" dirty="0">
                <a:cs typeface="Calibri"/>
              </a:rPr>
              <a:t> </a:t>
            </a:r>
            <a:r>
              <a:rPr lang="en-US" dirty="0" err="1">
                <a:cs typeface="Calibri"/>
              </a:rPr>
              <a:t>kan</a:t>
            </a:r>
            <a:r>
              <a:rPr lang="en-US" dirty="0">
                <a:cs typeface="Calibri"/>
              </a:rPr>
              <a:t> </a:t>
            </a:r>
            <a:r>
              <a:rPr lang="en-US" dirty="0" err="1">
                <a:cs typeface="Calibri"/>
              </a:rPr>
              <a:t>aanmaken</a:t>
            </a:r>
            <a:r>
              <a:rPr lang="en-US" dirty="0">
                <a:cs typeface="Calibri"/>
              </a:rPr>
              <a:t> </a:t>
            </a:r>
            <a:r>
              <a:rPr lang="en-US" dirty="0" err="1">
                <a:cs typeface="Calibri"/>
              </a:rPr>
              <a:t>obv</a:t>
            </a:r>
            <a:r>
              <a:rPr lang="en-US" dirty="0">
                <a:cs typeface="Calibri"/>
              </a:rPr>
              <a:t> </a:t>
            </a:r>
            <a:r>
              <a:rPr lang="en-US" dirty="0" err="1">
                <a:cs typeface="Calibri"/>
              </a:rPr>
              <a:t>een</a:t>
            </a:r>
            <a:r>
              <a:rPr lang="en-US" dirty="0">
                <a:cs typeface="Calibri"/>
              </a:rPr>
              <a:t> eigen </a:t>
            </a:r>
            <a:r>
              <a:rPr lang="en-US" dirty="0" err="1">
                <a:cs typeface="Calibri"/>
              </a:rPr>
              <a:t>ontwerp</a:t>
            </a:r>
            <a:r>
              <a:rPr lang="en-US" dirty="0">
                <a:cs typeface="Calibri"/>
              </a:rPr>
              <a:t> of </a:t>
            </a:r>
            <a:r>
              <a:rPr lang="en-US" dirty="0" err="1">
                <a:cs typeface="Calibri"/>
              </a:rPr>
              <a:t>een</a:t>
            </a:r>
            <a:r>
              <a:rPr lang="en-US" dirty="0">
                <a:cs typeface="Calibri"/>
              </a:rPr>
              <a:t> </a:t>
            </a:r>
            <a:r>
              <a:rPr lang="en-US" dirty="0" err="1">
                <a:cs typeface="Calibri"/>
              </a:rPr>
              <a:t>bestaande</a:t>
            </a:r>
            <a:r>
              <a:rPr lang="en-US" dirty="0">
                <a:cs typeface="Calibri"/>
              </a:rPr>
              <a:t> template</a:t>
            </a:r>
          </a:p>
          <a:p>
            <a:r>
              <a:rPr lang="en-US" dirty="0">
                <a:cs typeface="Calibri"/>
              </a:rPr>
              <a:t>- hoe je </a:t>
            </a:r>
            <a:r>
              <a:rPr lang="en-US" dirty="0" err="1">
                <a:cs typeface="Calibri"/>
              </a:rPr>
              <a:t>een</a:t>
            </a:r>
            <a:r>
              <a:rPr lang="en-US" dirty="0">
                <a:cs typeface="Calibri"/>
              </a:rPr>
              <a:t> </a:t>
            </a:r>
            <a:r>
              <a:rPr lang="en-US" dirty="0" err="1">
                <a:cs typeface="Calibri"/>
              </a:rPr>
              <a:t>virtuele</a:t>
            </a:r>
            <a:r>
              <a:rPr lang="en-US" dirty="0">
                <a:cs typeface="Calibri"/>
              </a:rPr>
              <a:t> </a:t>
            </a:r>
            <a:r>
              <a:rPr lang="en-US" dirty="0" err="1">
                <a:cs typeface="Calibri"/>
              </a:rPr>
              <a:t>ruimte</a:t>
            </a:r>
            <a:r>
              <a:rPr lang="en-US" dirty="0">
                <a:cs typeface="Calibri"/>
              </a:rPr>
              <a:t> </a:t>
            </a:r>
            <a:r>
              <a:rPr lang="en-US" dirty="0" err="1">
                <a:cs typeface="Calibri"/>
              </a:rPr>
              <a:t>kan</a:t>
            </a:r>
            <a:r>
              <a:rPr lang="en-US" dirty="0">
                <a:cs typeface="Calibri"/>
              </a:rPr>
              <a:t> </a:t>
            </a:r>
            <a:r>
              <a:rPr lang="en-US" dirty="0" err="1">
                <a:cs typeface="Calibri"/>
              </a:rPr>
              <a:t>beheren</a:t>
            </a:r>
            <a:r>
              <a:rPr lang="en-US" dirty="0">
                <a:cs typeface="Calibri"/>
              </a:rPr>
              <a:t> </a:t>
            </a:r>
            <a:r>
              <a:rPr lang="en-US" dirty="0" err="1">
                <a:cs typeface="Calibri"/>
              </a:rPr>
              <a:t>en</a:t>
            </a:r>
            <a:r>
              <a:rPr lang="en-US" dirty="0">
                <a:cs typeface="Calibri"/>
              </a:rPr>
              <a:t> </a:t>
            </a:r>
            <a:r>
              <a:rPr lang="en-US" dirty="0" err="1">
                <a:cs typeface="Calibri"/>
              </a:rPr>
              <a:t>een</a:t>
            </a:r>
            <a:r>
              <a:rPr lang="en-US" dirty="0">
                <a:cs typeface="Calibri"/>
              </a:rPr>
              <a:t> </a:t>
            </a:r>
            <a:r>
              <a:rPr lang="en-US" dirty="0" err="1">
                <a:cs typeface="Calibri"/>
              </a:rPr>
              <a:t>licentie</a:t>
            </a:r>
            <a:r>
              <a:rPr lang="en-US" dirty="0">
                <a:cs typeface="Calibri"/>
              </a:rPr>
              <a:t> </a:t>
            </a:r>
            <a:r>
              <a:rPr lang="en-US" dirty="0" err="1">
                <a:cs typeface="Calibri"/>
              </a:rPr>
              <a:t>kan</a:t>
            </a:r>
            <a:r>
              <a:rPr lang="en-US" dirty="0">
                <a:cs typeface="Calibri"/>
              </a:rPr>
              <a:t> </a:t>
            </a:r>
            <a:r>
              <a:rPr lang="en-US" dirty="0" err="1">
                <a:cs typeface="Calibri"/>
              </a:rPr>
              <a:t>aankopen</a:t>
            </a:r>
          </a:p>
        </p:txBody>
      </p:sp>
      <p:sp>
        <p:nvSpPr>
          <p:cNvPr id="4" name="Slide Number Placeholder 3"/>
          <p:cNvSpPr>
            <a:spLocks noGrp="1"/>
          </p:cNvSpPr>
          <p:nvPr>
            <p:ph type="sldNum" sz="quarter" idx="5"/>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45581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18</a:t>
            </a:fld>
            <a:endParaRPr lang="en-GB"/>
          </a:p>
        </p:txBody>
      </p:sp>
    </p:spTree>
    <p:extLst>
      <p:ext uri="{BB962C8B-B14F-4D97-AF65-F5344CB8AC3E}">
        <p14:creationId xmlns:p14="http://schemas.microsoft.com/office/powerpoint/2010/main" val="299645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Nieuwe ruimte aanmaken: </a:t>
            </a:r>
            <a:endParaRPr lang="en-US"/>
          </a:p>
          <a:p>
            <a:r>
              <a:rPr lang="en-US">
                <a:cs typeface="Calibri"/>
              </a:rPr>
              <a:t>- hier kan je kiezen tussen een template van een bestaande ruimte (met aparte templates volgens aantal voorziene deelnemers)</a:t>
            </a:r>
          </a:p>
          <a:p>
            <a:r>
              <a:rPr lang="en-US">
                <a:cs typeface="Calibri"/>
              </a:rPr>
              <a:t>- of je eigen ruimte aanmaken 'from blank'</a:t>
            </a:r>
          </a:p>
          <a:p>
            <a:r>
              <a:rPr lang="en-US">
                <a:cs typeface="Calibri"/>
              </a:rPr>
              <a:t>- of een bestaande ruimte kopiëren (wat we gedaan hebben voor ons business game)</a:t>
            </a:r>
          </a:p>
        </p:txBody>
      </p:sp>
      <p:sp>
        <p:nvSpPr>
          <p:cNvPr id="4" name="Slide Number Placeholder 3"/>
          <p:cNvSpPr>
            <a:spLocks noGrp="1"/>
          </p:cNvSpPr>
          <p:nvPr>
            <p:ph type="sldNum" sz="quarter" idx="5"/>
          </p:nvPr>
        </p:nvSpPr>
        <p:spPr/>
        <p:txBody>
          <a:bodyPr/>
          <a:lstStyle/>
          <a:p>
            <a:fld id="{539A0A48-EDB1-4AFE-B1B7-10CE2A416496}" type="slidenum">
              <a:rPr lang="en-GB" smtClean="0"/>
              <a:t>19</a:t>
            </a:fld>
            <a:endParaRPr lang="en-GB"/>
          </a:p>
        </p:txBody>
      </p:sp>
    </p:spTree>
    <p:extLst>
      <p:ext uri="{BB962C8B-B14F-4D97-AF65-F5344CB8AC3E}">
        <p14:creationId xmlns:p14="http://schemas.microsoft.com/office/powerpoint/2010/main" val="251669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Eens je </a:t>
            </a:r>
            <a:r>
              <a:rPr lang="en-US" dirty="0" err="1">
                <a:cs typeface="Calibri"/>
              </a:rPr>
              <a:t>een</a:t>
            </a:r>
            <a:r>
              <a:rPr lang="en-US" dirty="0">
                <a:cs typeface="Calibri"/>
              </a:rPr>
              <a:t> </a:t>
            </a:r>
            <a:r>
              <a:rPr lang="en-US" dirty="0" err="1">
                <a:cs typeface="Calibri"/>
              </a:rPr>
              <a:t>ruimte</a:t>
            </a:r>
            <a:r>
              <a:rPr lang="en-US" dirty="0">
                <a:cs typeface="Calibri"/>
              </a:rPr>
              <a:t> </a:t>
            </a:r>
            <a:r>
              <a:rPr lang="en-US" dirty="0" err="1">
                <a:cs typeface="Calibri"/>
              </a:rPr>
              <a:t>aangemaakt</a:t>
            </a:r>
            <a:r>
              <a:rPr lang="en-US" dirty="0">
                <a:cs typeface="Calibri"/>
              </a:rPr>
              <a:t> </a:t>
            </a:r>
            <a:r>
              <a:rPr lang="en-US" dirty="0" err="1">
                <a:cs typeface="Calibri"/>
              </a:rPr>
              <a:t>hebt</a:t>
            </a:r>
            <a:r>
              <a:rPr lang="en-US" dirty="0">
                <a:cs typeface="Calibri"/>
              </a:rPr>
              <a:t> (</a:t>
            </a:r>
            <a:r>
              <a:rPr lang="en-US" dirty="0" err="1">
                <a:cs typeface="Calibri"/>
              </a:rPr>
              <a:t>dmv</a:t>
            </a:r>
            <a:r>
              <a:rPr lang="en-US" dirty="0">
                <a:cs typeface="Calibri"/>
              </a:rPr>
              <a:t> </a:t>
            </a:r>
            <a:r>
              <a:rPr lang="en-US" dirty="0" err="1">
                <a:cs typeface="Calibri"/>
              </a:rPr>
              <a:t>een</a:t>
            </a:r>
            <a:r>
              <a:rPr lang="en-US" dirty="0">
                <a:cs typeface="Calibri"/>
              </a:rPr>
              <a:t> template of </a:t>
            </a:r>
            <a:r>
              <a:rPr lang="en-US" dirty="0" err="1">
                <a:cs typeface="Calibri"/>
              </a:rPr>
              <a:t>een</a:t>
            </a:r>
            <a:r>
              <a:rPr lang="en-US" dirty="0">
                <a:cs typeface="Calibri"/>
              </a:rPr>
              <a:t> </a:t>
            </a:r>
            <a:r>
              <a:rPr lang="en-US" dirty="0" err="1">
                <a:cs typeface="Calibri"/>
              </a:rPr>
              <a:t>leeg</a:t>
            </a:r>
            <a:r>
              <a:rPr lang="en-US" dirty="0">
                <a:cs typeface="Calibri"/>
              </a:rPr>
              <a:t> </a:t>
            </a:r>
            <a:r>
              <a:rPr lang="en-US" dirty="0" err="1">
                <a:cs typeface="Calibri"/>
              </a:rPr>
              <a:t>ontwerp</a:t>
            </a:r>
            <a:r>
              <a:rPr lang="en-US" dirty="0">
                <a:cs typeface="Calibri"/>
              </a:rPr>
              <a:t>), dan </a:t>
            </a:r>
            <a:r>
              <a:rPr lang="en-US" dirty="0" err="1">
                <a:cs typeface="Calibri"/>
              </a:rPr>
              <a:t>zie</a:t>
            </a:r>
            <a:r>
              <a:rPr lang="en-US" dirty="0">
                <a:cs typeface="Calibri"/>
              </a:rPr>
              <a:t> je de naam van </a:t>
            </a:r>
            <a:r>
              <a:rPr lang="en-US" dirty="0" err="1">
                <a:cs typeface="Calibri"/>
              </a:rPr>
              <a:t>deze</a:t>
            </a:r>
            <a:r>
              <a:rPr lang="en-US" dirty="0">
                <a:cs typeface="Calibri"/>
              </a:rPr>
              <a:t> </a:t>
            </a:r>
            <a:r>
              <a:rPr lang="en-US" dirty="0" err="1">
                <a:cs typeface="Calibri"/>
              </a:rPr>
              <a:t>ruimte</a:t>
            </a:r>
            <a:r>
              <a:rPr lang="en-US" dirty="0">
                <a:cs typeface="Calibri"/>
              </a:rPr>
              <a:t> </a:t>
            </a:r>
            <a:r>
              <a:rPr lang="en-US" dirty="0" err="1">
                <a:cs typeface="Calibri"/>
              </a:rPr>
              <a:t>verschijnen</a:t>
            </a:r>
            <a:r>
              <a:rPr lang="en-US" dirty="0">
                <a:cs typeface="Calibri"/>
              </a:rPr>
              <a:t> in </a:t>
            </a:r>
            <a:r>
              <a:rPr lang="en-US" dirty="0" err="1">
                <a:cs typeface="Calibri"/>
              </a:rPr>
              <a:t>jouw</a:t>
            </a:r>
            <a:r>
              <a:rPr lang="en-US" dirty="0">
                <a:cs typeface="Calibri"/>
              </a:rPr>
              <a:t> account (menu links van de </a:t>
            </a:r>
            <a:r>
              <a:rPr lang="en-US" dirty="0" err="1">
                <a:cs typeface="Calibri"/>
              </a:rPr>
              <a:t>pagina</a:t>
            </a:r>
            <a:r>
              <a:rPr lang="en-US" dirty="0">
                <a:cs typeface="Calibri"/>
              </a:rPr>
              <a:t>). </a:t>
            </a:r>
          </a:p>
          <a:p>
            <a:r>
              <a:rPr lang="en-US" dirty="0" err="1">
                <a:cs typeface="Calibri"/>
              </a:rPr>
              <a:t>Wanneer</a:t>
            </a:r>
            <a:r>
              <a:rPr lang="en-US" dirty="0">
                <a:cs typeface="Calibri"/>
              </a:rPr>
              <a:t> je op de naam van de </a:t>
            </a:r>
            <a:r>
              <a:rPr lang="en-US" dirty="0" err="1">
                <a:cs typeface="Calibri"/>
              </a:rPr>
              <a:t>ruimte</a:t>
            </a:r>
            <a:r>
              <a:rPr lang="en-US" dirty="0">
                <a:cs typeface="Calibri"/>
              </a:rPr>
              <a:t> </a:t>
            </a:r>
            <a:r>
              <a:rPr lang="en-US" dirty="0" err="1">
                <a:cs typeface="Calibri"/>
              </a:rPr>
              <a:t>klikt</a:t>
            </a:r>
            <a:r>
              <a:rPr lang="en-US" dirty="0">
                <a:cs typeface="Calibri"/>
              </a:rPr>
              <a:t>, </a:t>
            </a:r>
            <a:r>
              <a:rPr lang="en-US" dirty="0" err="1">
                <a:cs typeface="Calibri"/>
              </a:rPr>
              <a:t>zie</a:t>
            </a:r>
            <a:r>
              <a:rPr lang="en-US" dirty="0">
                <a:cs typeface="Calibri"/>
              </a:rPr>
              <a:t> je </a:t>
            </a:r>
            <a:r>
              <a:rPr lang="en-US" dirty="0" err="1">
                <a:cs typeface="Calibri"/>
              </a:rPr>
              <a:t>onderaan</a:t>
            </a:r>
            <a:r>
              <a:rPr lang="en-US" dirty="0">
                <a:cs typeface="Calibri"/>
              </a:rPr>
              <a:t> 3 </a:t>
            </a:r>
            <a:r>
              <a:rPr lang="en-US" dirty="0" err="1">
                <a:cs typeface="Calibri"/>
              </a:rPr>
              <a:t>knoppen</a:t>
            </a:r>
            <a:r>
              <a:rPr lang="en-US" dirty="0">
                <a:cs typeface="Calibri"/>
              </a:rPr>
              <a:t> </a:t>
            </a:r>
            <a:r>
              <a:rPr lang="en-US" dirty="0" err="1">
                <a:cs typeface="Calibri"/>
              </a:rPr>
              <a:t>verschijnen</a:t>
            </a:r>
            <a:r>
              <a:rPr lang="en-US" dirty="0">
                <a:cs typeface="Calibri"/>
              </a:rPr>
              <a:t>:</a:t>
            </a:r>
          </a:p>
          <a:p>
            <a:r>
              <a:rPr lang="en-US" dirty="0">
                <a:cs typeface="Calibri"/>
              </a:rPr>
              <a:t>- </a:t>
            </a:r>
            <a:r>
              <a:rPr lang="en-US" b="1" dirty="0">
                <a:cs typeface="Calibri"/>
              </a:rPr>
              <a:t>Enter space:</a:t>
            </a:r>
            <a:r>
              <a:rPr lang="en-US" dirty="0">
                <a:cs typeface="Calibri"/>
              </a:rPr>
              <a:t> om de </a:t>
            </a:r>
            <a:r>
              <a:rPr lang="en-US" dirty="0" err="1">
                <a:cs typeface="Calibri"/>
              </a:rPr>
              <a:t>ruimte</a:t>
            </a:r>
            <a:r>
              <a:rPr lang="en-US" dirty="0">
                <a:cs typeface="Calibri"/>
              </a:rPr>
              <a:t> </a:t>
            </a:r>
            <a:r>
              <a:rPr lang="en-US" dirty="0" err="1">
                <a:cs typeface="Calibri"/>
              </a:rPr>
              <a:t>te</a:t>
            </a:r>
            <a:r>
              <a:rPr lang="en-US" dirty="0">
                <a:cs typeface="Calibri"/>
              </a:rPr>
              <a:t> </a:t>
            </a:r>
            <a:r>
              <a:rPr lang="en-US" dirty="0" err="1">
                <a:cs typeface="Calibri"/>
              </a:rPr>
              <a:t>betreden</a:t>
            </a:r>
            <a:r>
              <a:rPr lang="en-US" dirty="0">
                <a:cs typeface="Calibri"/>
              </a:rPr>
              <a:t> met </a:t>
            </a:r>
            <a:r>
              <a:rPr lang="en-US" dirty="0" err="1">
                <a:cs typeface="Calibri"/>
              </a:rPr>
              <a:t>jouw</a:t>
            </a:r>
            <a:r>
              <a:rPr lang="en-US" dirty="0">
                <a:cs typeface="Calibri"/>
              </a:rPr>
              <a:t> avatar</a:t>
            </a:r>
          </a:p>
          <a:p>
            <a:r>
              <a:rPr lang="en-US" dirty="0">
                <a:cs typeface="Calibri"/>
              </a:rPr>
              <a:t>- </a:t>
            </a:r>
            <a:r>
              <a:rPr lang="en-US" b="1" dirty="0">
                <a:cs typeface="Calibri"/>
              </a:rPr>
              <a:t>Edit map:</a:t>
            </a:r>
            <a:r>
              <a:rPr lang="en-US" dirty="0">
                <a:cs typeface="Calibri"/>
              </a:rPr>
              <a:t> </a:t>
            </a:r>
            <a:r>
              <a:rPr lang="en-US" dirty="0" err="1">
                <a:cs typeface="Calibri"/>
              </a:rPr>
              <a:t>dit</a:t>
            </a:r>
            <a:r>
              <a:rPr lang="en-US" dirty="0">
                <a:cs typeface="Calibri"/>
              </a:rPr>
              <a:t> is de 'space builder tool' </a:t>
            </a:r>
            <a:r>
              <a:rPr lang="en-US" dirty="0" err="1">
                <a:cs typeface="Calibri"/>
              </a:rPr>
              <a:t>waarmee</a:t>
            </a:r>
            <a:r>
              <a:rPr lang="en-US" dirty="0">
                <a:cs typeface="Calibri"/>
              </a:rPr>
              <a:t> je de </a:t>
            </a:r>
            <a:r>
              <a:rPr lang="en-US" dirty="0" err="1">
                <a:cs typeface="Calibri"/>
              </a:rPr>
              <a:t>ruimte</a:t>
            </a:r>
            <a:r>
              <a:rPr lang="en-US" dirty="0">
                <a:cs typeface="Calibri"/>
              </a:rPr>
              <a:t> </a:t>
            </a:r>
            <a:r>
              <a:rPr lang="en-US" dirty="0" err="1">
                <a:cs typeface="Calibri"/>
              </a:rPr>
              <a:t>kan</a:t>
            </a:r>
            <a:r>
              <a:rPr lang="en-US" dirty="0">
                <a:cs typeface="Calibri"/>
              </a:rPr>
              <a:t> </a:t>
            </a:r>
            <a:r>
              <a:rPr lang="en-US" dirty="0" err="1">
                <a:cs typeface="Calibri"/>
              </a:rPr>
              <a:t>aanpassen</a:t>
            </a:r>
            <a:r>
              <a:rPr lang="en-US" dirty="0">
                <a:cs typeface="Calibri"/>
              </a:rPr>
              <a:t>/</a:t>
            </a:r>
            <a:r>
              <a:rPr lang="en-US" dirty="0" err="1">
                <a:cs typeface="Calibri"/>
              </a:rPr>
              <a:t>inkleden</a:t>
            </a:r>
            <a:endParaRPr lang="en-US" dirty="0">
              <a:cs typeface="Calibri"/>
            </a:endParaRPr>
          </a:p>
          <a:p>
            <a:r>
              <a:rPr lang="en-US" dirty="0">
                <a:cs typeface="Calibri"/>
              </a:rPr>
              <a:t>--&gt; </a:t>
            </a:r>
            <a:r>
              <a:rPr lang="en-US" dirty="0" err="1">
                <a:cs typeface="Calibri"/>
              </a:rPr>
              <a:t>Voornaamste</a:t>
            </a:r>
            <a:r>
              <a:rPr lang="en-US" dirty="0">
                <a:cs typeface="Calibri"/>
              </a:rPr>
              <a:t> </a:t>
            </a:r>
            <a:r>
              <a:rPr lang="en-US" dirty="0" err="1">
                <a:cs typeface="Calibri"/>
              </a:rPr>
              <a:t>functies</a:t>
            </a:r>
            <a:r>
              <a:rPr lang="en-US" dirty="0">
                <a:cs typeface="Calibri"/>
              </a:rPr>
              <a:t> </a:t>
            </a:r>
            <a:r>
              <a:rPr lang="en-US" dirty="0" err="1">
                <a:cs typeface="Calibri"/>
              </a:rPr>
              <a:t>hier</a:t>
            </a:r>
            <a:r>
              <a:rPr lang="en-US" dirty="0">
                <a:cs typeface="Calibri"/>
              </a:rPr>
              <a:t> </a:t>
            </a:r>
            <a:r>
              <a:rPr lang="en-US" dirty="0" err="1">
                <a:cs typeface="Calibri"/>
              </a:rPr>
              <a:t>zijn</a:t>
            </a:r>
            <a:r>
              <a:rPr lang="en-US" dirty="0">
                <a:cs typeface="Calibri"/>
              </a:rPr>
              <a:t>:</a:t>
            </a:r>
          </a:p>
          <a:p>
            <a:r>
              <a:rPr lang="en-US" dirty="0">
                <a:cs typeface="Calibri"/>
              </a:rPr>
              <a:t>1) het </a:t>
            </a:r>
            <a:r>
              <a:rPr lang="en-US" dirty="0" err="1">
                <a:cs typeface="Calibri"/>
              </a:rPr>
              <a:t>leggen</a:t>
            </a:r>
            <a:r>
              <a:rPr lang="en-US" dirty="0">
                <a:cs typeface="Calibri"/>
              </a:rPr>
              <a:t> van </a:t>
            </a:r>
            <a:r>
              <a:rPr lang="en-US" dirty="0" err="1">
                <a:cs typeface="Calibri"/>
              </a:rPr>
              <a:t>tegels</a:t>
            </a:r>
            <a:r>
              <a:rPr lang="en-US" dirty="0">
                <a:cs typeface="Calibri"/>
              </a:rPr>
              <a:t> met </a:t>
            </a:r>
            <a:r>
              <a:rPr lang="en-US" dirty="0" err="1">
                <a:cs typeface="Calibri"/>
              </a:rPr>
              <a:t>een</a:t>
            </a:r>
            <a:r>
              <a:rPr lang="en-US" dirty="0">
                <a:cs typeface="Calibri"/>
              </a:rPr>
              <a:t> </a:t>
            </a:r>
            <a:r>
              <a:rPr lang="en-US" dirty="0" err="1">
                <a:cs typeface="Calibri"/>
              </a:rPr>
              <a:t>speciale</a:t>
            </a:r>
            <a:r>
              <a:rPr lang="en-US" dirty="0">
                <a:cs typeface="Calibri"/>
              </a:rPr>
              <a:t> </a:t>
            </a:r>
            <a:r>
              <a:rPr lang="en-US" dirty="0" err="1">
                <a:cs typeface="Calibri"/>
              </a:rPr>
              <a:t>functie</a:t>
            </a:r>
            <a:r>
              <a:rPr lang="en-US" dirty="0">
                <a:cs typeface="Calibri"/>
              </a:rPr>
              <a:t> via 'Tile Effects' (</a:t>
            </a:r>
            <a:r>
              <a:rPr lang="en-US" dirty="0" err="1">
                <a:cs typeface="Calibri"/>
              </a:rPr>
              <a:t>zodat</a:t>
            </a:r>
            <a:r>
              <a:rPr lang="en-US" dirty="0">
                <a:cs typeface="Calibri"/>
              </a:rPr>
              <a:t> </a:t>
            </a:r>
            <a:r>
              <a:rPr lang="en-US" dirty="0" err="1">
                <a:cs typeface="Calibri"/>
              </a:rPr>
              <a:t>gebruikers</a:t>
            </a:r>
            <a:r>
              <a:rPr lang="en-US" dirty="0">
                <a:cs typeface="Calibri"/>
              </a:rPr>
              <a:t> die op </a:t>
            </a:r>
            <a:r>
              <a:rPr lang="en-US" dirty="0" err="1">
                <a:cs typeface="Calibri"/>
              </a:rPr>
              <a:t>een</a:t>
            </a:r>
            <a:r>
              <a:rPr lang="en-US" dirty="0">
                <a:cs typeface="Calibri"/>
              </a:rPr>
              <a:t> </a:t>
            </a:r>
            <a:r>
              <a:rPr lang="en-US" dirty="0" err="1">
                <a:cs typeface="Calibri"/>
              </a:rPr>
              <a:t>bepaalde</a:t>
            </a:r>
            <a:r>
              <a:rPr lang="en-US" dirty="0">
                <a:cs typeface="Calibri"/>
              </a:rPr>
              <a:t> </a:t>
            </a:r>
            <a:r>
              <a:rPr lang="en-US" dirty="0" err="1">
                <a:cs typeface="Calibri"/>
              </a:rPr>
              <a:t>plaats</a:t>
            </a:r>
            <a:r>
              <a:rPr lang="en-US" dirty="0">
                <a:cs typeface="Calibri"/>
              </a:rPr>
              <a:t> </a:t>
            </a:r>
            <a:r>
              <a:rPr lang="en-US" dirty="0" err="1">
                <a:cs typeface="Calibri"/>
              </a:rPr>
              <a:t>staan</a:t>
            </a:r>
            <a:r>
              <a:rPr lang="en-US" dirty="0">
                <a:cs typeface="Calibri"/>
              </a:rPr>
              <a:t> </a:t>
            </a:r>
            <a:r>
              <a:rPr lang="en-US" dirty="0" err="1">
                <a:cs typeface="Calibri"/>
              </a:rPr>
              <a:t>bv</a:t>
            </a:r>
            <a:r>
              <a:rPr lang="en-US" dirty="0">
                <a:cs typeface="Calibri"/>
              </a:rPr>
              <a:t>. Een </a:t>
            </a:r>
            <a:r>
              <a:rPr lang="en-US" dirty="0" err="1">
                <a:cs typeface="Calibri"/>
              </a:rPr>
              <a:t>privéconversatie</a:t>
            </a:r>
            <a:r>
              <a:rPr lang="en-US" dirty="0">
                <a:cs typeface="Calibri"/>
              </a:rPr>
              <a:t> </a:t>
            </a:r>
            <a:r>
              <a:rPr lang="en-US" dirty="0" err="1">
                <a:cs typeface="Calibri"/>
              </a:rPr>
              <a:t>kunnen</a:t>
            </a:r>
            <a:r>
              <a:rPr lang="en-US" dirty="0">
                <a:cs typeface="Calibri"/>
              </a:rPr>
              <a:t> </a:t>
            </a:r>
            <a:r>
              <a:rPr lang="en-US" dirty="0" err="1">
                <a:cs typeface="Calibri"/>
              </a:rPr>
              <a:t>voeren</a:t>
            </a:r>
            <a:endParaRPr lang="en-US" dirty="0">
              <a:cs typeface="Calibri"/>
            </a:endParaRPr>
          </a:p>
          <a:p>
            <a:r>
              <a:rPr lang="en-US" dirty="0">
                <a:cs typeface="Calibri"/>
              </a:rPr>
              <a:t>2) het </a:t>
            </a:r>
            <a:r>
              <a:rPr lang="en-US" dirty="0" err="1">
                <a:cs typeface="Calibri"/>
              </a:rPr>
              <a:t>toevoegen</a:t>
            </a:r>
            <a:r>
              <a:rPr lang="en-US" dirty="0">
                <a:cs typeface="Calibri"/>
              </a:rPr>
              <a:t> van </a:t>
            </a:r>
            <a:r>
              <a:rPr lang="en-US" dirty="0" err="1">
                <a:cs typeface="Calibri"/>
              </a:rPr>
              <a:t>objecten</a:t>
            </a:r>
            <a:r>
              <a:rPr lang="en-US" dirty="0">
                <a:cs typeface="Calibri"/>
              </a:rPr>
              <a:t> (al dan </a:t>
            </a:r>
            <a:r>
              <a:rPr lang="en-US" dirty="0" err="1">
                <a:cs typeface="Calibri"/>
              </a:rPr>
              <a:t>niet</a:t>
            </a:r>
            <a:r>
              <a:rPr lang="en-US" dirty="0">
                <a:cs typeface="Calibri"/>
              </a:rPr>
              <a:t> op </a:t>
            </a:r>
            <a:r>
              <a:rPr lang="en-US" dirty="0" err="1">
                <a:cs typeface="Calibri"/>
              </a:rPr>
              <a:t>deze</a:t>
            </a:r>
            <a:r>
              <a:rPr lang="en-US" dirty="0">
                <a:cs typeface="Calibri"/>
              </a:rPr>
              <a:t> </a:t>
            </a:r>
            <a:r>
              <a:rPr lang="en-US" dirty="0" err="1">
                <a:cs typeface="Calibri"/>
              </a:rPr>
              <a:t>speciale</a:t>
            </a:r>
            <a:r>
              <a:rPr lang="en-US" dirty="0">
                <a:cs typeface="Calibri"/>
              </a:rPr>
              <a:t> </a:t>
            </a:r>
            <a:r>
              <a:rPr lang="en-US" dirty="0" err="1">
                <a:cs typeface="Calibri"/>
              </a:rPr>
              <a:t>tegels</a:t>
            </a:r>
            <a:r>
              <a:rPr lang="en-US" dirty="0">
                <a:cs typeface="Calibri"/>
              </a:rPr>
              <a:t>) </a:t>
            </a:r>
            <a:r>
              <a:rPr lang="en-US" dirty="0" err="1">
                <a:cs typeface="Calibri"/>
              </a:rPr>
              <a:t>zodat</a:t>
            </a:r>
            <a:r>
              <a:rPr lang="en-US" dirty="0">
                <a:cs typeface="Calibri"/>
              </a:rPr>
              <a:t> </a:t>
            </a:r>
            <a:r>
              <a:rPr lang="en-US" dirty="0" err="1">
                <a:cs typeface="Calibri"/>
              </a:rPr>
              <a:t>gebruikers</a:t>
            </a:r>
            <a:r>
              <a:rPr lang="en-US" dirty="0">
                <a:cs typeface="Calibri"/>
              </a:rPr>
              <a:t> </a:t>
            </a:r>
            <a:r>
              <a:rPr lang="en-US" dirty="0" err="1">
                <a:cs typeface="Calibri"/>
              </a:rPr>
              <a:t>bv</a:t>
            </a:r>
            <a:r>
              <a:rPr lang="en-US" dirty="0">
                <a:cs typeface="Calibri"/>
              </a:rPr>
              <a:t>. Kunnen </a:t>
            </a:r>
            <a:r>
              <a:rPr lang="en-US" dirty="0" err="1">
                <a:cs typeface="Calibri"/>
              </a:rPr>
              <a:t>gaan</a:t>
            </a:r>
            <a:r>
              <a:rPr lang="en-US" dirty="0">
                <a:cs typeface="Calibri"/>
              </a:rPr>
              <a:t> </a:t>
            </a:r>
            <a:r>
              <a:rPr lang="en-US" dirty="0" err="1">
                <a:cs typeface="Calibri"/>
              </a:rPr>
              <a:t>zitten</a:t>
            </a:r>
            <a:r>
              <a:rPr lang="en-US" dirty="0">
                <a:cs typeface="Calibri"/>
              </a:rPr>
              <a:t> </a:t>
            </a:r>
            <a:r>
              <a:rPr lang="en-US" dirty="0" err="1">
                <a:cs typeface="Calibri"/>
              </a:rPr>
              <a:t>aan</a:t>
            </a:r>
            <a:r>
              <a:rPr lang="en-US" dirty="0">
                <a:cs typeface="Calibri"/>
              </a:rPr>
              <a:t> </a:t>
            </a:r>
            <a:r>
              <a:rPr lang="en-US" dirty="0" err="1">
                <a:cs typeface="Calibri"/>
              </a:rPr>
              <a:t>een</a:t>
            </a:r>
            <a:r>
              <a:rPr lang="en-US" dirty="0">
                <a:cs typeface="Calibri"/>
              </a:rPr>
              <a:t> </a:t>
            </a:r>
            <a:r>
              <a:rPr lang="en-US" dirty="0" err="1">
                <a:cs typeface="Calibri"/>
              </a:rPr>
              <a:t>tafel</a:t>
            </a:r>
            <a:r>
              <a:rPr lang="en-US" dirty="0">
                <a:cs typeface="Calibri"/>
              </a:rPr>
              <a:t>, of </a:t>
            </a:r>
            <a:r>
              <a:rPr lang="en-US" dirty="0" err="1">
                <a:cs typeface="Calibri"/>
              </a:rPr>
              <a:t>gebruik</a:t>
            </a:r>
            <a:r>
              <a:rPr lang="en-US" dirty="0">
                <a:cs typeface="Calibri"/>
              </a:rPr>
              <a:t> </a:t>
            </a:r>
            <a:r>
              <a:rPr lang="en-US" dirty="0" err="1">
                <a:cs typeface="Calibri"/>
              </a:rPr>
              <a:t>kunnen</a:t>
            </a:r>
            <a:r>
              <a:rPr lang="en-US" dirty="0">
                <a:cs typeface="Calibri"/>
              </a:rPr>
              <a:t> </a:t>
            </a:r>
            <a:r>
              <a:rPr lang="en-US" dirty="0" err="1">
                <a:cs typeface="Calibri"/>
              </a:rPr>
              <a:t>maken</a:t>
            </a:r>
            <a:r>
              <a:rPr lang="en-US" dirty="0">
                <a:cs typeface="Calibri"/>
              </a:rPr>
              <a:t> van </a:t>
            </a:r>
            <a:r>
              <a:rPr lang="en-US" dirty="0" err="1">
                <a:cs typeface="Calibri"/>
              </a:rPr>
              <a:t>een</a:t>
            </a:r>
            <a:r>
              <a:rPr lang="en-US" dirty="0">
                <a:cs typeface="Calibri"/>
              </a:rPr>
              <a:t> whiteboard etc. </a:t>
            </a:r>
          </a:p>
          <a:p>
            <a:r>
              <a:rPr lang="en-US">
                <a:cs typeface="Calibri"/>
              </a:rPr>
              <a:t>3) verder kan je ook de muren en vloer van de ruimte aankleden (bv. Door een afbeelding als achtergrond op te laden)</a:t>
            </a:r>
          </a:p>
          <a:p>
            <a:endParaRPr lang="en-US">
              <a:cs typeface="Calibri"/>
            </a:endParaRPr>
          </a:p>
          <a:p>
            <a:r>
              <a:rPr lang="en-US" dirty="0">
                <a:cs typeface="Calibri"/>
              </a:rPr>
              <a:t>- </a:t>
            </a:r>
            <a:r>
              <a:rPr lang="en-US" b="1" dirty="0">
                <a:cs typeface="Calibri"/>
              </a:rPr>
              <a:t>Manage space: </a:t>
            </a:r>
          </a:p>
          <a:p>
            <a:r>
              <a:rPr lang="en-US" dirty="0">
                <a:cs typeface="Calibri"/>
              </a:rPr>
              <a:t>--&gt; Linker </a:t>
            </a:r>
            <a:r>
              <a:rPr lang="en-US" dirty="0" err="1">
                <a:cs typeface="Calibri"/>
              </a:rPr>
              <a:t>luik</a:t>
            </a:r>
            <a:r>
              <a:rPr lang="en-US" dirty="0">
                <a:cs typeface="Calibri"/>
              </a:rPr>
              <a:t> op </a:t>
            </a:r>
            <a:r>
              <a:rPr lang="en-US" dirty="0" err="1">
                <a:cs typeface="Calibri"/>
              </a:rPr>
              <a:t>deze</a:t>
            </a:r>
            <a:r>
              <a:rPr lang="en-US" dirty="0">
                <a:cs typeface="Calibri"/>
              </a:rPr>
              <a:t> </a:t>
            </a:r>
            <a:r>
              <a:rPr lang="en-US" dirty="0" err="1">
                <a:cs typeface="Calibri"/>
              </a:rPr>
              <a:t>pagina</a:t>
            </a:r>
            <a:r>
              <a:rPr lang="en-US" dirty="0">
                <a:cs typeface="Calibri"/>
              </a:rPr>
              <a:t>: </a:t>
            </a:r>
            <a:r>
              <a:rPr lang="en-US" dirty="0" err="1">
                <a:cs typeface="Calibri"/>
              </a:rPr>
              <a:t>voornaamste</a:t>
            </a:r>
            <a:r>
              <a:rPr lang="en-US" dirty="0">
                <a:cs typeface="Calibri"/>
              </a:rPr>
              <a:t> </a:t>
            </a:r>
            <a:r>
              <a:rPr lang="en-US" dirty="0" err="1">
                <a:cs typeface="Calibri"/>
              </a:rPr>
              <a:t>instellingen</a:t>
            </a:r>
            <a:r>
              <a:rPr lang="en-US" dirty="0">
                <a:cs typeface="Calibri"/>
              </a:rPr>
              <a:t> </a:t>
            </a:r>
            <a:r>
              <a:rPr lang="en-US" dirty="0" err="1">
                <a:cs typeface="Calibri"/>
              </a:rPr>
              <a:t>hier</a:t>
            </a:r>
            <a:r>
              <a:rPr lang="en-US" dirty="0">
                <a:cs typeface="Calibri"/>
              </a:rPr>
              <a:t> </a:t>
            </a:r>
            <a:r>
              <a:rPr lang="en-US" dirty="0" err="1">
                <a:cs typeface="Calibri"/>
              </a:rPr>
              <a:t>zijn</a:t>
            </a:r>
            <a:r>
              <a:rPr lang="en-US" dirty="0">
                <a:cs typeface="Calibri"/>
              </a:rPr>
              <a:t>... </a:t>
            </a:r>
          </a:p>
          <a:p>
            <a:r>
              <a:rPr lang="en-US" dirty="0">
                <a:cs typeface="Calibri"/>
              </a:rPr>
              <a:t>1) Manage space owners: e-</a:t>
            </a:r>
            <a:r>
              <a:rPr lang="en-US" dirty="0" err="1">
                <a:cs typeface="Calibri"/>
              </a:rPr>
              <a:t>mailadres</a:t>
            </a:r>
            <a:r>
              <a:rPr lang="en-US" dirty="0">
                <a:cs typeface="Calibri"/>
              </a:rPr>
              <a:t> van </a:t>
            </a:r>
            <a:r>
              <a:rPr lang="en-US" dirty="0" err="1">
                <a:cs typeface="Calibri"/>
              </a:rPr>
              <a:t>medelesgevers</a:t>
            </a:r>
            <a:r>
              <a:rPr lang="en-US" dirty="0">
                <a:cs typeface="Calibri"/>
              </a:rPr>
              <a:t> </a:t>
            </a:r>
            <a:r>
              <a:rPr lang="en-US" dirty="0" err="1">
                <a:cs typeface="Calibri"/>
              </a:rPr>
              <a:t>toevoegen</a:t>
            </a:r>
            <a:r>
              <a:rPr lang="en-US" dirty="0">
                <a:cs typeface="Calibri"/>
              </a:rPr>
              <a:t> </a:t>
            </a:r>
            <a:r>
              <a:rPr lang="en-US" dirty="0" err="1">
                <a:cs typeface="Calibri"/>
              </a:rPr>
              <a:t>zodat</a:t>
            </a:r>
            <a:r>
              <a:rPr lang="en-US" dirty="0">
                <a:cs typeface="Calibri"/>
              </a:rPr>
              <a:t> </a:t>
            </a:r>
            <a:r>
              <a:rPr lang="en-US" dirty="0" err="1">
                <a:cs typeface="Calibri"/>
              </a:rPr>
              <a:t>zij</a:t>
            </a:r>
            <a:r>
              <a:rPr lang="en-US" dirty="0">
                <a:cs typeface="Calibri"/>
              </a:rPr>
              <a:t> de </a:t>
            </a:r>
            <a:r>
              <a:rPr lang="en-US" dirty="0" err="1">
                <a:cs typeface="Calibri"/>
              </a:rPr>
              <a:t>ruimte</a:t>
            </a:r>
            <a:r>
              <a:rPr lang="en-US" dirty="0">
                <a:cs typeface="Calibri"/>
              </a:rPr>
              <a:t> mee </a:t>
            </a:r>
            <a:r>
              <a:rPr lang="en-US" dirty="0" err="1">
                <a:cs typeface="Calibri"/>
              </a:rPr>
              <a:t>kunnen</a:t>
            </a:r>
            <a:r>
              <a:rPr lang="en-US" dirty="0">
                <a:cs typeface="Calibri"/>
              </a:rPr>
              <a:t> </a:t>
            </a:r>
            <a:r>
              <a:rPr lang="en-US" dirty="0" err="1">
                <a:cs typeface="Calibri"/>
              </a:rPr>
              <a:t>beheren</a:t>
            </a:r>
            <a:r>
              <a:rPr lang="en-US" dirty="0">
                <a:cs typeface="Calibri"/>
              </a:rPr>
              <a:t> (</a:t>
            </a:r>
            <a:r>
              <a:rPr lang="en-US" dirty="0" err="1">
                <a:cs typeface="Calibri"/>
              </a:rPr>
              <a:t>bv</a:t>
            </a:r>
            <a:r>
              <a:rPr lang="en-US" dirty="0">
                <a:cs typeface="Calibri"/>
              </a:rPr>
              <a:t>. </a:t>
            </a:r>
            <a:r>
              <a:rPr lang="en-US" dirty="0" err="1">
                <a:cs typeface="Calibri"/>
              </a:rPr>
              <a:t>Toegangslink</a:t>
            </a:r>
            <a:r>
              <a:rPr lang="en-US" dirty="0">
                <a:cs typeface="Calibri"/>
              </a:rPr>
              <a:t> </a:t>
            </a:r>
            <a:r>
              <a:rPr lang="en-US" dirty="0" err="1">
                <a:cs typeface="Calibri"/>
              </a:rPr>
              <a:t>genereren</a:t>
            </a:r>
            <a:r>
              <a:rPr lang="en-US" dirty="0">
                <a:cs typeface="Calibri"/>
              </a:rPr>
              <a:t> om </a:t>
            </a:r>
            <a:r>
              <a:rPr lang="en-US" dirty="0" err="1">
                <a:cs typeface="Calibri"/>
              </a:rPr>
              <a:t>deelnemers</a:t>
            </a:r>
            <a:r>
              <a:rPr lang="en-US" dirty="0">
                <a:cs typeface="Calibri"/>
              </a:rPr>
              <a:t> </a:t>
            </a:r>
            <a:r>
              <a:rPr lang="en-US" dirty="0" err="1">
                <a:cs typeface="Calibri"/>
              </a:rPr>
              <a:t>uit</a:t>
            </a:r>
            <a:r>
              <a:rPr lang="en-US" dirty="0">
                <a:cs typeface="Calibri"/>
              </a:rPr>
              <a:t> </a:t>
            </a:r>
            <a:r>
              <a:rPr lang="en-US" dirty="0" err="1">
                <a:cs typeface="Calibri"/>
              </a:rPr>
              <a:t>te</a:t>
            </a:r>
            <a:r>
              <a:rPr lang="en-US" dirty="0">
                <a:cs typeface="Calibri"/>
              </a:rPr>
              <a:t> </a:t>
            </a:r>
            <a:r>
              <a:rPr lang="en-US" dirty="0" err="1">
                <a:cs typeface="Calibri"/>
              </a:rPr>
              <a:t>nodigen</a:t>
            </a:r>
            <a:r>
              <a:rPr lang="en-US" dirty="0">
                <a:cs typeface="Calibri"/>
              </a:rPr>
              <a:t>)</a:t>
            </a:r>
          </a:p>
          <a:p>
            <a:r>
              <a:rPr lang="en-US" dirty="0">
                <a:cs typeface="Calibri"/>
              </a:rPr>
              <a:t>2) Manage space builders: </a:t>
            </a:r>
            <a:r>
              <a:rPr lang="en-US" dirty="0" err="1">
                <a:cs typeface="Calibri"/>
              </a:rPr>
              <a:t>personen</a:t>
            </a:r>
            <a:r>
              <a:rPr lang="en-US" dirty="0">
                <a:cs typeface="Calibri"/>
              </a:rPr>
              <a:t> </a:t>
            </a:r>
            <a:r>
              <a:rPr lang="en-US" dirty="0" err="1">
                <a:cs typeface="Calibri"/>
              </a:rPr>
              <a:t>toestemming</a:t>
            </a:r>
            <a:r>
              <a:rPr lang="en-US" dirty="0">
                <a:cs typeface="Calibri"/>
              </a:rPr>
              <a:t> </a:t>
            </a:r>
            <a:r>
              <a:rPr lang="en-US" dirty="0" err="1">
                <a:cs typeface="Calibri"/>
              </a:rPr>
              <a:t>geven</a:t>
            </a:r>
            <a:r>
              <a:rPr lang="en-US" dirty="0">
                <a:cs typeface="Calibri"/>
              </a:rPr>
              <a:t> om de </a:t>
            </a:r>
            <a:r>
              <a:rPr lang="en-US" dirty="0" err="1">
                <a:cs typeface="Calibri"/>
              </a:rPr>
              <a:t>ruimte</a:t>
            </a:r>
            <a:r>
              <a:rPr lang="en-US" dirty="0">
                <a:cs typeface="Calibri"/>
              </a:rPr>
              <a:t> </a:t>
            </a:r>
            <a:r>
              <a:rPr lang="en-US" dirty="0" err="1">
                <a:cs typeface="Calibri"/>
              </a:rPr>
              <a:t>te</a:t>
            </a:r>
            <a:r>
              <a:rPr lang="en-US" dirty="0">
                <a:cs typeface="Calibri"/>
              </a:rPr>
              <a:t> </a:t>
            </a:r>
            <a:r>
              <a:rPr lang="en-US" dirty="0" err="1">
                <a:cs typeface="Calibri"/>
              </a:rPr>
              <a:t>bewerken</a:t>
            </a:r>
            <a:r>
              <a:rPr lang="en-US" dirty="0">
                <a:cs typeface="Calibri"/>
              </a:rPr>
              <a:t> (door </a:t>
            </a:r>
            <a:r>
              <a:rPr lang="en-US" dirty="0" err="1">
                <a:cs typeface="Calibri"/>
              </a:rPr>
              <a:t>hun</a:t>
            </a:r>
            <a:r>
              <a:rPr lang="en-US" dirty="0">
                <a:cs typeface="Calibri"/>
              </a:rPr>
              <a:t> e-</a:t>
            </a:r>
            <a:r>
              <a:rPr lang="en-US" dirty="0" err="1">
                <a:cs typeface="Calibri"/>
              </a:rPr>
              <a:t>mailadres</a:t>
            </a:r>
            <a:r>
              <a:rPr lang="en-US" dirty="0">
                <a:cs typeface="Calibri"/>
              </a:rPr>
              <a:t> toe </a:t>
            </a:r>
            <a:r>
              <a:rPr lang="en-US" dirty="0" err="1">
                <a:cs typeface="Calibri"/>
              </a:rPr>
              <a:t>te</a:t>
            </a:r>
            <a:r>
              <a:rPr lang="en-US" dirty="0">
                <a:cs typeface="Calibri"/>
              </a:rPr>
              <a:t> </a:t>
            </a:r>
            <a:r>
              <a:rPr lang="en-US" dirty="0" err="1">
                <a:cs typeface="Calibri"/>
              </a:rPr>
              <a:t>voegen</a:t>
            </a:r>
            <a:r>
              <a:rPr lang="en-US" dirty="0">
                <a:cs typeface="Calibri"/>
              </a:rPr>
              <a:t>)</a:t>
            </a:r>
          </a:p>
          <a:p>
            <a:r>
              <a:rPr lang="en-US" dirty="0">
                <a:cs typeface="Calibri"/>
              </a:rPr>
              <a:t>--&gt; Rechter </a:t>
            </a:r>
            <a:r>
              <a:rPr lang="en-US" dirty="0" err="1">
                <a:cs typeface="Calibri"/>
              </a:rPr>
              <a:t>luik</a:t>
            </a:r>
            <a:r>
              <a:rPr lang="en-US" dirty="0">
                <a:cs typeface="Calibri"/>
              </a:rPr>
              <a:t> op </a:t>
            </a:r>
            <a:r>
              <a:rPr lang="en-US" dirty="0" err="1">
                <a:cs typeface="Calibri"/>
              </a:rPr>
              <a:t>deze</a:t>
            </a:r>
            <a:r>
              <a:rPr lang="en-US" dirty="0">
                <a:cs typeface="Calibri"/>
              </a:rPr>
              <a:t> </a:t>
            </a:r>
            <a:r>
              <a:rPr lang="en-US" dirty="0" err="1">
                <a:cs typeface="Calibri"/>
              </a:rPr>
              <a:t>pagina</a:t>
            </a:r>
            <a:r>
              <a:rPr lang="en-US" dirty="0">
                <a:cs typeface="Calibri"/>
              </a:rPr>
              <a:t>: </a:t>
            </a:r>
            <a:r>
              <a:rPr lang="en-US" dirty="0" err="1">
                <a:cs typeface="Calibri"/>
              </a:rPr>
              <a:t>instellingen</a:t>
            </a:r>
            <a:r>
              <a:rPr lang="en-US" dirty="0">
                <a:cs typeface="Calibri"/>
              </a:rPr>
              <a:t> om </a:t>
            </a:r>
            <a:r>
              <a:rPr lang="en-US" dirty="0" err="1">
                <a:cs typeface="Calibri"/>
              </a:rPr>
              <a:t>licentie</a:t>
            </a:r>
            <a:r>
              <a:rPr lang="en-US" dirty="0">
                <a:cs typeface="Calibri"/>
              </a:rPr>
              <a:t> </a:t>
            </a:r>
            <a:r>
              <a:rPr lang="en-US" dirty="0" err="1">
                <a:cs typeface="Calibri"/>
              </a:rPr>
              <a:t>aan</a:t>
            </a:r>
            <a:r>
              <a:rPr lang="en-US" dirty="0">
                <a:cs typeface="Calibri"/>
              </a:rPr>
              <a:t> </a:t>
            </a:r>
            <a:r>
              <a:rPr lang="en-US" dirty="0" err="1">
                <a:cs typeface="Calibri"/>
              </a:rPr>
              <a:t>te</a:t>
            </a:r>
            <a:r>
              <a:rPr lang="en-US" dirty="0">
                <a:cs typeface="Calibri"/>
              </a:rPr>
              <a:t> </a:t>
            </a:r>
            <a:r>
              <a:rPr lang="en-US" dirty="0" err="1">
                <a:cs typeface="Calibri"/>
              </a:rPr>
              <a:t>kopen</a:t>
            </a:r>
            <a:endParaRPr lang="en-US" dirty="0">
              <a:cs typeface="Calibri"/>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20</a:t>
            </a:fld>
            <a:endParaRPr lang="en-GB"/>
          </a:p>
        </p:txBody>
      </p:sp>
    </p:spTree>
    <p:extLst>
      <p:ext uri="{BB962C8B-B14F-4D97-AF65-F5344CB8AC3E}">
        <p14:creationId xmlns:p14="http://schemas.microsoft.com/office/powerpoint/2010/main" val="195893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Hierbij een kort overzicht van wat ik jullie wil meegeven in deze sessie:</a:t>
            </a:r>
          </a:p>
          <a:p>
            <a:r>
              <a:rPr lang="nl-BE" dirty="0">
                <a:cs typeface="Calibri"/>
              </a:rPr>
              <a:t>- Toelichten wat </a:t>
            </a:r>
            <a:r>
              <a:rPr lang="nl-BE" dirty="0" err="1">
                <a:cs typeface="Calibri"/>
              </a:rPr>
              <a:t>Gather</a:t>
            </a:r>
            <a:r>
              <a:rPr lang="nl-BE" dirty="0">
                <a:cs typeface="Calibri"/>
              </a:rPr>
              <a:t> Town nu precies is en hoe het werkt.</a:t>
            </a:r>
          </a:p>
          <a:p>
            <a:r>
              <a:rPr lang="nl-BE" dirty="0">
                <a:cs typeface="Calibri"/>
              </a:rPr>
              <a:t>- Daarna gaan we een virtuele ruimte van </a:t>
            </a:r>
            <a:r>
              <a:rPr lang="nl-BE" dirty="0" err="1">
                <a:cs typeface="Calibri"/>
              </a:rPr>
              <a:t>Gather</a:t>
            </a:r>
            <a:r>
              <a:rPr lang="nl-BE" dirty="0">
                <a:cs typeface="Calibri"/>
              </a:rPr>
              <a:t> Town bezoeken die door de vakgroep EB23 gebruikt wordt voor ongedwongen babbels onder collega's</a:t>
            </a:r>
          </a:p>
          <a:p>
            <a:r>
              <a:rPr lang="nl-BE" dirty="0">
                <a:cs typeface="Calibri"/>
              </a:rPr>
              <a:t>- En dan eindigen we met een overzicht van recente toepassingen van </a:t>
            </a:r>
            <a:r>
              <a:rPr lang="nl-BE" dirty="0" err="1">
                <a:cs typeface="Calibri"/>
              </a:rPr>
              <a:t>Gather</a:t>
            </a:r>
            <a:r>
              <a:rPr lang="nl-BE" dirty="0">
                <a:cs typeface="Calibri"/>
              </a:rPr>
              <a:t> Town binnen de faculteit</a:t>
            </a:r>
          </a:p>
          <a:p>
            <a:endParaRPr lang="nl-BE" dirty="0">
              <a:cs typeface="Calibri"/>
            </a:endParaRPr>
          </a:p>
          <a:p>
            <a:r>
              <a:rPr lang="nl-BE" dirty="0">
                <a:cs typeface="Calibri"/>
              </a:rPr>
              <a:t>Tot slot heb ik nog een aantal slides toegevoegd met informatie over hoe je als lesgever zelf een ruimte kan aanmaken in </a:t>
            </a:r>
            <a:r>
              <a:rPr lang="nl-BE" dirty="0" err="1">
                <a:cs typeface="Calibri"/>
              </a:rPr>
              <a:t>Gather</a:t>
            </a:r>
            <a:r>
              <a:rPr lang="nl-BE" dirty="0">
                <a:cs typeface="Calibri"/>
              </a:rPr>
              <a:t> Town. Deze slides zullen niet meer besproken worden tijdens deze sessie maar ze kunnen jullie wel helpen om later zelf op ontdekking te gaan in </a:t>
            </a:r>
            <a:r>
              <a:rPr lang="nl-BE" dirty="0" err="1">
                <a:cs typeface="Calibri"/>
              </a:rPr>
              <a:t>Gather</a:t>
            </a:r>
            <a:r>
              <a:rPr lang="nl-BE" dirty="0">
                <a:cs typeface="Calibri"/>
              </a:rPr>
              <a:t> Town. </a:t>
            </a:r>
            <a:endParaRPr lang="nl-BE"/>
          </a:p>
          <a:p>
            <a:endParaRPr lang="nl-BE">
              <a:cs typeface="Calibri"/>
            </a:endParaRP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6</a:t>
            </a:fld>
            <a:endParaRPr lang="en-GB"/>
          </a:p>
        </p:txBody>
      </p:sp>
    </p:spTree>
    <p:extLst>
      <p:ext uri="{BB962C8B-B14F-4D97-AF65-F5344CB8AC3E}">
        <p14:creationId xmlns:p14="http://schemas.microsoft.com/office/powerpoint/2010/main" val="85645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is </a:t>
            </a:r>
            <a:r>
              <a:rPr lang="nl-NL" err="1"/>
              <a:t>Gather</a:t>
            </a:r>
            <a:r>
              <a:rPr lang="nl-NL"/>
              <a:t> Town? </a:t>
            </a:r>
          </a:p>
          <a:p>
            <a:r>
              <a:rPr lang="nl-NL"/>
              <a:t>Een aanbieder van virtuele platformen die je gratis kan gebruiken met max 25 gebruikers per ruimte. Wil je de ruimte met meer personen gelijktijdig betreden, dan dien je een licentie aan te kopen.</a:t>
            </a:r>
            <a:endParaRPr lang="nl-NL">
              <a:cs typeface="Calibri"/>
            </a:endParaRPr>
          </a:p>
          <a:p>
            <a:r>
              <a:rPr lang="nl-NL"/>
              <a:t>Op deze slide zien jullie een aantal voorbeelden van standaard virtuele platformen die </a:t>
            </a:r>
            <a:r>
              <a:rPr lang="nl-NL" err="1"/>
              <a:t>Gather</a:t>
            </a:r>
            <a:r>
              <a:rPr lang="nl-NL"/>
              <a:t> Town aanbiedt, bv:</a:t>
            </a:r>
            <a:endParaRPr lang="nl-NL">
              <a:cs typeface="Calibri" panose="020F0502020204030204"/>
            </a:endParaRPr>
          </a:p>
          <a:p>
            <a:r>
              <a:rPr lang="nl-NL"/>
              <a:t>-   Op de eerste foto zie je een kantoorruimte waarin je virtueel kan samenwerken met collega’s maar bv. ook samen een koffiepauze kan nemen om even bij te praten, </a:t>
            </a:r>
            <a:endParaRPr lang="nl-NL">
              <a:cs typeface="Calibri" panose="020F0502020204030204"/>
            </a:endParaRPr>
          </a:p>
          <a:p>
            <a:pPr marL="171450" indent="-171450">
              <a:buFontTx/>
              <a:buChar char="-"/>
            </a:pPr>
            <a:r>
              <a:rPr lang="nl-NL"/>
              <a:t>De tweede foto toont conferentieruimtes waarin virtuele poster sessies en presentaties kunnen georganiseerd worden, alsook sociale netwerkevenementen, </a:t>
            </a:r>
          </a:p>
          <a:p>
            <a:pPr marL="171450" indent="-171450">
              <a:buFontTx/>
              <a:buChar char="-"/>
            </a:pPr>
            <a:r>
              <a:rPr lang="nl-NL"/>
              <a:t>Op de derde foto staat een universiteitsgebouw afgebeeld met virtuele auditoria en ontmoetingsruimten voor studenten, </a:t>
            </a:r>
          </a:p>
          <a:p>
            <a:pPr marL="171450" indent="-171450">
              <a:buFontTx/>
              <a:buChar char="-"/>
            </a:pPr>
            <a:r>
              <a:rPr lang="nl-NL"/>
              <a:t>En de vierde foto toont een virtuele ruimte (in dit geval een park) waarin sociale evenementen (bv. verjaardagsfeest of game </a:t>
            </a:r>
            <a:r>
              <a:rPr lang="nl-NL" err="1"/>
              <a:t>night</a:t>
            </a:r>
            <a:r>
              <a:rPr lang="nl-NL"/>
              <a:t>) kunnen doorgaan. Deze ruimte zullen we straks ook betreden tijdens de demo. </a:t>
            </a:r>
            <a:endParaRPr lang="nl-NL">
              <a:cs typeface="Calibri"/>
            </a:endParaRPr>
          </a:p>
          <a:p>
            <a:pPr marL="0" indent="0">
              <a:buFontTx/>
              <a:buNone/>
            </a:pPr>
            <a:endParaRPr lang="nl-NL"/>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78586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Naast een aanbod van standaard virtuele ruimtes voorziet </a:t>
            </a:r>
            <a:r>
              <a:rPr lang="nl-NL" dirty="0" err="1"/>
              <a:t>Gather</a:t>
            </a:r>
            <a:r>
              <a:rPr lang="nl-NL" dirty="0"/>
              <a:t>  Town ook de mogelijk om je eigen virtuele ruimte op te bouwen of bestaande ruimtes aan te passen aan jouw voorkeuren of behoeften.</a:t>
            </a:r>
            <a:endParaRPr lang="en-US" dirty="0"/>
          </a:p>
          <a:p>
            <a:pPr>
              <a:defRPr/>
            </a:pPr>
            <a:r>
              <a:rPr lang="nl-NL" dirty="0"/>
              <a:t>Deze functionaliteiten zijn gratis beschikbaar, wat betekent dat je gratis onbeperkt ruimtes kan opbouwen of aanpassen en testen, en je dus pas een licentie hoeft aan te kopen wanneer je die ruimtes met meer dan 25 personen gelijktijdig wil gebruiken. </a:t>
            </a:r>
            <a:endParaRPr lang="nl-NL" dirty="0">
              <a:cs typeface="Calibri"/>
            </a:endParaRPr>
          </a:p>
          <a:p>
            <a:pPr>
              <a:defRPr/>
            </a:pPr>
            <a:r>
              <a:rPr lang="nl-NL" dirty="0"/>
              <a:t>Dat is ook wat wij gedaan hebben voor het business game dat de studenten 3e </a:t>
            </a:r>
            <a:r>
              <a:rPr lang="nl-NL" dirty="0" err="1"/>
              <a:t>bach</a:t>
            </a:r>
            <a:r>
              <a:rPr lang="nl-NL" dirty="0"/>
              <a:t> TEW in het vak business planning gespeeld hebben. </a:t>
            </a:r>
            <a:endParaRPr lang="nl-NL" dirty="0">
              <a:cs typeface="Calibri"/>
            </a:endParaRPr>
          </a:p>
          <a:p>
            <a:pPr>
              <a:defRPr/>
            </a:pPr>
            <a:endParaRPr lang="nl-NL" dirty="0"/>
          </a:p>
          <a:p>
            <a:pPr>
              <a:defRPr/>
            </a:pPr>
            <a:r>
              <a:rPr lang="nl-NL" dirty="0"/>
              <a:t>In het kader van dat business game hebben we 1 gepersonaliseerde ruimte gemaakt, die jullie kunnen zien op de linker afbeelding op de slide. Vermits groepen studenten met elkaar dienden te onderhandelen tijdens het business game hebben we in de ruimte tafels en stoelen gezet waaraan 2 groepen van 3 studenten met elkaar een privé conversatie konden voeren. Daarnaast stonden in de ruimte ook zeteltjes zodat teamleden onderling konden overleggen tussen 2 </a:t>
            </a:r>
            <a:r>
              <a:rPr lang="nl-NL" dirty="0" err="1"/>
              <a:t>onderhandeingen</a:t>
            </a:r>
            <a:r>
              <a:rPr lang="nl-NL" dirty="0"/>
              <a:t> door. De rechterfoto is een print screen van tijdens het business game, waarin je verschillende studenten ziet zitten aan de tafeltjes. Wanneer ze met elkaar aan het babbelen zijn dan zie je een tekstballon verschijnen boven hun avatar. Op die manier weet je als toezichthouder dat studenten effectief aan het praten zijn met elkaar.  </a:t>
            </a:r>
          </a:p>
          <a:p>
            <a:pPr>
              <a:defRPr/>
            </a:pPr>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cs typeface="Calibri"/>
            </a:endParaRP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31586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werkt </a:t>
            </a:r>
            <a:r>
              <a:rPr lang="nl-BE" err="1"/>
              <a:t>Gather</a:t>
            </a:r>
            <a:r>
              <a:rPr lang="nl-BE"/>
              <a:t> Town nu concreet? </a:t>
            </a:r>
          </a:p>
          <a:p>
            <a:endParaRPr lang="nl-BE"/>
          </a:p>
          <a:p>
            <a:r>
              <a:rPr lang="nl-BE"/>
              <a:t>Elke deelnemer heeft zijn eigen avatar waarmee hij of zij kan rondlopen in de virtuele ruimte. De naam van de deelnemer wordt weergegeven boven de avatar, je kan deze ook aanpassen en jouw avatar personaliseren. </a:t>
            </a:r>
            <a:endParaRPr lang="nl-BE">
              <a:cs typeface="Calibri"/>
            </a:endParaRPr>
          </a:p>
          <a:p>
            <a:r>
              <a:rPr lang="nl-BE"/>
              <a:t>Wanneer jouw avatar in de virtuele ruimte een andere avatar nadert, dan zal jouw camera en microfoon automatisch gedeeld worden met deze van de deelnemer achter die avatar zodat jullie elkaar kunnen zien en aanspreken, zoals je zou doen bij een echte ontmoeting. Deze verbinding wordt automatisch opnieuw verbroken wanneer jullie </a:t>
            </a:r>
            <a:r>
              <a:rPr lang="nl-BE" err="1"/>
              <a:t>avatars</a:t>
            </a:r>
            <a:r>
              <a:rPr lang="nl-BE"/>
              <a:t> weglopen van elkaar of op voldoende afstand gaan staan. </a:t>
            </a:r>
          </a:p>
          <a:p>
            <a:endParaRPr lang="nl-BE"/>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233389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Daarnaast voorziet </a:t>
            </a:r>
            <a:r>
              <a:rPr lang="nl-BE" dirty="0" err="1"/>
              <a:t>Gather.town</a:t>
            </a:r>
            <a:r>
              <a:rPr lang="nl-BE" dirty="0"/>
              <a:t> standaard ook een aantal andere nuttige functies:</a:t>
            </a:r>
          </a:p>
          <a:p>
            <a:pPr marL="171450" indent="-171450">
              <a:buFontTx/>
              <a:buChar char="-"/>
            </a:pPr>
            <a:r>
              <a:rPr lang="nl-BE" dirty="0"/>
              <a:t>Deelnemers kunnen elkaar terugvinden in een ruimte via de functie ‘</a:t>
            </a:r>
            <a:r>
              <a:rPr lang="nl-BE" dirty="0" err="1"/>
              <a:t>locate</a:t>
            </a:r>
            <a:r>
              <a:rPr lang="nl-BE" dirty="0"/>
              <a:t>’ waarbij op het scherm een gekleurde lijn getrokken wordt naar de avatar die je zoekt zodat je deze kan benaderen. Die functie kan je activeren door naar de deelnemerslijst te gaan en met de rechtermuisknop op een deelnemer te klikken en vervolgens </a:t>
            </a:r>
            <a:r>
              <a:rPr lang="nl-BE" dirty="0" err="1"/>
              <a:t>locate</a:t>
            </a:r>
            <a:r>
              <a:rPr lang="nl-BE" dirty="0"/>
              <a:t> te selecteren. Er verschijnt dan een gekleurde lijn tussen jouw avatar en die van de deelnemer die je zoekt. Eens je de andere deelnemer gevonden hebt, dien je deze functie opnieuw uit te schakelen. </a:t>
            </a:r>
            <a:endParaRPr lang="nl-BE" dirty="0">
              <a:cs typeface="Calibri"/>
            </a:endParaRPr>
          </a:p>
          <a:p>
            <a:pPr marL="171450" indent="-171450">
              <a:buFontTx/>
              <a:buChar char="-"/>
            </a:pPr>
            <a:r>
              <a:rPr lang="nl-BE" dirty="0"/>
              <a:t>Space </a:t>
            </a:r>
            <a:r>
              <a:rPr lang="nl-BE" dirty="0" err="1"/>
              <a:t>owners</a:t>
            </a:r>
            <a:r>
              <a:rPr lang="nl-BE" dirty="0"/>
              <a:t> (lesgevers) kunnen alle deelnemers in een ruimte gelijktijdig toespreken via de functie ‘spotlight’. Die spotlight functie kan je eveneens activeren door in de deelnemerslijst op je eigen naam te klikken en vervolgens 'spotlight' te selecteren. Daarbij worden de camera’s van de deelnemers ook gedeeld met de lesgever. Deelnemers kunnen deze functie niet gebruiken. OPGELET: je dient deze functie ook weer manueel uit te schakelen. </a:t>
            </a:r>
            <a:endParaRPr lang="nl-BE" dirty="0">
              <a:cs typeface="Calibri"/>
            </a:endParaRPr>
          </a:p>
          <a:p>
            <a:pPr marL="171450" indent="-171450">
              <a:buFontTx/>
              <a:buChar char="-"/>
            </a:pPr>
            <a:r>
              <a:rPr lang="nl-BE" dirty="0"/>
              <a:t>Deelnemers kunnen hun scherm delen met anderen. </a:t>
            </a:r>
          </a:p>
          <a:p>
            <a:pPr marL="171450" indent="-171450">
              <a:buFontTx/>
              <a:buChar char="-"/>
            </a:pPr>
            <a:r>
              <a:rPr lang="nl-BE" dirty="0"/>
              <a:t>Daarnaast kan een </a:t>
            </a:r>
            <a:r>
              <a:rPr lang="nl-BE" dirty="0" err="1"/>
              <a:t>space</a:t>
            </a:r>
            <a:r>
              <a:rPr lang="nl-BE" dirty="0"/>
              <a:t> </a:t>
            </a:r>
            <a:r>
              <a:rPr lang="nl-BE" dirty="0" err="1"/>
              <a:t>owner</a:t>
            </a:r>
            <a:r>
              <a:rPr lang="nl-BE" dirty="0"/>
              <a:t> ook objecten toevoegen aan de ruimte, zoals een whiteboard waarop deelnemers kunnen samenwerken of tafels en stoelen waaraan studenten plaatsnemen om samen te werken. Daarnaast kan ook een spreekgestoelte of ander object gebruikt worden als contactpunt waar studenten naartoe kunnen gaan om vragen te stellen aan de lesgever.  </a:t>
            </a:r>
            <a:endParaRPr lang="nl-BE" dirty="0">
              <a:cs typeface="Calibri"/>
            </a:endParaRPr>
          </a:p>
          <a:p>
            <a:pPr marL="171450" indent="-171450">
              <a:buFontTx/>
              <a:buChar char="-"/>
            </a:pPr>
            <a:endParaRPr lang="nl-BE"/>
          </a:p>
          <a:p>
            <a:r>
              <a:rPr lang="nl-BE" dirty="0"/>
              <a:t>Er is dus heel wat mogelijk om jouw lesactiviteit te organiseren in een virtuele ruimte in </a:t>
            </a:r>
            <a:r>
              <a:rPr lang="nl-BE" dirty="0" err="1"/>
              <a:t>Gather</a:t>
            </a:r>
            <a:r>
              <a:rPr lang="nl-BE" dirty="0"/>
              <a:t> Town.</a:t>
            </a:r>
            <a:endParaRPr lang="nl-BE" dirty="0">
              <a:cs typeface="Calibri"/>
            </a:endParaRPr>
          </a:p>
          <a:p>
            <a:pPr marL="0" indent="0">
              <a:buFontTx/>
              <a:buNone/>
            </a:pPr>
            <a:endParaRPr lang="nl-BE"/>
          </a:p>
          <a:p>
            <a:r>
              <a:rPr lang="nl-BE" dirty="0"/>
              <a:t>Zijn er hierover al vragen? </a:t>
            </a:r>
            <a:endParaRPr lang="nl-BE" dirty="0">
              <a:cs typeface="Calibri"/>
            </a:endParaRPr>
          </a:p>
          <a:p>
            <a:pPr marL="0" indent="0">
              <a:buFontTx/>
              <a:buNone/>
            </a:pPr>
            <a:endParaRPr lang="nl-BE"/>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304800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Link naar deze ruimte in de chat plaatsen, deelnemers vragen om hierop te klikken. </a:t>
            </a:r>
          </a:p>
          <a:p>
            <a:endParaRPr lang="nl-BE">
              <a:cs typeface="Calibri" panose="020F0502020204030204"/>
            </a:endParaRPr>
          </a:p>
          <a:p>
            <a:endParaRPr lang="nl-BE">
              <a:cs typeface="Calibri" panose="020F0502020204030204"/>
            </a:endParaRP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181098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Demo: virtuele ruimte ‘Open koffiemoment’ gebruiken omdat hierin tot 50 deelnemers gelijktijdig aanwezig kunnen zijn. </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14002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16</a:t>
            </a:fld>
            <a:endParaRPr lang="en-GB"/>
          </a:p>
        </p:txBody>
      </p:sp>
    </p:spTree>
    <p:extLst>
      <p:ext uri="{BB962C8B-B14F-4D97-AF65-F5344CB8AC3E}">
        <p14:creationId xmlns:p14="http://schemas.microsoft.com/office/powerpoint/2010/main" val="387106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5-8-2021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5" name="Tijdelijke aanduiding voor tekst 4"/>
          <p:cNvSpPr>
            <a:spLocks noGrp="1"/>
          </p:cNvSpPr>
          <p:nvPr>
            <p:ph type="body" sz="quarter" idx="10" hasCustomPrompt="1"/>
          </p:nvPr>
        </p:nvSpPr>
        <p:spPr bwMode="white">
          <a:xfrm>
            <a:off x="9215999" y="3095999"/>
            <a:ext cx="7257600" cy="2151119"/>
          </a:xfrm>
        </p:spPr>
        <p:txBody>
          <a:bodyPr>
            <a:normAutofit/>
          </a:bodyPr>
          <a:lstStyle>
            <a:lvl1pPr marL="0" indent="0">
              <a:lnSpc>
                <a:spcPts val="3500"/>
              </a:lnSpc>
              <a:buNone/>
              <a:defRPr sz="2400">
                <a:solidFill>
                  <a:schemeClr val="bg1"/>
                </a:solidFill>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defTabSz="542925">
              <a:lnSpc>
                <a:spcPts val="3500"/>
              </a:lnSpc>
              <a:defRPr sz="2500" u="none" cap="none" baseline="0">
                <a:solidFill>
                  <a:schemeClr val="bg1"/>
                </a:solidFill>
                <a:uFill>
                  <a:solidFill>
                    <a:schemeClr val="bg1"/>
                  </a:solidFill>
                </a:uFill>
                <a:latin typeface="+mn-lt"/>
              </a:defRPr>
            </a:lvl1pPr>
          </a:lstStyle>
          <a:p>
            <a:r>
              <a:rPr lang="nl-BE" noProof="0"/>
              <a:t>Klik om de gegevens van de presentator in te typen</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31037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a:t>Klik om stijl te bewerken</a:t>
            </a:r>
            <a:endParaRPr lang="nl-BE"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chemeClr val="accent1"/>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rganisation Placeholder"/>
          <p:cNvSpPr>
            <a:spLocks noGrp="1"/>
          </p:cNvSpPr>
          <p:nvPr>
            <p:ph type="body" sz="quarter" idx="10" hasCustomPrompt="1"/>
          </p:nvPr>
        </p:nvSpPr>
        <p:spPr bwMode="white">
          <a:xfrm>
            <a:off x="8564451" y="388531"/>
            <a:ext cx="8293993" cy="540000"/>
          </a:xfrm>
        </p:spPr>
        <p:txBody>
          <a:bodyPr anchor="b" anchorCtr="0">
            <a:normAutofit/>
          </a:bodyPr>
          <a:lstStyle>
            <a:lvl1pPr marL="0" indent="0">
              <a:lnSpc>
                <a:spcPts val="1700"/>
              </a:lnSpc>
              <a:buNone/>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a:t>Partnerlogo 4</a:t>
            </a:r>
          </a:p>
        </p:txBody>
      </p:sp>
      <p:sp>
        <p:nvSpPr>
          <p:cNvPr id="5" name="Rectangle 4"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10" name="Rectangle 9"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stijl te bewerken</a:t>
            </a:r>
            <a:endParaRPr lang="nl-BE" noProof="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5/08/2021</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stijl te bewerken</a:t>
            </a:r>
            <a:endParaRPr lang="nl-BE" noProof="0"/>
          </a:p>
        </p:txBody>
      </p:sp>
      <p:sp>
        <p:nvSpPr>
          <p:cNvPr id="4" name="Date Placeholder 3"/>
          <p:cNvSpPr>
            <a:spLocks noGrp="1"/>
          </p:cNvSpPr>
          <p:nvPr>
            <p:ph type="dt" sz="half" idx="10"/>
          </p:nvPr>
        </p:nvSpPr>
        <p:spPr/>
        <p:txBody>
          <a:bodyPr/>
          <a:lstStyle/>
          <a:p>
            <a:fld id="{E7410F60-8C93-4C37-B51A-4DDAE36F7E9B}" type="datetime1">
              <a:rPr lang="nl-BE" noProof="0" smtClean="0"/>
              <a:t>5/08/2021</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stijl te bewerken</a:t>
            </a:r>
            <a:endParaRPr lang="nl-BE" noProof="0"/>
          </a:p>
        </p:txBody>
      </p:sp>
      <p:sp>
        <p:nvSpPr>
          <p:cNvPr id="3" name="Date Placeholder 2"/>
          <p:cNvSpPr>
            <a:spLocks noGrp="1"/>
          </p:cNvSpPr>
          <p:nvPr>
            <p:ph type="dt" sz="half" idx="10"/>
          </p:nvPr>
        </p:nvSpPr>
        <p:spPr/>
        <p:txBody>
          <a:bodyPr/>
          <a:lstStyle/>
          <a:p>
            <a:fld id="{656594B6-17DF-4759-A7A5-128AFEA77F2C}" type="datetime1">
              <a:rPr lang="nl-BE" noProof="0" smtClean="0"/>
              <a:t>5/08/2021</a:t>
            </a:fld>
            <a:endParaRPr lang="nl-BE" noProof="0"/>
          </a:p>
        </p:txBody>
      </p:sp>
      <p:sp>
        <p:nvSpPr>
          <p:cNvPr id="4" name="Footer Placeholder 3"/>
          <p:cNvSpPr>
            <a:spLocks noGrp="1"/>
          </p:cNvSpPr>
          <p:nvPr>
            <p:ph type="ftr" sz="quarter" idx="11"/>
          </p:nvPr>
        </p:nvSpPr>
        <p:spPr/>
        <p:txBody>
          <a:bodyPr/>
          <a:lstStyle/>
          <a:p>
            <a:endParaRPr lang="nl-BE" noProof="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5-8-2021</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66A81384-1200-4D40-BEF0-3A17A1F906F4}" type="datetime1">
              <a:rPr lang="nl-NL" noProof="0" smtClean="0"/>
              <a:t>5-8-2021</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p:txBody>
      </p:sp>
    </p:spTree>
    <p:extLst>
      <p:ext uri="{BB962C8B-B14F-4D97-AF65-F5344CB8AC3E}">
        <p14:creationId xmlns:p14="http://schemas.microsoft.com/office/powerpoint/2010/main" val="49601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66A81384-1200-4D40-BEF0-3A17A1F906F4}" type="datetime1">
              <a:rPr lang="nl-NL" noProof="0" smtClean="0"/>
              <a:t>5-8-2021</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nl-NL"/>
              <a:t>Tekststijl van het model bewerken</a:t>
            </a:r>
          </a:p>
        </p:txBody>
      </p:sp>
    </p:spTree>
    <p:extLst>
      <p:ext uri="{BB962C8B-B14F-4D97-AF65-F5344CB8AC3E}">
        <p14:creationId xmlns:p14="http://schemas.microsoft.com/office/powerpoint/2010/main" val="89343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nl-BE" noProof="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5/08/2021</a:t>
            </a:fld>
            <a:endParaRPr lang="nl-BE" noProof="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7" r:id="rId8"/>
    <p:sldLayoutId id="2147483678" r:id="rId9"/>
    <p:sldLayoutId id="2147483676"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83414" y="388531"/>
            <a:ext cx="15183366" cy="4436316"/>
          </a:xfrm>
        </p:spPr>
        <p:txBody>
          <a:bodyPr/>
          <a:lstStyle/>
          <a:p>
            <a:r>
              <a:rPr lang="nl-BE"/>
              <a:t>Innovatie op je bord</a:t>
            </a:r>
          </a:p>
        </p:txBody>
      </p:sp>
      <p:sp>
        <p:nvSpPr>
          <p:cNvPr id="3" name="Ondertitel 2"/>
          <p:cNvSpPr>
            <a:spLocks noGrp="1"/>
          </p:cNvSpPr>
          <p:nvPr>
            <p:ph type="subTitle" idx="1"/>
          </p:nvPr>
        </p:nvSpPr>
        <p:spPr/>
        <p:txBody>
          <a:bodyPr>
            <a:normAutofit/>
          </a:bodyPr>
          <a:lstStyle/>
          <a:p>
            <a:r>
              <a:rPr lang="nl-BE" sz="8000"/>
              <a:t>Welkom!</a:t>
            </a:r>
          </a:p>
        </p:txBody>
      </p:sp>
      <p:sp>
        <p:nvSpPr>
          <p:cNvPr id="9" name="Tijdelijke aanduiding voor tekst 2">
            <a:extLst>
              <a:ext uri="{FF2B5EF4-FFF2-40B4-BE49-F238E27FC236}">
                <a16:creationId xmlns:a16="http://schemas.microsoft.com/office/drawing/2014/main" id="{7398EF2E-C770-4BD2-BE86-F13AC2BAA606}"/>
              </a:ext>
            </a:extLst>
          </p:cNvPr>
          <p:cNvSpPr>
            <a:spLocks noGrp="1"/>
          </p:cNvSpPr>
          <p:nvPr>
            <p:ph type="body" sz="quarter" idx="10"/>
          </p:nvPr>
        </p:nvSpPr>
        <p:spPr>
          <a:xfrm>
            <a:off x="8564451" y="388531"/>
            <a:ext cx="8293993" cy="540000"/>
          </a:xfrm>
        </p:spPr>
        <p:txBody>
          <a:bodyPr>
            <a:normAutofit/>
          </a:bodyPr>
          <a:lstStyle/>
          <a:p>
            <a:r>
              <a:rPr lang="nl-BE" sz="1800"/>
              <a:t>Kwaliteitscel onderwijs - onderwijsinnovatie</a:t>
            </a:r>
          </a:p>
        </p:txBody>
      </p:sp>
      <p:sp>
        <p:nvSpPr>
          <p:cNvPr id="10" name="Tijdelijke aanduiding voor tekst 2">
            <a:extLst>
              <a:ext uri="{FF2B5EF4-FFF2-40B4-BE49-F238E27FC236}">
                <a16:creationId xmlns:a16="http://schemas.microsoft.com/office/drawing/2014/main" id="{7398EF2E-C770-4BD2-BE86-F13AC2BAA606}"/>
              </a:ext>
            </a:extLst>
          </p:cNvPr>
          <p:cNvSpPr txBox="1">
            <a:spLocks/>
          </p:cNvSpPr>
          <p:nvPr/>
        </p:nvSpPr>
        <p:spPr bwMode="white">
          <a:xfrm>
            <a:off x="10412915" y="8180595"/>
            <a:ext cx="8293993" cy="540000"/>
          </a:xfrm>
          <a:prstGeom prst="rect">
            <a:avLst/>
          </a:prstGeom>
        </p:spPr>
        <p:txBody>
          <a:bodyPr vert="horz" lIns="91440" tIns="45720" rIns="91440" bIns="45720" rtlCol="0" anchor="b" anchorCtr="0">
            <a:normAutofit/>
          </a:bodyPr>
          <a:lstStyle>
            <a:lvl1pPr marL="0" indent="0" algn="l" defTabSz="1300368" rtl="0" eaLnBrk="1" latinLnBrk="0" hangingPunct="1">
              <a:lnSpc>
                <a:spcPts val="1700"/>
              </a:lnSpc>
              <a:spcBef>
                <a:spcPts val="0"/>
              </a:spcBef>
              <a:buFont typeface="Arial" panose="020B0604020202020204" pitchFamily="34" charset="0"/>
              <a:buNone/>
              <a:defRPr sz="1400" b="1" i="0" u="sng" kern="1200" cap="all" baseline="0">
                <a:solidFill>
                  <a:srgbClr val="1E64C8"/>
                </a:solidFill>
                <a:uFill>
                  <a:solidFill>
                    <a:schemeClr val="bg1"/>
                  </a:solidFill>
                </a:uFill>
                <a:latin typeface="+mn-lt"/>
                <a:ea typeface="+mn-ea"/>
                <a:cs typeface="+mn-cs"/>
              </a:defRPr>
            </a:lvl1pPr>
            <a:lvl2pPr marL="0" indent="0" algn="l" defTabSz="457200" rtl="0" eaLnBrk="1" latinLnBrk="0" hangingPunct="1">
              <a:lnSpc>
                <a:spcPts val="1700"/>
              </a:lnSpc>
              <a:spcBef>
                <a:spcPts val="0"/>
              </a:spcBef>
              <a:buFont typeface="Arial" panose="020B0604020202020204" pitchFamily="34" charset="0"/>
              <a:buNone/>
              <a:tabLst/>
              <a:defRPr sz="1400" kern="1200" cap="all" baseline="0">
                <a:solidFill>
                  <a:srgbClr val="1E64C8"/>
                </a:solidFill>
                <a:uFill>
                  <a:solidFill>
                    <a:schemeClr val="bg1"/>
                  </a:solidFill>
                </a:u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nl-BE" sz="1800" b="0" cap="none"/>
              <a:t>woensdag 12 mei 2021 12.30u.-13.30u.</a:t>
            </a:r>
            <a:endParaRPr lang="nl-BE" sz="1800" b="0" cap="none">
              <a:uFill>
                <a:solidFill>
                  <a:prstClr val="white"/>
                </a:solidFill>
              </a:uFill>
              <a:cs typeface="Arial"/>
            </a:endParaRPr>
          </a:p>
        </p:txBody>
      </p:sp>
    </p:spTree>
    <p:extLst>
      <p:ext uri="{BB962C8B-B14F-4D97-AF65-F5344CB8AC3E}">
        <p14:creationId xmlns:p14="http://schemas.microsoft.com/office/powerpoint/2010/main" val="116497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82886-561A-4EC3-95E3-7AFAB23405C7}"/>
              </a:ext>
            </a:extLst>
          </p:cNvPr>
          <p:cNvSpPr>
            <a:spLocks noGrp="1"/>
          </p:cNvSpPr>
          <p:nvPr>
            <p:ph type="title"/>
          </p:nvPr>
        </p:nvSpPr>
        <p:spPr/>
        <p:txBody>
          <a:bodyPr/>
          <a:lstStyle/>
          <a:p>
            <a:r>
              <a:rPr lang="nl-BE"/>
              <a:t>2) Hoe werkt </a:t>
            </a:r>
            <a:r>
              <a:rPr lang="nl-BE" err="1"/>
              <a:t>gather</a:t>
            </a:r>
            <a:r>
              <a:rPr lang="nl-BE"/>
              <a:t> </a:t>
            </a:r>
            <a:r>
              <a:rPr lang="nl-BE" err="1"/>
              <a:t>town</a:t>
            </a:r>
            <a:r>
              <a:rPr lang="nl-BE"/>
              <a:t>?</a:t>
            </a:r>
          </a:p>
        </p:txBody>
      </p:sp>
      <p:sp>
        <p:nvSpPr>
          <p:cNvPr id="3" name="Tijdelijke aanduiding voor inhoud 2">
            <a:extLst>
              <a:ext uri="{FF2B5EF4-FFF2-40B4-BE49-F238E27FC236}">
                <a16:creationId xmlns:a16="http://schemas.microsoft.com/office/drawing/2014/main" id="{C3A7644B-376E-43DC-A78E-F05697F4F411}"/>
              </a:ext>
            </a:extLst>
          </p:cNvPr>
          <p:cNvSpPr>
            <a:spLocks noGrp="1"/>
          </p:cNvSpPr>
          <p:nvPr>
            <p:ph idx="1"/>
          </p:nvPr>
        </p:nvSpPr>
        <p:spPr/>
        <p:txBody>
          <a:bodyPr vert="horz" lIns="91440" tIns="45720" rIns="91440" bIns="45720" rtlCol="0" anchor="t">
            <a:normAutofit fontScale="92500"/>
          </a:bodyPr>
          <a:lstStyle/>
          <a:p>
            <a:r>
              <a:rPr lang="nl-BE" dirty="0"/>
              <a:t>Andere nuttige functies:</a:t>
            </a:r>
          </a:p>
          <a:p>
            <a:pPr marL="1169670" lvl="1"/>
            <a:r>
              <a:rPr lang="nl-BE" dirty="0"/>
              <a:t>Deelnemers opsporen via ‘</a:t>
            </a:r>
            <a:r>
              <a:rPr lang="nl-BE" dirty="0" err="1"/>
              <a:t>locate</a:t>
            </a:r>
            <a:r>
              <a:rPr lang="nl-BE" dirty="0"/>
              <a:t>’</a:t>
            </a:r>
            <a:endParaRPr lang="nl-BE" dirty="0">
              <a:cs typeface="Arial"/>
            </a:endParaRPr>
          </a:p>
          <a:p>
            <a:pPr marL="1169670" lvl="1"/>
            <a:r>
              <a:rPr lang="nl-BE" dirty="0"/>
              <a:t>Alle deelnemers gelijktijdig toespreken via ‘spotlight’</a:t>
            </a:r>
            <a:endParaRPr lang="nl-BE" dirty="0">
              <a:cs typeface="Arial"/>
            </a:endParaRPr>
          </a:p>
          <a:p>
            <a:pPr marL="1169670" lvl="1"/>
            <a:r>
              <a:rPr lang="nl-BE" dirty="0"/>
              <a:t>Scherm delen met anderen via ‘share screen’</a:t>
            </a:r>
            <a:endParaRPr lang="nl-BE" dirty="0">
              <a:cs typeface="Arial"/>
            </a:endParaRPr>
          </a:p>
          <a:p>
            <a:pPr marL="1169670" lvl="1"/>
            <a:r>
              <a:rPr lang="nl-BE" dirty="0"/>
              <a:t>Objecten toevoegen aan ruimte (als lesgever):</a:t>
            </a:r>
            <a:endParaRPr lang="nl-BE" dirty="0">
              <a:cs typeface="Arial"/>
            </a:endParaRPr>
          </a:p>
          <a:p>
            <a:pPr lvl="2" indent="-449580"/>
            <a:r>
              <a:rPr lang="nl-BE" dirty="0"/>
              <a:t>Whiteboard (samenwerking in groepjes)</a:t>
            </a:r>
            <a:endParaRPr lang="nl-BE" dirty="0">
              <a:cs typeface="Arial"/>
            </a:endParaRPr>
          </a:p>
          <a:p>
            <a:pPr lvl="2" indent="-449580"/>
            <a:r>
              <a:rPr lang="nl-BE" dirty="0">
                <a:cs typeface="Arial"/>
              </a:rPr>
              <a:t>Tafels en stoelen (samenwerking in groepjes)</a:t>
            </a:r>
          </a:p>
          <a:p>
            <a:pPr lvl="2" indent="-449580"/>
            <a:r>
              <a:rPr lang="nl-BE" dirty="0">
                <a:cs typeface="Arial"/>
              </a:rPr>
              <a:t>Spreekgestoelte (contactpunt om vragen te stellen)</a:t>
            </a:r>
          </a:p>
          <a:p>
            <a:endParaRPr lang="nl-BE">
              <a:cs typeface="Arial"/>
            </a:endParaRPr>
          </a:p>
        </p:txBody>
      </p:sp>
      <p:sp>
        <p:nvSpPr>
          <p:cNvPr id="4" name="Tijdelijke aanduiding voor dianummer 3">
            <a:extLst>
              <a:ext uri="{FF2B5EF4-FFF2-40B4-BE49-F238E27FC236}">
                <a16:creationId xmlns:a16="http://schemas.microsoft.com/office/drawing/2014/main" id="{532E7CB0-7604-40D0-8643-416C29C778A8}"/>
              </a:ext>
            </a:extLst>
          </p:cNvPr>
          <p:cNvSpPr>
            <a:spLocks noGrp="1"/>
          </p:cNvSpPr>
          <p:nvPr>
            <p:ph type="sldNum" sz="quarter" idx="12"/>
          </p:nvPr>
        </p:nvSpPr>
        <p:spPr/>
        <p:txBody>
          <a:bodyPr/>
          <a:lstStyle/>
          <a:p>
            <a:fld id="{7AE184E0-0BD4-4705-A12B-9B71DDE63301}" type="slidenum">
              <a:rPr lang="nl-BE" noProof="0" smtClean="0"/>
              <a:t>10</a:t>
            </a:fld>
            <a:endParaRPr lang="nl-BE" noProof="0"/>
          </a:p>
        </p:txBody>
      </p:sp>
    </p:spTree>
    <p:extLst>
      <p:ext uri="{BB962C8B-B14F-4D97-AF65-F5344CB8AC3E}">
        <p14:creationId xmlns:p14="http://schemas.microsoft.com/office/powerpoint/2010/main" val="40193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26F1B-56DD-4920-AFAE-D0B2C4BBCA78}"/>
              </a:ext>
            </a:extLst>
          </p:cNvPr>
          <p:cNvSpPr>
            <a:spLocks noGrp="1"/>
          </p:cNvSpPr>
          <p:nvPr>
            <p:ph type="title"/>
          </p:nvPr>
        </p:nvSpPr>
        <p:spPr/>
        <p:txBody>
          <a:bodyPr/>
          <a:lstStyle/>
          <a:p>
            <a:r>
              <a:rPr lang="nl-BE" dirty="0"/>
              <a:t>3) Demo in </a:t>
            </a:r>
            <a:r>
              <a:rPr lang="nl-BE" dirty="0" err="1"/>
              <a:t>gather</a:t>
            </a:r>
            <a:r>
              <a:rPr lang="nl-BE" dirty="0"/>
              <a:t> </a:t>
            </a:r>
            <a:r>
              <a:rPr lang="nl-BE" dirty="0" err="1"/>
              <a:t>town</a:t>
            </a:r>
          </a:p>
        </p:txBody>
      </p:sp>
      <p:sp>
        <p:nvSpPr>
          <p:cNvPr id="3" name="Tijdelijke aanduiding voor inhoud 2">
            <a:extLst>
              <a:ext uri="{FF2B5EF4-FFF2-40B4-BE49-F238E27FC236}">
                <a16:creationId xmlns:a16="http://schemas.microsoft.com/office/drawing/2014/main" id="{36AF760D-59A5-4C8E-AA68-F527647C5E27}"/>
              </a:ext>
            </a:extLst>
          </p:cNvPr>
          <p:cNvSpPr>
            <a:spLocks noGrp="1"/>
          </p:cNvSpPr>
          <p:nvPr>
            <p:ph idx="1"/>
          </p:nvPr>
        </p:nvSpPr>
        <p:spPr/>
        <p:txBody>
          <a:bodyPr vert="horz" lIns="91440" tIns="45720" rIns="91440" bIns="45720" rtlCol="0" anchor="t">
            <a:normAutofit fontScale="85000" lnSpcReduction="20000"/>
          </a:bodyPr>
          <a:lstStyle/>
          <a:p>
            <a:pPr marL="85725" indent="0">
              <a:buNone/>
            </a:pPr>
            <a:r>
              <a:rPr lang="nl-BE" b="1" dirty="0"/>
              <a:t>Instructies om virtuele ruimte te betreden: </a:t>
            </a:r>
            <a:endParaRPr lang="nl-BE" b="1"/>
          </a:p>
          <a:p>
            <a:pPr marL="1169670" lvl="1"/>
            <a:r>
              <a:rPr lang="nl-BE" dirty="0"/>
              <a:t>Sluit programma’s die camera en micro gebruiken af. </a:t>
            </a:r>
            <a:r>
              <a:rPr lang="nl-BE" dirty="0">
                <a:cs typeface="Arial"/>
              </a:rPr>
              <a:t>Ga uit deze zoom sessie en log in </a:t>
            </a:r>
            <a:r>
              <a:rPr lang="nl-BE" dirty="0" err="1">
                <a:cs typeface="Arial"/>
              </a:rPr>
              <a:t>Gather</a:t>
            </a:r>
            <a:r>
              <a:rPr lang="nl-BE" dirty="0">
                <a:cs typeface="Arial"/>
              </a:rPr>
              <a:t> Town in. </a:t>
            </a:r>
          </a:p>
          <a:p>
            <a:pPr marL="718820" lvl="1" indent="0">
              <a:buNone/>
            </a:pPr>
            <a:r>
              <a:rPr lang="nl-BE" dirty="0">
                <a:cs typeface="Arial"/>
              </a:rPr>
              <a:t>   Na de demo komen we terug naar deze zoom sessie.</a:t>
            </a:r>
            <a:endParaRPr lang="nl-BE">
              <a:cs typeface="Arial"/>
            </a:endParaRPr>
          </a:p>
          <a:p>
            <a:pPr marL="718820" lvl="1" indent="0">
              <a:buNone/>
            </a:pPr>
            <a:endParaRPr lang="nl-BE" dirty="0"/>
          </a:p>
          <a:p>
            <a:pPr marL="1169670" lvl="1"/>
            <a:r>
              <a:rPr lang="nl-BE" dirty="0"/>
              <a:t>Open </a:t>
            </a:r>
            <a:r>
              <a:rPr lang="nl-BE" dirty="0" err="1"/>
              <a:t>Gather</a:t>
            </a:r>
            <a:r>
              <a:rPr lang="nl-BE" dirty="0"/>
              <a:t> Town-link in Google Chrome of Firefox</a:t>
            </a:r>
            <a:endParaRPr lang="nl-BE" dirty="0">
              <a:cs typeface="Arial"/>
            </a:endParaRPr>
          </a:p>
          <a:p>
            <a:pPr marL="1169670" lvl="1"/>
            <a:r>
              <a:rPr lang="nl-BE" dirty="0"/>
              <a:t>Geef </a:t>
            </a:r>
            <a:r>
              <a:rPr lang="nl-BE" dirty="0" err="1"/>
              <a:t>Gather</a:t>
            </a:r>
            <a:r>
              <a:rPr lang="nl-BE" dirty="0"/>
              <a:t> Town toegang tot jouw camera en micro</a:t>
            </a:r>
            <a:endParaRPr lang="nl-BE" dirty="0">
              <a:cs typeface="Arial"/>
            </a:endParaRPr>
          </a:p>
          <a:p>
            <a:pPr marL="1169670" lvl="1"/>
            <a:r>
              <a:rPr lang="nl-BE" dirty="0"/>
              <a:t>Klik ‘</a:t>
            </a:r>
            <a:r>
              <a:rPr lang="nl-BE" dirty="0" err="1"/>
              <a:t>edit</a:t>
            </a:r>
            <a:r>
              <a:rPr lang="nl-BE" dirty="0"/>
              <a:t> </a:t>
            </a:r>
            <a:r>
              <a:rPr lang="nl-BE" dirty="0" err="1"/>
              <a:t>character</a:t>
            </a:r>
            <a:r>
              <a:rPr lang="nl-BE" dirty="0"/>
              <a:t>’ om de naam en afbeelding van jouw avatar aan te passen</a:t>
            </a:r>
            <a:endParaRPr lang="nl-BE" dirty="0">
              <a:cs typeface="Arial"/>
            </a:endParaRPr>
          </a:p>
          <a:p>
            <a:pPr marL="1169670" lvl="1"/>
            <a:r>
              <a:rPr lang="nl-BE" dirty="0"/>
              <a:t>Klik ‘</a:t>
            </a:r>
            <a:r>
              <a:rPr lang="nl-BE" dirty="0" err="1"/>
              <a:t>Join</a:t>
            </a:r>
            <a:r>
              <a:rPr lang="nl-BE" dirty="0"/>
              <a:t> </a:t>
            </a:r>
            <a:r>
              <a:rPr lang="nl-BE" dirty="0" err="1"/>
              <a:t>the</a:t>
            </a:r>
            <a:r>
              <a:rPr lang="nl-BE" dirty="0"/>
              <a:t> </a:t>
            </a:r>
            <a:r>
              <a:rPr lang="nl-BE" dirty="0" err="1"/>
              <a:t>Gathering</a:t>
            </a:r>
            <a:r>
              <a:rPr lang="nl-BE" dirty="0"/>
              <a:t>’ om de ruimte te betreden</a:t>
            </a:r>
            <a:endParaRPr lang="nl-BE" dirty="0">
              <a:cs typeface="Arial"/>
            </a:endParaRPr>
          </a:p>
        </p:txBody>
      </p:sp>
      <p:sp>
        <p:nvSpPr>
          <p:cNvPr id="4" name="Tijdelijke aanduiding voor dianummer 3">
            <a:extLst>
              <a:ext uri="{FF2B5EF4-FFF2-40B4-BE49-F238E27FC236}">
                <a16:creationId xmlns:a16="http://schemas.microsoft.com/office/drawing/2014/main" id="{ED790ACC-634D-4F59-93CA-0B87DD626626}"/>
              </a:ext>
            </a:extLst>
          </p:cNvPr>
          <p:cNvSpPr>
            <a:spLocks noGrp="1"/>
          </p:cNvSpPr>
          <p:nvPr>
            <p:ph type="sldNum" sz="quarter" idx="12"/>
          </p:nvPr>
        </p:nvSpPr>
        <p:spPr/>
        <p:txBody>
          <a:bodyPr/>
          <a:lstStyle/>
          <a:p>
            <a:fld id="{7AE184E0-0BD4-4705-A12B-9B71DDE63301}" type="slidenum">
              <a:rPr lang="nl-BE" noProof="0" smtClean="0"/>
              <a:t>11</a:t>
            </a:fld>
            <a:endParaRPr lang="nl-BE" noProof="0"/>
          </a:p>
        </p:txBody>
      </p:sp>
      <p:pic>
        <p:nvPicPr>
          <p:cNvPr id="5" name="Afbeelding 4">
            <a:extLst>
              <a:ext uri="{FF2B5EF4-FFF2-40B4-BE49-F238E27FC236}">
                <a16:creationId xmlns:a16="http://schemas.microsoft.com/office/drawing/2014/main" id="{D6A903E7-FDBA-4D7B-B137-BC9410DF2977}"/>
              </a:ext>
            </a:extLst>
          </p:cNvPr>
          <p:cNvPicPr>
            <a:picLocks noChangeAspect="1"/>
          </p:cNvPicPr>
          <p:nvPr/>
        </p:nvPicPr>
        <p:blipFill>
          <a:blip r:embed="rId3"/>
          <a:stretch>
            <a:fillRect/>
          </a:stretch>
        </p:blipFill>
        <p:spPr>
          <a:xfrm>
            <a:off x="13522376" y="6435052"/>
            <a:ext cx="3807125" cy="3307830"/>
          </a:xfrm>
          <a:prstGeom prst="rect">
            <a:avLst/>
          </a:prstGeom>
        </p:spPr>
      </p:pic>
    </p:spTree>
    <p:extLst>
      <p:ext uri="{BB962C8B-B14F-4D97-AF65-F5344CB8AC3E}">
        <p14:creationId xmlns:p14="http://schemas.microsoft.com/office/powerpoint/2010/main" val="216543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EF214-A281-46F6-B18B-BC514F1D07F1}"/>
              </a:ext>
            </a:extLst>
          </p:cNvPr>
          <p:cNvSpPr>
            <a:spLocks noGrp="1"/>
          </p:cNvSpPr>
          <p:nvPr>
            <p:ph type="title"/>
          </p:nvPr>
        </p:nvSpPr>
        <p:spPr/>
        <p:txBody>
          <a:bodyPr/>
          <a:lstStyle/>
          <a:p>
            <a:r>
              <a:rPr lang="nl-BE"/>
              <a:t>3) Demo in </a:t>
            </a:r>
            <a:r>
              <a:rPr lang="nl-BE" err="1"/>
              <a:t>gather.town</a:t>
            </a:r>
            <a:endParaRPr lang="nl-BE"/>
          </a:p>
        </p:txBody>
      </p:sp>
      <p:sp>
        <p:nvSpPr>
          <p:cNvPr id="3" name="Tijdelijke aanduiding voor inhoud 2">
            <a:extLst>
              <a:ext uri="{FF2B5EF4-FFF2-40B4-BE49-F238E27FC236}">
                <a16:creationId xmlns:a16="http://schemas.microsoft.com/office/drawing/2014/main" id="{B8CE4D69-E9DB-477E-BA2A-6FBB2F0CBEEA}"/>
              </a:ext>
            </a:extLst>
          </p:cNvPr>
          <p:cNvSpPr>
            <a:spLocks noGrp="1"/>
          </p:cNvSpPr>
          <p:nvPr>
            <p:ph idx="1"/>
          </p:nvPr>
        </p:nvSpPr>
        <p:spPr/>
        <p:txBody>
          <a:bodyPr>
            <a:normAutofit fontScale="85000" lnSpcReduction="20000"/>
          </a:bodyPr>
          <a:lstStyle/>
          <a:p>
            <a:r>
              <a:rPr lang="nl-BE" b="1"/>
              <a:t>In de virtuele ruimte:</a:t>
            </a:r>
            <a:endParaRPr lang="nl-BE"/>
          </a:p>
          <a:p>
            <a:pPr lvl="1"/>
            <a:r>
              <a:rPr lang="nl-BE"/>
              <a:t>Beweeg je avatar met de pijlen op je toetsenbord</a:t>
            </a:r>
          </a:p>
          <a:p>
            <a:pPr lvl="1"/>
            <a:r>
              <a:rPr lang="nl-BE"/>
              <a:t>Ga naar andere </a:t>
            </a:r>
            <a:r>
              <a:rPr lang="nl-BE" err="1"/>
              <a:t>avatars</a:t>
            </a:r>
            <a:r>
              <a:rPr lang="nl-BE"/>
              <a:t> om met hen te praten</a:t>
            </a:r>
          </a:p>
          <a:p>
            <a:pPr lvl="1"/>
            <a:r>
              <a:rPr lang="nl-BE"/>
              <a:t>Problemen? Pagina in browser vernieuwen helpt!</a:t>
            </a:r>
          </a:p>
          <a:p>
            <a:pPr lvl="1"/>
            <a:r>
              <a:rPr lang="nl-BE" u="sng"/>
              <a:t>Menu onderaan</a:t>
            </a:r>
            <a:r>
              <a:rPr lang="nl-BE"/>
              <a:t>: </a:t>
            </a:r>
          </a:p>
          <a:p>
            <a:pPr lvl="2"/>
            <a:r>
              <a:rPr lang="nl-BE"/>
              <a:t>Persoonlijke instellingen</a:t>
            </a:r>
          </a:p>
          <a:p>
            <a:pPr lvl="2"/>
            <a:r>
              <a:rPr lang="nl-BE" err="1"/>
              <a:t>Minimap</a:t>
            </a:r>
            <a:r>
              <a:rPr lang="nl-BE"/>
              <a:t>, scherm delen, </a:t>
            </a:r>
            <a:r>
              <a:rPr lang="nl-BE" err="1"/>
              <a:t>emoticon</a:t>
            </a:r>
            <a:r>
              <a:rPr lang="nl-BE"/>
              <a:t> tonen</a:t>
            </a:r>
          </a:p>
          <a:p>
            <a:pPr lvl="1"/>
            <a:r>
              <a:rPr lang="nl-BE" u="sng"/>
              <a:t>Menu links</a:t>
            </a:r>
            <a:r>
              <a:rPr lang="nl-BE"/>
              <a:t>: </a:t>
            </a:r>
          </a:p>
          <a:p>
            <a:pPr lvl="2"/>
            <a:r>
              <a:rPr lang="nl-BE"/>
              <a:t>Deelnemers bekijken (bv. ‘</a:t>
            </a:r>
            <a:r>
              <a:rPr lang="nl-BE" err="1"/>
              <a:t>locate</a:t>
            </a:r>
            <a:r>
              <a:rPr lang="nl-BE"/>
              <a:t>’-functie inschakelen)</a:t>
            </a:r>
          </a:p>
          <a:p>
            <a:pPr lvl="2"/>
            <a:r>
              <a:rPr lang="nl-BE"/>
              <a:t>Bericht sturen naar iedereen of specifieke deelnemers</a:t>
            </a:r>
          </a:p>
        </p:txBody>
      </p:sp>
      <p:sp>
        <p:nvSpPr>
          <p:cNvPr id="4" name="Tijdelijke aanduiding voor dianummer 3">
            <a:extLst>
              <a:ext uri="{FF2B5EF4-FFF2-40B4-BE49-F238E27FC236}">
                <a16:creationId xmlns:a16="http://schemas.microsoft.com/office/drawing/2014/main" id="{1FC4D2FC-7F4C-4C7B-B22A-A740CA796F3A}"/>
              </a:ext>
            </a:extLst>
          </p:cNvPr>
          <p:cNvSpPr>
            <a:spLocks noGrp="1"/>
          </p:cNvSpPr>
          <p:nvPr>
            <p:ph type="sldNum" sz="quarter" idx="12"/>
          </p:nvPr>
        </p:nvSpPr>
        <p:spPr/>
        <p:txBody>
          <a:bodyPr/>
          <a:lstStyle/>
          <a:p>
            <a:fld id="{7AE184E0-0BD4-4705-A12B-9B71DDE63301}" type="slidenum">
              <a:rPr lang="nl-BE" noProof="0" smtClean="0"/>
              <a:t>12</a:t>
            </a:fld>
            <a:endParaRPr lang="nl-BE" noProof="0"/>
          </a:p>
        </p:txBody>
      </p:sp>
      <p:pic>
        <p:nvPicPr>
          <p:cNvPr id="6" name="Afbeelding 5">
            <a:extLst>
              <a:ext uri="{FF2B5EF4-FFF2-40B4-BE49-F238E27FC236}">
                <a16:creationId xmlns:a16="http://schemas.microsoft.com/office/drawing/2014/main" id="{6DE25004-01E2-433C-ADFF-DBCA6A4AD333}"/>
              </a:ext>
            </a:extLst>
          </p:cNvPr>
          <p:cNvPicPr>
            <a:picLocks noChangeAspect="1"/>
          </p:cNvPicPr>
          <p:nvPr/>
        </p:nvPicPr>
        <p:blipFill>
          <a:blip r:embed="rId3"/>
          <a:stretch>
            <a:fillRect/>
          </a:stretch>
        </p:blipFill>
        <p:spPr>
          <a:xfrm>
            <a:off x="12431356" y="4542364"/>
            <a:ext cx="4456274" cy="989126"/>
          </a:xfrm>
          <a:prstGeom prst="rect">
            <a:avLst/>
          </a:prstGeom>
        </p:spPr>
      </p:pic>
      <p:pic>
        <p:nvPicPr>
          <p:cNvPr id="7" name="Afbeelding 6">
            <a:extLst>
              <a:ext uri="{FF2B5EF4-FFF2-40B4-BE49-F238E27FC236}">
                <a16:creationId xmlns:a16="http://schemas.microsoft.com/office/drawing/2014/main" id="{C6E48985-FB8B-4F1F-97A6-4D1B9C0EC25A}"/>
              </a:ext>
            </a:extLst>
          </p:cNvPr>
          <p:cNvPicPr/>
          <p:nvPr/>
        </p:nvPicPr>
        <p:blipFill>
          <a:blip r:embed="rId4"/>
          <a:stretch>
            <a:fillRect/>
          </a:stretch>
        </p:blipFill>
        <p:spPr>
          <a:xfrm>
            <a:off x="12512279" y="7559746"/>
            <a:ext cx="4294427" cy="1908246"/>
          </a:xfrm>
          <a:prstGeom prst="rect">
            <a:avLst/>
          </a:prstGeom>
        </p:spPr>
      </p:pic>
    </p:spTree>
    <p:extLst>
      <p:ext uri="{BB962C8B-B14F-4D97-AF65-F5344CB8AC3E}">
        <p14:creationId xmlns:p14="http://schemas.microsoft.com/office/powerpoint/2010/main" val="3727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69D04-3C26-46A6-94A6-B8853CE86EA6}"/>
              </a:ext>
            </a:extLst>
          </p:cNvPr>
          <p:cNvSpPr>
            <a:spLocks noGrp="1"/>
          </p:cNvSpPr>
          <p:nvPr>
            <p:ph type="title"/>
          </p:nvPr>
        </p:nvSpPr>
        <p:spPr/>
        <p:txBody>
          <a:bodyPr/>
          <a:lstStyle/>
          <a:p>
            <a:r>
              <a:rPr lang="nl-BE"/>
              <a:t>4) Toepassingen binnen </a:t>
            </a:r>
            <a:r>
              <a:rPr lang="nl-BE" err="1"/>
              <a:t>fEB</a:t>
            </a:r>
            <a:endParaRPr lang="nl-BE"/>
          </a:p>
        </p:txBody>
      </p:sp>
      <p:sp>
        <p:nvSpPr>
          <p:cNvPr id="3" name="Tijdelijke aanduiding voor inhoud 2">
            <a:extLst>
              <a:ext uri="{FF2B5EF4-FFF2-40B4-BE49-F238E27FC236}">
                <a16:creationId xmlns:a16="http://schemas.microsoft.com/office/drawing/2014/main" id="{ABF698A4-7261-431A-91B6-B1A4A264E56B}"/>
              </a:ext>
            </a:extLst>
          </p:cNvPr>
          <p:cNvSpPr>
            <a:spLocks noGrp="1"/>
          </p:cNvSpPr>
          <p:nvPr>
            <p:ph idx="1"/>
          </p:nvPr>
        </p:nvSpPr>
        <p:spPr>
          <a:xfrm>
            <a:off x="835825" y="1194363"/>
            <a:ext cx="15699575" cy="7529911"/>
          </a:xfrm>
        </p:spPr>
        <p:txBody>
          <a:bodyPr vert="horz" lIns="91440" tIns="45720" rIns="91440" bIns="45720" rtlCol="0" anchor="t">
            <a:normAutofit fontScale="70000" lnSpcReduction="20000"/>
          </a:bodyPr>
          <a:lstStyle/>
          <a:p>
            <a:r>
              <a:rPr lang="nl-BE" b="1"/>
              <a:t>Vak ‘Business planning: integratieproef’: virtueel business game</a:t>
            </a:r>
          </a:p>
          <a:p>
            <a:pPr marL="1169670" lvl="1"/>
            <a:r>
              <a:rPr lang="nl-BE"/>
              <a:t>Wie? </a:t>
            </a:r>
            <a:endParaRPr lang="nl-BE">
              <a:cs typeface="Arial"/>
            </a:endParaRPr>
          </a:p>
          <a:p>
            <a:pPr lvl="2" indent="-449580"/>
            <a:r>
              <a:rPr lang="nl-BE"/>
              <a:t>170 studenten 3</a:t>
            </a:r>
            <a:r>
              <a:rPr lang="nl-BE" baseline="30000"/>
              <a:t>e</a:t>
            </a:r>
            <a:r>
              <a:rPr lang="nl-BE"/>
              <a:t> bachelor TEW</a:t>
            </a:r>
            <a:endParaRPr lang="nl-BE">
              <a:cs typeface="Arial"/>
            </a:endParaRPr>
          </a:p>
          <a:p>
            <a:pPr marL="1169670" lvl="1"/>
            <a:r>
              <a:rPr lang="nl-BE"/>
              <a:t>Wat? </a:t>
            </a:r>
            <a:endParaRPr lang="nl-BE">
              <a:cs typeface="Arial"/>
            </a:endParaRPr>
          </a:p>
          <a:p>
            <a:pPr lvl="2" indent="-449580"/>
            <a:r>
              <a:rPr lang="nl-BE"/>
              <a:t>business game (3u) in 3 aparte virtuele ruimten </a:t>
            </a:r>
            <a:endParaRPr lang="nl-BE">
              <a:cs typeface="Arial"/>
            </a:endParaRPr>
          </a:p>
          <a:p>
            <a:pPr lvl="2" indent="-449580"/>
            <a:r>
              <a:rPr lang="nl-BE"/>
              <a:t>55 studenten/ruimte, groepjes van 3 studenten (telkens 1 rol)</a:t>
            </a:r>
            <a:endParaRPr lang="nl-BE">
              <a:cs typeface="Arial"/>
            </a:endParaRPr>
          </a:p>
          <a:p>
            <a:pPr lvl="2" indent="-449580"/>
            <a:r>
              <a:rPr lang="nl-BE"/>
              <a:t>Onderhandelingen tussen ‘ondernemers’ en ‘investeerders’ </a:t>
            </a:r>
            <a:endParaRPr lang="nl-BE">
              <a:cs typeface="Arial"/>
            </a:endParaRPr>
          </a:p>
          <a:p>
            <a:pPr marL="2328545" lvl="3" indent="-550545"/>
            <a:r>
              <a:rPr lang="nl-BE"/>
              <a:t>Privéconversaties + scherm delen aan vaste tafels</a:t>
            </a:r>
            <a:endParaRPr lang="nl-BE">
              <a:cs typeface="Arial"/>
            </a:endParaRPr>
          </a:p>
          <a:p>
            <a:pPr marL="1169670" lvl="1"/>
            <a:r>
              <a:rPr lang="nl-BE"/>
              <a:t>Waar? </a:t>
            </a:r>
            <a:endParaRPr lang="nl-BE">
              <a:cs typeface="Arial"/>
            </a:endParaRPr>
          </a:p>
          <a:p>
            <a:pPr lvl="2" indent="-449580"/>
            <a:r>
              <a:rPr lang="nl-BE"/>
              <a:t>In 3 identieke virtuele ruimten</a:t>
            </a:r>
            <a:endParaRPr lang="nl-BE">
              <a:cs typeface="Arial"/>
            </a:endParaRPr>
          </a:p>
          <a:p>
            <a:pPr marL="2328545" lvl="3" indent="-550545"/>
            <a:r>
              <a:rPr lang="nl-BE"/>
              <a:t>Aangemaakt + gedupliceerd via ‘</a:t>
            </a:r>
            <a:r>
              <a:rPr lang="nl-BE" err="1"/>
              <a:t>space</a:t>
            </a:r>
            <a:r>
              <a:rPr lang="nl-BE"/>
              <a:t> editor’ in </a:t>
            </a:r>
            <a:r>
              <a:rPr lang="nl-BE" err="1"/>
              <a:t>Gather.Town</a:t>
            </a:r>
            <a:endParaRPr lang="nl-BE">
              <a:cs typeface="Arial"/>
            </a:endParaRPr>
          </a:p>
          <a:p>
            <a:pPr marL="2328545" lvl="3" indent="-550545"/>
            <a:r>
              <a:rPr lang="nl-BE"/>
              <a:t>Aanmaak, testen &amp; gebruik tot 25 deelnemers: GRATIS</a:t>
            </a:r>
            <a:endParaRPr lang="nl-BE">
              <a:cs typeface="Arial"/>
            </a:endParaRPr>
          </a:p>
          <a:p>
            <a:pPr marL="2328545" lvl="3" indent="-550545"/>
            <a:r>
              <a:rPr lang="nl-BE"/>
              <a:t>Licentie voor 1 maand: 2 $/deelnemer (met kortingscode!)</a:t>
            </a:r>
          </a:p>
          <a:p>
            <a:pPr marL="1778000" lvl="3" indent="0">
              <a:buNone/>
            </a:pPr>
            <a:r>
              <a:rPr lang="nl-BE"/>
              <a:t>        --&gt; Innovatiebudget</a:t>
            </a:r>
            <a:endParaRPr lang="nl-BE">
              <a:cs typeface="Arial"/>
            </a:endParaRPr>
          </a:p>
          <a:p>
            <a:pPr marL="1169670" lvl="1"/>
            <a:endParaRPr lang="nl-BE">
              <a:cs typeface="Arial"/>
            </a:endParaRPr>
          </a:p>
          <a:p>
            <a:pPr lvl="2" indent="-449580"/>
            <a:endParaRPr lang="nl-BE">
              <a:cs typeface="Arial"/>
            </a:endParaRPr>
          </a:p>
        </p:txBody>
      </p:sp>
      <p:sp>
        <p:nvSpPr>
          <p:cNvPr id="4" name="Tijdelijke aanduiding voor dianummer 3">
            <a:extLst>
              <a:ext uri="{FF2B5EF4-FFF2-40B4-BE49-F238E27FC236}">
                <a16:creationId xmlns:a16="http://schemas.microsoft.com/office/drawing/2014/main" id="{92DDC09E-2DEE-4458-8A92-F7E4EF7EAAE5}"/>
              </a:ext>
            </a:extLst>
          </p:cNvPr>
          <p:cNvSpPr>
            <a:spLocks noGrp="1"/>
          </p:cNvSpPr>
          <p:nvPr>
            <p:ph type="sldNum" sz="quarter" idx="12"/>
          </p:nvPr>
        </p:nvSpPr>
        <p:spPr/>
        <p:txBody>
          <a:bodyPr/>
          <a:lstStyle/>
          <a:p>
            <a:fld id="{7AE184E0-0BD4-4705-A12B-9B71DDE63301}" type="slidenum">
              <a:rPr lang="nl-BE" noProof="0" smtClean="0"/>
              <a:t>13</a:t>
            </a:fld>
            <a:endParaRPr lang="nl-BE" noProof="0"/>
          </a:p>
        </p:txBody>
      </p:sp>
    </p:spTree>
    <p:extLst>
      <p:ext uri="{BB962C8B-B14F-4D97-AF65-F5344CB8AC3E}">
        <p14:creationId xmlns:p14="http://schemas.microsoft.com/office/powerpoint/2010/main" val="147482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B3990-9E44-486F-AF1E-9A95BD9C94F0}"/>
              </a:ext>
            </a:extLst>
          </p:cNvPr>
          <p:cNvSpPr>
            <a:spLocks noGrp="1"/>
          </p:cNvSpPr>
          <p:nvPr>
            <p:ph type="title"/>
          </p:nvPr>
        </p:nvSpPr>
        <p:spPr/>
        <p:txBody>
          <a:bodyPr/>
          <a:lstStyle/>
          <a:p>
            <a:r>
              <a:rPr lang="nl-BE"/>
              <a:t>4) Toepassingen BINNEN FEB</a:t>
            </a:r>
          </a:p>
        </p:txBody>
      </p:sp>
      <p:sp>
        <p:nvSpPr>
          <p:cNvPr id="3" name="Tijdelijke aanduiding voor inhoud 2">
            <a:extLst>
              <a:ext uri="{FF2B5EF4-FFF2-40B4-BE49-F238E27FC236}">
                <a16:creationId xmlns:a16="http://schemas.microsoft.com/office/drawing/2014/main" id="{08B946D6-DF83-46A4-81FC-0A3CD352E206}"/>
              </a:ext>
            </a:extLst>
          </p:cNvPr>
          <p:cNvSpPr>
            <a:spLocks noGrp="1"/>
          </p:cNvSpPr>
          <p:nvPr>
            <p:ph idx="1"/>
          </p:nvPr>
        </p:nvSpPr>
        <p:spPr>
          <a:xfrm>
            <a:off x="835825" y="1194364"/>
            <a:ext cx="16013119" cy="7260088"/>
          </a:xfrm>
        </p:spPr>
        <p:txBody>
          <a:bodyPr>
            <a:normAutofit fontScale="70000" lnSpcReduction="20000"/>
          </a:bodyPr>
          <a:lstStyle/>
          <a:p>
            <a:r>
              <a:rPr lang="nl-BE"/>
              <a:t>Voorbereiding vooraf: </a:t>
            </a:r>
          </a:p>
          <a:p>
            <a:pPr lvl="1"/>
            <a:r>
              <a:rPr lang="nl-BE"/>
              <a:t>Ruimten aanmaken + testen (collega’s &amp; studenten)</a:t>
            </a:r>
          </a:p>
          <a:p>
            <a:pPr lvl="1"/>
            <a:r>
              <a:rPr lang="nl-BE"/>
              <a:t>Handleiding voor studenten + toezichthouders</a:t>
            </a:r>
          </a:p>
          <a:p>
            <a:pPr marL="719138" lvl="1" indent="0">
              <a:buNone/>
            </a:pPr>
            <a:endParaRPr lang="nl-BE"/>
          </a:p>
          <a:p>
            <a:r>
              <a:rPr lang="nl-BE"/>
              <a:t>Feedback studenten m.b.t. gebruik </a:t>
            </a:r>
            <a:r>
              <a:rPr lang="nl-BE" err="1"/>
              <a:t>Gather.Town</a:t>
            </a:r>
            <a:r>
              <a:rPr lang="nl-BE"/>
              <a:t>:</a:t>
            </a:r>
          </a:p>
          <a:p>
            <a:pPr lvl="1"/>
            <a:r>
              <a:rPr lang="nl-BE"/>
              <a:t>(+) Gebruiksvriendelijk en leuk om te gebruiken</a:t>
            </a:r>
          </a:p>
          <a:p>
            <a:pPr lvl="1"/>
            <a:r>
              <a:rPr lang="nl-BE"/>
              <a:t>(+) Vlotte interactie met andere groepen</a:t>
            </a:r>
          </a:p>
          <a:p>
            <a:pPr lvl="1"/>
            <a:r>
              <a:rPr lang="nl-BE"/>
              <a:t>(+) Geen lawaai (niet zoals in auditorium)</a:t>
            </a:r>
          </a:p>
          <a:p>
            <a:pPr lvl="1"/>
            <a:r>
              <a:rPr lang="nl-BE"/>
              <a:t>(-) (Beperkte) technische problemen</a:t>
            </a:r>
          </a:p>
          <a:p>
            <a:pPr lvl="1"/>
            <a:r>
              <a:rPr lang="nl-BE"/>
              <a:t>(-) Minder persoonlijk, geen lichaamstaal, geen echt contact</a:t>
            </a:r>
          </a:p>
          <a:p>
            <a:pPr marL="719138" lvl="1" indent="0">
              <a:buNone/>
            </a:pPr>
            <a:endParaRPr lang="nl-BE" b="1"/>
          </a:p>
          <a:p>
            <a:pPr marL="719138" lvl="1" indent="0">
              <a:buNone/>
            </a:pPr>
            <a:r>
              <a:rPr lang="nl-BE" b="1"/>
              <a:t>Studenten positief over gebruik </a:t>
            </a:r>
            <a:r>
              <a:rPr lang="nl-BE" b="1" err="1"/>
              <a:t>Gather.Town</a:t>
            </a:r>
            <a:r>
              <a:rPr lang="nl-BE" b="1"/>
              <a:t>, we overwegen dit ook komende academiejaren te gebruiken (</a:t>
            </a:r>
            <a:r>
              <a:rPr lang="nl-BE" b="1" err="1"/>
              <a:t>o.v.</a:t>
            </a:r>
            <a:r>
              <a:rPr lang="nl-BE" b="1"/>
              <a:t> schaarste geschikte auditoria)</a:t>
            </a:r>
          </a:p>
        </p:txBody>
      </p:sp>
      <p:sp>
        <p:nvSpPr>
          <p:cNvPr id="4" name="Tijdelijke aanduiding voor dianummer 3">
            <a:extLst>
              <a:ext uri="{FF2B5EF4-FFF2-40B4-BE49-F238E27FC236}">
                <a16:creationId xmlns:a16="http://schemas.microsoft.com/office/drawing/2014/main" id="{EC862EC2-0A52-4E72-8CFF-54A752212D48}"/>
              </a:ext>
            </a:extLst>
          </p:cNvPr>
          <p:cNvSpPr>
            <a:spLocks noGrp="1"/>
          </p:cNvSpPr>
          <p:nvPr>
            <p:ph type="sldNum" sz="quarter" idx="12"/>
          </p:nvPr>
        </p:nvSpPr>
        <p:spPr/>
        <p:txBody>
          <a:bodyPr/>
          <a:lstStyle/>
          <a:p>
            <a:fld id="{7AE184E0-0BD4-4705-A12B-9B71DDE63301}" type="slidenum">
              <a:rPr lang="nl-BE" noProof="0" smtClean="0"/>
              <a:t>14</a:t>
            </a:fld>
            <a:endParaRPr lang="nl-BE" noProof="0"/>
          </a:p>
        </p:txBody>
      </p:sp>
    </p:spTree>
    <p:extLst>
      <p:ext uri="{BB962C8B-B14F-4D97-AF65-F5344CB8AC3E}">
        <p14:creationId xmlns:p14="http://schemas.microsoft.com/office/powerpoint/2010/main" val="48889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69D04-3C26-46A6-94A6-B8853CE86EA6}"/>
              </a:ext>
            </a:extLst>
          </p:cNvPr>
          <p:cNvSpPr>
            <a:spLocks noGrp="1"/>
          </p:cNvSpPr>
          <p:nvPr>
            <p:ph type="title"/>
          </p:nvPr>
        </p:nvSpPr>
        <p:spPr/>
        <p:txBody>
          <a:bodyPr/>
          <a:lstStyle/>
          <a:p>
            <a:r>
              <a:rPr lang="nl-BE"/>
              <a:t>4) Toepassingen binnen </a:t>
            </a:r>
            <a:r>
              <a:rPr lang="nl-BE" err="1"/>
              <a:t>fEB</a:t>
            </a:r>
            <a:endParaRPr lang="nl-BE"/>
          </a:p>
        </p:txBody>
      </p:sp>
      <p:sp>
        <p:nvSpPr>
          <p:cNvPr id="3" name="Tijdelijke aanduiding voor inhoud 2">
            <a:extLst>
              <a:ext uri="{FF2B5EF4-FFF2-40B4-BE49-F238E27FC236}">
                <a16:creationId xmlns:a16="http://schemas.microsoft.com/office/drawing/2014/main" id="{ABF698A4-7261-431A-91B6-B1A4A264E56B}"/>
              </a:ext>
            </a:extLst>
          </p:cNvPr>
          <p:cNvSpPr>
            <a:spLocks noGrp="1"/>
          </p:cNvSpPr>
          <p:nvPr>
            <p:ph idx="1"/>
          </p:nvPr>
        </p:nvSpPr>
        <p:spPr>
          <a:xfrm>
            <a:off x="835825" y="1194363"/>
            <a:ext cx="15699575" cy="7529911"/>
          </a:xfrm>
        </p:spPr>
        <p:txBody>
          <a:bodyPr vert="horz" lIns="91440" tIns="45720" rIns="91440" bIns="45720" rtlCol="0" anchor="t">
            <a:normAutofit/>
          </a:bodyPr>
          <a:lstStyle/>
          <a:p>
            <a:r>
              <a:rPr lang="nl-BE" b="1"/>
              <a:t>Open koffiemoment EB23:</a:t>
            </a:r>
          </a:p>
          <a:p>
            <a:pPr marL="1169670" lvl="1"/>
            <a:r>
              <a:rPr lang="nl-BE" i="1"/>
              <a:t>Wie? </a:t>
            </a:r>
            <a:r>
              <a:rPr lang="nl-BE"/>
              <a:t>Collega’s van EB23</a:t>
            </a:r>
            <a:endParaRPr lang="nl-BE">
              <a:cs typeface="Arial"/>
            </a:endParaRPr>
          </a:p>
          <a:p>
            <a:pPr marL="1169670" lvl="1"/>
            <a:r>
              <a:rPr lang="nl-BE" i="1"/>
              <a:t>Wat? </a:t>
            </a:r>
            <a:r>
              <a:rPr lang="nl-BE"/>
              <a:t>Ongedwongen bijpraten</a:t>
            </a:r>
            <a:endParaRPr lang="nl-BE">
              <a:cs typeface="Arial"/>
            </a:endParaRPr>
          </a:p>
          <a:p>
            <a:pPr marL="1169670" lvl="1"/>
            <a:r>
              <a:rPr lang="nl-BE" i="1"/>
              <a:t>Waar? </a:t>
            </a:r>
            <a:r>
              <a:rPr lang="nl-BE"/>
              <a:t>Bestaande </a:t>
            </a:r>
            <a:r>
              <a:rPr lang="nl-BE" err="1"/>
              <a:t>Gather.Town</a:t>
            </a:r>
            <a:r>
              <a:rPr lang="nl-BE"/>
              <a:t> ruimte (virtueel park)</a:t>
            </a:r>
            <a:endParaRPr lang="nl-BE">
              <a:cs typeface="Arial"/>
            </a:endParaRPr>
          </a:p>
          <a:p>
            <a:r>
              <a:rPr lang="nl-BE" b="1"/>
              <a:t>Vak '</a:t>
            </a:r>
            <a:r>
              <a:rPr lang="nl-BE" b="1" err="1">
                <a:ea typeface="+mn-lt"/>
                <a:cs typeface="+mn-lt"/>
              </a:rPr>
              <a:t>Bayesian</a:t>
            </a:r>
            <a:r>
              <a:rPr lang="nl-BE" b="1">
                <a:ea typeface="+mn-lt"/>
                <a:cs typeface="+mn-lt"/>
              </a:rPr>
              <a:t> </a:t>
            </a:r>
            <a:r>
              <a:rPr lang="nl-BE" b="1" err="1">
                <a:ea typeface="+mn-lt"/>
                <a:cs typeface="+mn-lt"/>
              </a:rPr>
              <a:t>Statistics</a:t>
            </a:r>
            <a:r>
              <a:rPr lang="nl-BE" b="1"/>
              <a:t>' (Dries Benoit)</a:t>
            </a:r>
            <a:endParaRPr lang="nl-BE">
              <a:cs typeface="Arial"/>
            </a:endParaRPr>
          </a:p>
        </p:txBody>
      </p:sp>
      <p:sp>
        <p:nvSpPr>
          <p:cNvPr id="4" name="Tijdelijke aanduiding voor dianummer 3">
            <a:extLst>
              <a:ext uri="{FF2B5EF4-FFF2-40B4-BE49-F238E27FC236}">
                <a16:creationId xmlns:a16="http://schemas.microsoft.com/office/drawing/2014/main" id="{92DDC09E-2DEE-4458-8A92-F7E4EF7EAAE5}"/>
              </a:ext>
            </a:extLst>
          </p:cNvPr>
          <p:cNvSpPr>
            <a:spLocks noGrp="1"/>
          </p:cNvSpPr>
          <p:nvPr>
            <p:ph type="sldNum" sz="quarter" idx="12"/>
          </p:nvPr>
        </p:nvSpPr>
        <p:spPr/>
        <p:txBody>
          <a:bodyPr/>
          <a:lstStyle/>
          <a:p>
            <a:fld id="{7AE184E0-0BD4-4705-A12B-9B71DDE63301}" type="slidenum">
              <a:rPr lang="nl-BE" noProof="0" smtClean="0"/>
              <a:t>15</a:t>
            </a:fld>
            <a:endParaRPr lang="nl-BE" noProof="0"/>
          </a:p>
        </p:txBody>
      </p:sp>
    </p:spTree>
    <p:extLst>
      <p:ext uri="{BB962C8B-B14F-4D97-AF65-F5344CB8AC3E}">
        <p14:creationId xmlns:p14="http://schemas.microsoft.com/office/powerpoint/2010/main" val="7945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sz="4400" dirty="0"/>
              <a:t>1. Vragen project? </a:t>
            </a:r>
            <a:br>
              <a:rPr lang="nl-NL" sz="4400" dirty="0"/>
            </a:br>
            <a:r>
              <a:rPr lang="nl-NL" sz="4400" dirty="0">
                <a:uFill>
                  <a:solidFill>
                    <a:prstClr val="white"/>
                  </a:solidFill>
                </a:uFill>
                <a:cs typeface="Arial"/>
              </a:rPr>
              <a:t>2. Discussie Aankoop licentie '21-'22</a:t>
            </a:r>
          </a:p>
        </p:txBody>
      </p:sp>
      <p:sp>
        <p:nvSpPr>
          <p:cNvPr id="5" name="Slide Number Placeholder 4"/>
          <p:cNvSpPr>
            <a:spLocks noGrp="1"/>
          </p:cNvSpPr>
          <p:nvPr>
            <p:ph type="sldNum" sz="quarter" idx="4"/>
          </p:nvPr>
        </p:nvSpPr>
        <p:spPr/>
        <p:txBody>
          <a:bodyPr/>
          <a:lstStyle/>
          <a:p>
            <a:fld id="{7AE184E0-0BD4-4705-A12B-9B71DDE63301}" type="slidenum">
              <a:rPr lang="nl-BE" smtClean="0"/>
              <a:pPr/>
              <a:t>16</a:t>
            </a:fld>
            <a:endParaRPr lang="nl-BE"/>
          </a:p>
        </p:txBody>
      </p:sp>
    </p:spTree>
    <p:extLst>
      <p:ext uri="{BB962C8B-B14F-4D97-AF65-F5344CB8AC3E}">
        <p14:creationId xmlns:p14="http://schemas.microsoft.com/office/powerpoint/2010/main" val="276018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8316-B622-4B44-83D1-C63BCAA3188A}"/>
              </a:ext>
            </a:extLst>
          </p:cNvPr>
          <p:cNvSpPr>
            <a:spLocks noGrp="1"/>
          </p:cNvSpPr>
          <p:nvPr>
            <p:ph type="ctrTitle"/>
          </p:nvPr>
        </p:nvSpPr>
        <p:spPr/>
        <p:txBody>
          <a:bodyPr/>
          <a:lstStyle/>
          <a:p>
            <a:r>
              <a:rPr lang="en-US" sz="9000" dirty="0">
                <a:uFill>
                  <a:solidFill>
                    <a:prstClr val="white"/>
                  </a:solidFill>
                </a:uFill>
                <a:cs typeface="Arial"/>
              </a:rPr>
              <a:t>Als </a:t>
            </a:r>
            <a:r>
              <a:rPr lang="en-US" sz="9000" dirty="0" err="1">
                <a:uFill>
                  <a:solidFill>
                    <a:prstClr val="white"/>
                  </a:solidFill>
                </a:uFill>
                <a:cs typeface="Arial"/>
              </a:rPr>
              <a:t>lesgever</a:t>
            </a:r>
            <a:r>
              <a:rPr lang="en-US" sz="9000" dirty="0">
                <a:uFill>
                  <a:solidFill>
                    <a:prstClr val="white"/>
                  </a:solidFill>
                </a:uFill>
                <a:cs typeface="Arial"/>
              </a:rPr>
              <a:t> </a:t>
            </a:r>
            <a:r>
              <a:rPr lang="en-US" sz="9000" dirty="0" err="1">
                <a:uFill>
                  <a:solidFill>
                    <a:prstClr val="white"/>
                  </a:solidFill>
                </a:uFill>
                <a:cs typeface="Arial"/>
              </a:rPr>
              <a:t>aan</a:t>
            </a:r>
            <a:r>
              <a:rPr lang="en-US" sz="9000" dirty="0">
                <a:uFill>
                  <a:solidFill>
                    <a:prstClr val="white"/>
                  </a:solidFill>
                </a:uFill>
                <a:cs typeface="Arial"/>
              </a:rPr>
              <a:t> de slag met gather town</a:t>
            </a:r>
            <a:endParaRPr lang="en-US" sz="9000" dirty="0"/>
          </a:p>
        </p:txBody>
      </p:sp>
      <p:sp>
        <p:nvSpPr>
          <p:cNvPr id="3" name="Slide Number Placeholder 2">
            <a:extLst>
              <a:ext uri="{FF2B5EF4-FFF2-40B4-BE49-F238E27FC236}">
                <a16:creationId xmlns:a16="http://schemas.microsoft.com/office/drawing/2014/main" id="{7830C4AF-0A8F-478F-B81B-5472C66FBC20}"/>
              </a:ext>
            </a:extLst>
          </p:cNvPr>
          <p:cNvSpPr>
            <a:spLocks noGrp="1"/>
          </p:cNvSpPr>
          <p:nvPr>
            <p:ph type="sldNum" sz="quarter" idx="4"/>
          </p:nvPr>
        </p:nvSpPr>
        <p:spPr/>
        <p:txBody>
          <a:bodyPr/>
          <a:lstStyle/>
          <a:p>
            <a:fld id="{7AE184E0-0BD4-4705-A12B-9B71DDE63301}" type="slidenum">
              <a:rPr lang="nl-BE" noProof="0" smtClean="0"/>
              <a:pPr/>
              <a:t>17</a:t>
            </a:fld>
            <a:endParaRPr lang="nl-BE" noProof="0"/>
          </a:p>
        </p:txBody>
      </p:sp>
    </p:spTree>
    <p:extLst>
      <p:ext uri="{BB962C8B-B14F-4D97-AF65-F5344CB8AC3E}">
        <p14:creationId xmlns:p14="http://schemas.microsoft.com/office/powerpoint/2010/main" val="177363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9B86-0673-4159-9625-1F5A471B3D0F}"/>
              </a:ext>
            </a:extLst>
          </p:cNvPr>
          <p:cNvSpPr>
            <a:spLocks noGrp="1"/>
          </p:cNvSpPr>
          <p:nvPr>
            <p:ph type="title"/>
          </p:nvPr>
        </p:nvSpPr>
        <p:spPr/>
        <p:txBody>
          <a:bodyPr/>
          <a:lstStyle/>
          <a:p>
            <a:r>
              <a:rPr lang="en-US" sz="4800" dirty="0">
                <a:cs typeface="Arial"/>
              </a:rPr>
              <a:t>Als </a:t>
            </a:r>
            <a:r>
              <a:rPr lang="en-US" sz="4800" dirty="0" err="1">
                <a:cs typeface="Arial"/>
              </a:rPr>
              <a:t>lesgever</a:t>
            </a:r>
            <a:r>
              <a:rPr lang="en-US" sz="4800" dirty="0">
                <a:cs typeface="Arial"/>
              </a:rPr>
              <a:t> </a:t>
            </a:r>
            <a:r>
              <a:rPr lang="en-US" sz="4800" dirty="0" err="1">
                <a:cs typeface="Arial"/>
              </a:rPr>
              <a:t>aan</a:t>
            </a:r>
            <a:r>
              <a:rPr lang="en-US" sz="4800" dirty="0">
                <a:cs typeface="Arial"/>
              </a:rPr>
              <a:t> de slag met gather town</a:t>
            </a:r>
            <a:endParaRPr lang="en-US" sz="4800">
              <a:cs typeface="Arial"/>
            </a:endParaRPr>
          </a:p>
        </p:txBody>
      </p:sp>
      <p:sp>
        <p:nvSpPr>
          <p:cNvPr id="3" name="Content Placeholder 2">
            <a:extLst>
              <a:ext uri="{FF2B5EF4-FFF2-40B4-BE49-F238E27FC236}">
                <a16:creationId xmlns:a16="http://schemas.microsoft.com/office/drawing/2014/main" id="{8EC8EEAF-D862-4F08-AF9B-00CA5F5A8AF4}"/>
              </a:ext>
            </a:extLst>
          </p:cNvPr>
          <p:cNvSpPr>
            <a:spLocks noGrp="1"/>
          </p:cNvSpPr>
          <p:nvPr>
            <p:ph idx="1"/>
          </p:nvPr>
        </p:nvSpPr>
        <p:spPr>
          <a:xfrm>
            <a:off x="835825" y="1194364"/>
            <a:ext cx="15699575" cy="8418401"/>
          </a:xfrm>
        </p:spPr>
        <p:txBody>
          <a:bodyPr vert="horz" lIns="91440" tIns="45720" rIns="91440" bIns="45720" rtlCol="0" anchor="t">
            <a:normAutofit/>
          </a:bodyPr>
          <a:lstStyle/>
          <a:p>
            <a:r>
              <a:rPr lang="en-US" dirty="0">
                <a:cs typeface="Arial"/>
              </a:rPr>
              <a:t>Ga </a:t>
            </a:r>
            <a:r>
              <a:rPr lang="en-US" dirty="0" err="1">
                <a:cs typeface="Arial"/>
              </a:rPr>
              <a:t>naar</a:t>
            </a:r>
            <a:r>
              <a:rPr lang="en-US" dirty="0">
                <a:cs typeface="Arial"/>
              </a:rPr>
              <a:t> website '</a:t>
            </a:r>
            <a:r>
              <a:rPr lang="en-US" dirty="0" err="1">
                <a:cs typeface="Arial"/>
              </a:rPr>
              <a:t>Gather.Town</a:t>
            </a:r>
            <a:r>
              <a:rPr lang="en-US" dirty="0">
                <a:cs typeface="Arial"/>
              </a:rPr>
              <a:t>'</a:t>
            </a:r>
          </a:p>
          <a:p>
            <a:pPr marL="1169670" lvl="1"/>
            <a:r>
              <a:rPr lang="en-US" dirty="0" err="1">
                <a:cs typeface="Arial"/>
              </a:rPr>
              <a:t>Klik</a:t>
            </a:r>
            <a:r>
              <a:rPr lang="en-US" dirty="0">
                <a:cs typeface="Arial"/>
              </a:rPr>
              <a:t> </a:t>
            </a:r>
            <a:r>
              <a:rPr lang="en-US" dirty="0" err="1">
                <a:cs typeface="Arial"/>
              </a:rPr>
              <a:t>rechtsbovenaan</a:t>
            </a:r>
            <a:r>
              <a:rPr lang="en-US" dirty="0">
                <a:cs typeface="Arial"/>
              </a:rPr>
              <a:t> 'Launch Gather'</a:t>
            </a:r>
          </a:p>
          <a:p>
            <a:pPr marL="718820" lvl="1" indent="0">
              <a:buNone/>
            </a:pPr>
            <a:endParaRPr lang="en-US">
              <a:cs typeface="Arial"/>
            </a:endParaRPr>
          </a:p>
          <a:p>
            <a:pPr marL="718820" lvl="1" indent="0">
              <a:buNone/>
            </a:pPr>
            <a:endParaRPr lang="en-US">
              <a:cs typeface="Arial"/>
            </a:endParaRPr>
          </a:p>
          <a:p>
            <a:pPr marL="718820" lvl="1" indent="0">
              <a:buNone/>
            </a:pPr>
            <a:endParaRPr lang="en-US">
              <a:cs typeface="Arial"/>
            </a:endParaRPr>
          </a:p>
          <a:p>
            <a:pPr marL="718820" lvl="1" indent="0">
              <a:buNone/>
            </a:pPr>
            <a:endParaRPr lang="en-US">
              <a:cs typeface="Arial"/>
            </a:endParaRPr>
          </a:p>
          <a:p>
            <a:pPr lvl="2" indent="-449580"/>
            <a:r>
              <a:rPr lang="en-US" dirty="0" err="1">
                <a:cs typeface="Arial"/>
              </a:rPr>
              <a:t>Selecteer</a:t>
            </a:r>
            <a:r>
              <a:rPr lang="en-US" dirty="0">
                <a:cs typeface="Arial"/>
              </a:rPr>
              <a:t> </a:t>
            </a:r>
            <a:r>
              <a:rPr lang="en-US" dirty="0" err="1">
                <a:cs typeface="Arial"/>
              </a:rPr>
              <a:t>vervolgens</a:t>
            </a:r>
            <a:r>
              <a:rPr lang="en-US" dirty="0">
                <a:cs typeface="Arial"/>
              </a:rPr>
              <a:t> 'Sign in' </a:t>
            </a:r>
          </a:p>
          <a:p>
            <a:pPr lvl="2" indent="-449580"/>
            <a:r>
              <a:rPr lang="en-US" dirty="0" err="1">
                <a:cs typeface="Arial"/>
              </a:rPr>
              <a:t>Registreer</a:t>
            </a:r>
            <a:r>
              <a:rPr lang="en-US" dirty="0">
                <a:cs typeface="Arial"/>
              </a:rPr>
              <a:t> </a:t>
            </a:r>
            <a:r>
              <a:rPr lang="en-US" dirty="0" err="1">
                <a:cs typeface="Arial"/>
              </a:rPr>
              <a:t>ugent</a:t>
            </a:r>
            <a:r>
              <a:rPr lang="en-US" dirty="0">
                <a:cs typeface="Arial"/>
              </a:rPr>
              <a:t> e-</a:t>
            </a:r>
            <a:r>
              <a:rPr lang="en-US" dirty="0" err="1">
                <a:cs typeface="Arial"/>
              </a:rPr>
              <a:t>mailadres</a:t>
            </a:r>
          </a:p>
          <a:p>
            <a:pPr lvl="2" indent="-449580"/>
            <a:r>
              <a:rPr lang="en-US" dirty="0" err="1">
                <a:cs typeface="Arial"/>
              </a:rPr>
              <a:t>Klik</a:t>
            </a:r>
            <a:r>
              <a:rPr lang="en-US" dirty="0">
                <a:cs typeface="Arial"/>
              </a:rPr>
              <a:t> 'send magic link'</a:t>
            </a:r>
          </a:p>
          <a:p>
            <a:pPr lvl="2" indent="-449580"/>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83B72DD2-7C3B-409E-83BC-F0CFE92D7378}"/>
              </a:ext>
            </a:extLst>
          </p:cNvPr>
          <p:cNvSpPr>
            <a:spLocks noGrp="1"/>
          </p:cNvSpPr>
          <p:nvPr>
            <p:ph type="sldNum" sz="quarter" idx="12"/>
          </p:nvPr>
        </p:nvSpPr>
        <p:spPr/>
        <p:txBody>
          <a:bodyPr/>
          <a:lstStyle/>
          <a:p>
            <a:fld id="{7AE184E0-0BD4-4705-A12B-9B71DDE63301}" type="slidenum">
              <a:rPr lang="nl-BE" noProof="0" smtClean="0"/>
              <a:t>18</a:t>
            </a:fld>
            <a:endParaRPr lang="nl-BE" noProof="0"/>
          </a:p>
        </p:txBody>
      </p:sp>
      <p:pic>
        <p:nvPicPr>
          <p:cNvPr id="6" name="Picture 6" descr="Graphical user interface, application&#10;&#10;Description automatically generated">
            <a:extLst>
              <a:ext uri="{FF2B5EF4-FFF2-40B4-BE49-F238E27FC236}">
                <a16:creationId xmlns:a16="http://schemas.microsoft.com/office/drawing/2014/main" id="{E1D92C24-C2B6-4C96-A34B-C13189617382}"/>
              </a:ext>
            </a:extLst>
          </p:cNvPr>
          <p:cNvPicPr>
            <a:picLocks noChangeAspect="1"/>
          </p:cNvPicPr>
          <p:nvPr/>
        </p:nvPicPr>
        <p:blipFill rotWithShape="1">
          <a:blip r:embed="rId3"/>
          <a:srcRect l="35996" t="22193" r="35526" b="6887"/>
          <a:stretch/>
        </p:blipFill>
        <p:spPr>
          <a:xfrm>
            <a:off x="11164055" y="4443143"/>
            <a:ext cx="6072070" cy="5304767"/>
          </a:xfrm>
          <a:prstGeom prst="rect">
            <a:avLst/>
          </a:prstGeom>
        </p:spPr>
      </p:pic>
      <p:pic>
        <p:nvPicPr>
          <p:cNvPr id="7" name="Picture 7">
            <a:extLst>
              <a:ext uri="{FF2B5EF4-FFF2-40B4-BE49-F238E27FC236}">
                <a16:creationId xmlns:a16="http://schemas.microsoft.com/office/drawing/2014/main" id="{7C136014-2572-4644-B76D-897F98C04153}"/>
              </a:ext>
            </a:extLst>
          </p:cNvPr>
          <p:cNvPicPr>
            <a:picLocks noChangeAspect="1"/>
          </p:cNvPicPr>
          <p:nvPr/>
        </p:nvPicPr>
        <p:blipFill>
          <a:blip r:embed="rId4"/>
          <a:stretch>
            <a:fillRect/>
          </a:stretch>
        </p:blipFill>
        <p:spPr>
          <a:xfrm>
            <a:off x="1713543" y="3096002"/>
            <a:ext cx="11792075" cy="2479248"/>
          </a:xfrm>
          <a:prstGeom prst="rect">
            <a:avLst/>
          </a:prstGeom>
        </p:spPr>
      </p:pic>
    </p:spTree>
    <p:extLst>
      <p:ext uri="{BB962C8B-B14F-4D97-AF65-F5344CB8AC3E}">
        <p14:creationId xmlns:p14="http://schemas.microsoft.com/office/powerpoint/2010/main" val="72944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D459-DF1A-40AF-A7D8-E9D253CDD17A}"/>
              </a:ext>
            </a:extLst>
          </p:cNvPr>
          <p:cNvSpPr>
            <a:spLocks noGrp="1"/>
          </p:cNvSpPr>
          <p:nvPr>
            <p:ph type="title"/>
          </p:nvPr>
        </p:nvSpPr>
        <p:spPr/>
        <p:txBody>
          <a:bodyPr/>
          <a:lstStyle/>
          <a:p>
            <a:r>
              <a:rPr lang="en-US" sz="4800" dirty="0">
                <a:cs typeface="Arial"/>
              </a:rPr>
              <a:t>Als </a:t>
            </a:r>
            <a:r>
              <a:rPr lang="en-US" sz="4800" dirty="0" err="1">
                <a:cs typeface="Arial"/>
              </a:rPr>
              <a:t>lesgever</a:t>
            </a:r>
            <a:r>
              <a:rPr lang="en-US" sz="4800" dirty="0">
                <a:cs typeface="Arial"/>
              </a:rPr>
              <a:t> </a:t>
            </a:r>
            <a:r>
              <a:rPr lang="en-US" sz="4800" dirty="0" err="1">
                <a:cs typeface="Arial"/>
              </a:rPr>
              <a:t>aan</a:t>
            </a:r>
            <a:r>
              <a:rPr lang="en-US" sz="4800" dirty="0">
                <a:cs typeface="Arial"/>
              </a:rPr>
              <a:t> de slag met gather town</a:t>
            </a:r>
          </a:p>
        </p:txBody>
      </p:sp>
      <p:sp>
        <p:nvSpPr>
          <p:cNvPr id="3" name="Content Placeholder 2">
            <a:extLst>
              <a:ext uri="{FF2B5EF4-FFF2-40B4-BE49-F238E27FC236}">
                <a16:creationId xmlns:a16="http://schemas.microsoft.com/office/drawing/2014/main" id="{2869C478-5DA2-4DC4-9223-486124C94B38}"/>
              </a:ext>
            </a:extLst>
          </p:cNvPr>
          <p:cNvSpPr>
            <a:spLocks noGrp="1"/>
          </p:cNvSpPr>
          <p:nvPr>
            <p:ph idx="1"/>
          </p:nvPr>
        </p:nvSpPr>
        <p:spPr>
          <a:xfrm>
            <a:off x="835825" y="1194364"/>
            <a:ext cx="16500437" cy="6696000"/>
          </a:xfrm>
        </p:spPr>
        <p:txBody>
          <a:bodyPr vert="horz" lIns="91440" tIns="45720" rIns="91440" bIns="45720" rtlCol="0" anchor="t">
            <a:normAutofit/>
          </a:bodyPr>
          <a:lstStyle/>
          <a:p>
            <a:r>
              <a:rPr lang="en-US">
                <a:cs typeface="Arial"/>
              </a:rPr>
              <a:t>Eens ingelogd: </a:t>
            </a:r>
            <a:endParaRPr lang="en-US"/>
          </a:p>
          <a:p>
            <a:pPr marL="1169670" lvl="1"/>
            <a:r>
              <a:rPr lang="en-US">
                <a:cs typeface="Arial"/>
              </a:rPr>
              <a:t>Nieuwe ruimte aanmaken: template vs. eigen ontwerp</a:t>
            </a:r>
          </a:p>
          <a:p>
            <a:pPr marL="85725" indent="0">
              <a:buNone/>
            </a:pPr>
            <a:endParaRPr lang="en-US">
              <a:cs typeface="Arial"/>
            </a:endParaRPr>
          </a:p>
          <a:p>
            <a:pPr marL="85725" indent="0">
              <a:buNone/>
            </a:pPr>
            <a:endParaRPr lang="en-US">
              <a:cs typeface="Arial"/>
            </a:endParaRPr>
          </a:p>
        </p:txBody>
      </p:sp>
      <p:sp>
        <p:nvSpPr>
          <p:cNvPr id="4" name="Slide Number Placeholder 3">
            <a:extLst>
              <a:ext uri="{FF2B5EF4-FFF2-40B4-BE49-F238E27FC236}">
                <a16:creationId xmlns:a16="http://schemas.microsoft.com/office/drawing/2014/main" id="{2FC897EC-FCF8-487B-A5DE-86726BDA4537}"/>
              </a:ext>
            </a:extLst>
          </p:cNvPr>
          <p:cNvSpPr>
            <a:spLocks noGrp="1"/>
          </p:cNvSpPr>
          <p:nvPr>
            <p:ph type="sldNum" sz="quarter" idx="12"/>
          </p:nvPr>
        </p:nvSpPr>
        <p:spPr/>
        <p:txBody>
          <a:bodyPr/>
          <a:lstStyle/>
          <a:p>
            <a:fld id="{7AE184E0-0BD4-4705-A12B-9B71DDE63301}" type="slidenum">
              <a:rPr lang="nl-BE" noProof="0" smtClean="0"/>
              <a:t>19</a:t>
            </a:fld>
            <a:endParaRPr lang="nl-BE" noProof="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6CF20E99-FD37-418D-88AB-C78A2035D7C8}"/>
              </a:ext>
            </a:extLst>
          </p:cNvPr>
          <p:cNvPicPr>
            <a:picLocks noChangeAspect="1"/>
          </p:cNvPicPr>
          <p:nvPr/>
        </p:nvPicPr>
        <p:blipFill>
          <a:blip r:embed="rId3"/>
          <a:stretch>
            <a:fillRect/>
          </a:stretch>
        </p:blipFill>
        <p:spPr>
          <a:xfrm>
            <a:off x="448394" y="2924628"/>
            <a:ext cx="12272593" cy="6295744"/>
          </a:xfrm>
          <a:prstGeom prst="rect">
            <a:avLst/>
          </a:prstGeom>
        </p:spPr>
      </p:pic>
      <p:pic>
        <p:nvPicPr>
          <p:cNvPr id="6" name="Picture 6" descr="Graphical user interface, website&#10;&#10;Description automatically generated">
            <a:extLst>
              <a:ext uri="{FF2B5EF4-FFF2-40B4-BE49-F238E27FC236}">
                <a16:creationId xmlns:a16="http://schemas.microsoft.com/office/drawing/2014/main" id="{8D7ACA70-71A5-4D40-A2B5-69C4F6B0B116}"/>
              </a:ext>
            </a:extLst>
          </p:cNvPr>
          <p:cNvPicPr>
            <a:picLocks noChangeAspect="1"/>
          </p:cNvPicPr>
          <p:nvPr/>
        </p:nvPicPr>
        <p:blipFill>
          <a:blip r:embed="rId4"/>
          <a:stretch>
            <a:fillRect/>
          </a:stretch>
        </p:blipFill>
        <p:spPr>
          <a:xfrm>
            <a:off x="5673670" y="2932648"/>
            <a:ext cx="10931148" cy="5243183"/>
          </a:xfrm>
          <a:prstGeom prst="rect">
            <a:avLst/>
          </a:prstGeom>
        </p:spPr>
      </p:pic>
      <p:cxnSp>
        <p:nvCxnSpPr>
          <p:cNvPr id="7" name="Straight Arrow Connector 6">
            <a:extLst>
              <a:ext uri="{FF2B5EF4-FFF2-40B4-BE49-F238E27FC236}">
                <a16:creationId xmlns:a16="http://schemas.microsoft.com/office/drawing/2014/main" id="{D7E3057B-882A-47C2-AE1B-381B8DC6114C}"/>
              </a:ext>
            </a:extLst>
          </p:cNvPr>
          <p:cNvCxnSpPr/>
          <p:nvPr/>
        </p:nvCxnSpPr>
        <p:spPr>
          <a:xfrm flipV="1">
            <a:off x="3211634" y="4408825"/>
            <a:ext cx="2616231" cy="3992440"/>
          </a:xfrm>
          <a:prstGeom prst="straightConnector1">
            <a:avLst/>
          </a:prstGeom>
          <a:ln w="57150">
            <a:solidFill>
              <a:srgbClr val="FF0000"/>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8545F03-4655-4A4C-AC13-836D490D0A0A}"/>
              </a:ext>
            </a:extLst>
          </p:cNvPr>
          <p:cNvCxnSpPr>
            <a:cxnSpLocks/>
          </p:cNvCxnSpPr>
          <p:nvPr/>
        </p:nvCxnSpPr>
        <p:spPr>
          <a:xfrm flipV="1">
            <a:off x="3172518" y="4969508"/>
            <a:ext cx="6480392" cy="3431660"/>
          </a:xfrm>
          <a:prstGeom prst="straightConnector1">
            <a:avLst/>
          </a:prstGeom>
          <a:ln w="57150">
            <a:solidFill>
              <a:srgbClr val="FF0000"/>
            </a:solidFill>
            <a:headEnd type="non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4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Inleiding</a:t>
            </a:r>
          </a:p>
        </p:txBody>
      </p:sp>
      <p:sp>
        <p:nvSpPr>
          <p:cNvPr id="3" name="Tijdelijke aanduiding voor inhoud 2"/>
          <p:cNvSpPr>
            <a:spLocks noGrp="1"/>
          </p:cNvSpPr>
          <p:nvPr>
            <p:ph idx="1"/>
          </p:nvPr>
        </p:nvSpPr>
        <p:spPr/>
        <p:txBody>
          <a:bodyPr vert="horz" lIns="91440" tIns="45720" rIns="91440" bIns="45720" rtlCol="0" anchor="t">
            <a:normAutofit lnSpcReduction="10000"/>
          </a:bodyPr>
          <a:lstStyle/>
          <a:p>
            <a:pPr marL="85725" indent="0">
              <a:buNone/>
            </a:pPr>
            <a:r>
              <a:rPr lang="nl-BE" b="1" err="1"/>
              <a:t>Gather</a:t>
            </a:r>
            <a:r>
              <a:rPr lang="nl-BE" b="1"/>
              <a:t> Town: wat?</a:t>
            </a:r>
          </a:p>
          <a:p>
            <a:pPr marL="85725" indent="0">
              <a:buNone/>
            </a:pPr>
            <a:r>
              <a:rPr lang="nl-BE"/>
              <a:t>Software platform waar </a:t>
            </a:r>
          </a:p>
          <a:p>
            <a:pPr marL="1000125" indent="-914400">
              <a:buAutoNum type="arabicParenBoth"/>
            </a:pPr>
            <a:r>
              <a:rPr lang="nl-BE"/>
              <a:t>je grotere groepen studenten online kan samenbrengen </a:t>
            </a:r>
            <a:endParaRPr lang="nl-BE">
              <a:cs typeface="Arial"/>
            </a:endParaRPr>
          </a:p>
          <a:p>
            <a:pPr marL="1000125" indent="-914400">
              <a:buAutoNum type="arabicParenBoth"/>
            </a:pPr>
            <a:r>
              <a:rPr lang="nl-BE"/>
              <a:t>studenten op interactieve wijze met elkaar en lesgever online kunnen overleggen</a:t>
            </a:r>
            <a:endParaRPr lang="nl-BE">
              <a:cs typeface="Arial"/>
            </a:endParaRPr>
          </a:p>
          <a:p>
            <a:pPr marL="85725" indent="0">
              <a:buNone/>
            </a:pPr>
            <a:endParaRPr lang="nl-BE"/>
          </a:p>
          <a:p>
            <a:pPr marL="85725" indent="0">
              <a:buNone/>
            </a:pPr>
            <a:r>
              <a:rPr lang="nl-BE" err="1"/>
              <a:t>Gather</a:t>
            </a:r>
            <a:r>
              <a:rPr lang="nl-BE"/>
              <a:t> Town </a:t>
            </a:r>
            <a:r>
              <a:rPr lang="nl-BE" sz="3200"/>
              <a:t>&lt; Educatieve master -ingenieurswetenschappen UGent</a:t>
            </a:r>
          </a:p>
          <a:p>
            <a:pPr marL="85725" indent="0">
              <a:buNone/>
            </a:pPr>
            <a:endParaRPr lang="nl-BE"/>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a:t>
            </a:fld>
            <a:endParaRPr lang="nl-BE" noProof="0"/>
          </a:p>
        </p:txBody>
      </p:sp>
    </p:spTree>
    <p:extLst>
      <p:ext uri="{BB962C8B-B14F-4D97-AF65-F5344CB8AC3E}">
        <p14:creationId xmlns:p14="http://schemas.microsoft.com/office/powerpoint/2010/main" val="54085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D0B8-08C2-4712-9BAF-023064459782}"/>
              </a:ext>
            </a:extLst>
          </p:cNvPr>
          <p:cNvSpPr>
            <a:spLocks noGrp="1"/>
          </p:cNvSpPr>
          <p:nvPr>
            <p:ph type="title"/>
          </p:nvPr>
        </p:nvSpPr>
        <p:spPr/>
        <p:txBody>
          <a:bodyPr/>
          <a:lstStyle/>
          <a:p>
            <a:r>
              <a:rPr lang="en-US" sz="4800" dirty="0">
                <a:cs typeface="Arial"/>
              </a:rPr>
              <a:t>Als </a:t>
            </a:r>
            <a:r>
              <a:rPr lang="en-US" sz="4800" dirty="0" err="1">
                <a:cs typeface="Arial"/>
              </a:rPr>
              <a:t>lesgever</a:t>
            </a:r>
            <a:r>
              <a:rPr lang="en-US" sz="4800" dirty="0">
                <a:cs typeface="Arial"/>
              </a:rPr>
              <a:t> Aan de slag met gather town</a:t>
            </a:r>
            <a:endParaRPr lang="en-US" sz="4800" dirty="0"/>
          </a:p>
        </p:txBody>
      </p:sp>
      <p:sp>
        <p:nvSpPr>
          <p:cNvPr id="3" name="Content Placeholder 2">
            <a:extLst>
              <a:ext uri="{FF2B5EF4-FFF2-40B4-BE49-F238E27FC236}">
                <a16:creationId xmlns:a16="http://schemas.microsoft.com/office/drawing/2014/main" id="{70B6D3DC-980A-4C01-BD8A-6190AE072760}"/>
              </a:ext>
            </a:extLst>
          </p:cNvPr>
          <p:cNvSpPr>
            <a:spLocks noGrp="1"/>
          </p:cNvSpPr>
          <p:nvPr>
            <p:ph idx="1"/>
          </p:nvPr>
        </p:nvSpPr>
        <p:spPr>
          <a:xfrm>
            <a:off x="835825" y="1194364"/>
            <a:ext cx="15699575" cy="7897675"/>
          </a:xfrm>
        </p:spPr>
        <p:txBody>
          <a:bodyPr vert="horz" lIns="91440" tIns="45720" rIns="91440" bIns="45720" rtlCol="0" anchor="t">
            <a:normAutofit fontScale="92500" lnSpcReduction="10000"/>
          </a:bodyPr>
          <a:lstStyle/>
          <a:p>
            <a:r>
              <a:rPr lang="en-US">
                <a:cs typeface="Arial"/>
              </a:rPr>
              <a:t>Aangemaakte ruimte: 3 opties</a:t>
            </a:r>
          </a:p>
          <a:p>
            <a:endParaRPr lang="en-US">
              <a:cs typeface="Arial"/>
            </a:endParaRPr>
          </a:p>
          <a:p>
            <a:endParaRPr lang="en-US">
              <a:cs typeface="Arial"/>
            </a:endParaRPr>
          </a:p>
          <a:p>
            <a:pPr marL="1169670" lvl="1"/>
            <a:r>
              <a:rPr lang="en-US" b="1">
                <a:cs typeface="Arial"/>
              </a:rPr>
              <a:t>Enter space</a:t>
            </a:r>
            <a:r>
              <a:rPr lang="en-US">
                <a:cs typeface="Arial"/>
              </a:rPr>
              <a:t>: join space with your avatar</a:t>
            </a:r>
          </a:p>
          <a:p>
            <a:pPr marL="1169670" lvl="1"/>
            <a:r>
              <a:rPr lang="en-US" b="1">
                <a:cs typeface="Arial"/>
              </a:rPr>
              <a:t>Edit map</a:t>
            </a:r>
            <a:r>
              <a:rPr lang="en-US">
                <a:cs typeface="Arial"/>
              </a:rPr>
              <a:t> (= space builder): </a:t>
            </a:r>
          </a:p>
          <a:p>
            <a:pPr lvl="2" indent="-449580"/>
            <a:r>
              <a:rPr lang="en-US">
                <a:cs typeface="Arial"/>
              </a:rPr>
              <a:t>Tegels met speciale functies toevoegen via 'Tile Effects'</a:t>
            </a:r>
          </a:p>
          <a:p>
            <a:pPr lvl="2" indent="-449580"/>
            <a:r>
              <a:rPr lang="en-US">
                <a:cs typeface="Arial"/>
              </a:rPr>
              <a:t>Objecten toevoegen via 'Objects' &gt; 'More objects'</a:t>
            </a:r>
          </a:p>
          <a:p>
            <a:pPr marL="1169670" lvl="1"/>
            <a:r>
              <a:rPr lang="en-US" b="1">
                <a:cs typeface="Arial"/>
              </a:rPr>
              <a:t>Manage space</a:t>
            </a:r>
            <a:r>
              <a:rPr lang="en-US">
                <a:cs typeface="Arial"/>
              </a:rPr>
              <a:t>: </a:t>
            </a:r>
          </a:p>
          <a:p>
            <a:pPr lvl="2" indent="-449580"/>
            <a:r>
              <a:rPr lang="en-US">
                <a:cs typeface="Arial"/>
              </a:rPr>
              <a:t>Functies: Manage space owners &amp; builders (lesgevers)</a:t>
            </a:r>
          </a:p>
          <a:p>
            <a:pPr lvl="2" indent="-449580"/>
            <a:r>
              <a:rPr lang="en-US">
                <a:cs typeface="Arial"/>
              </a:rPr>
              <a:t>Licentie aankopen: upgrade space &gt; new reservation</a:t>
            </a:r>
          </a:p>
        </p:txBody>
      </p:sp>
      <p:sp>
        <p:nvSpPr>
          <p:cNvPr id="4" name="Slide Number Placeholder 3">
            <a:extLst>
              <a:ext uri="{FF2B5EF4-FFF2-40B4-BE49-F238E27FC236}">
                <a16:creationId xmlns:a16="http://schemas.microsoft.com/office/drawing/2014/main" id="{E8A7B07E-272C-497D-8BF0-9D5A82C0A21C}"/>
              </a:ext>
            </a:extLst>
          </p:cNvPr>
          <p:cNvSpPr>
            <a:spLocks noGrp="1"/>
          </p:cNvSpPr>
          <p:nvPr>
            <p:ph type="sldNum" sz="quarter" idx="12"/>
          </p:nvPr>
        </p:nvSpPr>
        <p:spPr/>
        <p:txBody>
          <a:bodyPr/>
          <a:lstStyle/>
          <a:p>
            <a:fld id="{7AE184E0-0BD4-4705-A12B-9B71DDE63301}" type="slidenum">
              <a:rPr lang="nl-BE" noProof="0" smtClean="0"/>
              <a:t>20</a:t>
            </a:fld>
            <a:endParaRPr lang="nl-BE" noProof="0"/>
          </a:p>
        </p:txBody>
      </p:sp>
      <p:pic>
        <p:nvPicPr>
          <p:cNvPr id="5" name="Picture 5" descr="A picture containing graphical user interface&#10;&#10;Description automatically generated">
            <a:extLst>
              <a:ext uri="{FF2B5EF4-FFF2-40B4-BE49-F238E27FC236}">
                <a16:creationId xmlns:a16="http://schemas.microsoft.com/office/drawing/2014/main" id="{8EB12C1C-0681-4634-8DD7-41CD99328BFB}"/>
              </a:ext>
            </a:extLst>
          </p:cNvPr>
          <p:cNvPicPr>
            <a:picLocks noChangeAspect="1"/>
          </p:cNvPicPr>
          <p:nvPr/>
        </p:nvPicPr>
        <p:blipFill>
          <a:blip r:embed="rId3"/>
          <a:stretch>
            <a:fillRect/>
          </a:stretch>
        </p:blipFill>
        <p:spPr>
          <a:xfrm>
            <a:off x="1346549" y="2168752"/>
            <a:ext cx="9589704" cy="1263959"/>
          </a:xfrm>
          <a:prstGeom prst="rect">
            <a:avLst/>
          </a:prstGeom>
        </p:spPr>
      </p:pic>
    </p:spTree>
    <p:extLst>
      <p:ext uri="{BB962C8B-B14F-4D97-AF65-F5344CB8AC3E}">
        <p14:creationId xmlns:p14="http://schemas.microsoft.com/office/powerpoint/2010/main" val="94132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526A26-01F4-4C51-AC0D-052EDF4720D4}"/>
              </a:ext>
            </a:extLst>
          </p:cNvPr>
          <p:cNvSpPr>
            <a:spLocks noGrp="1"/>
          </p:cNvSpPr>
          <p:nvPr>
            <p:ph type="sldNum" sz="quarter" idx="4"/>
          </p:nvPr>
        </p:nvSpPr>
        <p:spPr/>
        <p:txBody>
          <a:bodyPr/>
          <a:lstStyle/>
          <a:p>
            <a:fld id="{7AE184E0-0BD4-4705-A12B-9B71DDE63301}" type="slidenum">
              <a:rPr lang="nl-BE" noProof="0" smtClean="0"/>
              <a:pPr/>
              <a:t>21</a:t>
            </a:fld>
            <a:endParaRPr lang="nl-BE" noProof="0"/>
          </a:p>
        </p:txBody>
      </p:sp>
    </p:spTree>
    <p:extLst>
      <p:ext uri="{BB962C8B-B14F-4D97-AF65-F5344CB8AC3E}">
        <p14:creationId xmlns:p14="http://schemas.microsoft.com/office/powerpoint/2010/main" val="123462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err="1"/>
              <a:t>Good</a:t>
            </a:r>
            <a:r>
              <a:rPr lang="nl-BE"/>
              <a:t> </a:t>
            </a:r>
            <a:r>
              <a:rPr lang="nl-BE" err="1"/>
              <a:t>practice</a:t>
            </a:r>
            <a:endParaRPr lang="nl-BE"/>
          </a:p>
        </p:txBody>
      </p:sp>
      <p:sp>
        <p:nvSpPr>
          <p:cNvPr id="3" name="Tijdelijke aanduiding voor inhoud 2"/>
          <p:cNvSpPr>
            <a:spLocks noGrp="1"/>
          </p:cNvSpPr>
          <p:nvPr>
            <p:ph idx="1"/>
          </p:nvPr>
        </p:nvSpPr>
        <p:spPr>
          <a:xfrm>
            <a:off x="221227" y="1194364"/>
            <a:ext cx="17329354" cy="6696000"/>
          </a:xfrm>
        </p:spPr>
        <p:txBody>
          <a:bodyPr vert="horz" lIns="91440" tIns="45720" rIns="91440" bIns="45720" rtlCol="0" anchor="t">
            <a:normAutofit/>
          </a:bodyPr>
          <a:lstStyle/>
          <a:p>
            <a:pPr marL="85725" indent="0">
              <a:buNone/>
            </a:pPr>
            <a:r>
              <a:rPr lang="nl-BE"/>
              <a:t>Proefproject bij het vak Business Planning &lt; 3</a:t>
            </a:r>
            <a:r>
              <a:rPr lang="nl-BE" baseline="30000"/>
              <a:t>de</a:t>
            </a:r>
            <a:r>
              <a:rPr lang="nl-BE"/>
              <a:t> bachelor TEW</a:t>
            </a:r>
          </a:p>
          <a:p>
            <a:pPr marL="85725" indent="0">
              <a:buNone/>
            </a:pPr>
            <a:r>
              <a:rPr lang="nl-BE" sz="4000">
                <a:sym typeface="Wingdings" panose="05000000000000000000" pitchFamily="2" charset="2"/>
              </a:rPr>
              <a:t> </a:t>
            </a:r>
            <a:r>
              <a:rPr lang="nl-BE" sz="4000"/>
              <a:t>Prof. Mirjam Knockaert en assistente Karlien Coppens</a:t>
            </a:r>
          </a:p>
          <a:p>
            <a:pPr marL="85725" indent="0">
              <a:buNone/>
            </a:pPr>
            <a:endParaRPr lang="nl-BE"/>
          </a:p>
          <a:p>
            <a:pPr marL="85725" indent="0">
              <a:buNone/>
            </a:pPr>
            <a:r>
              <a:rPr lang="nl-BE"/>
              <a:t>Waarom </a:t>
            </a:r>
            <a:r>
              <a:rPr lang="nl-BE" err="1"/>
              <a:t>Gather</a:t>
            </a:r>
            <a:r>
              <a:rPr lang="nl-BE"/>
              <a:t> Town?</a:t>
            </a:r>
            <a:endParaRPr lang="nl-BE">
              <a:cs typeface="Arial"/>
            </a:endParaRPr>
          </a:p>
          <a:p>
            <a:pPr marL="1000125" indent="-914400">
              <a:buAutoNum type="arabicPeriod"/>
            </a:pPr>
            <a:r>
              <a:rPr lang="nl-BE"/>
              <a:t>Oplossing voor lokalenproblematiek (parallelle lokalen met losse banken en stoelen)</a:t>
            </a:r>
          </a:p>
          <a:p>
            <a:pPr marL="1000125" indent="-914400">
              <a:buAutoNum type="arabicPeriod"/>
            </a:pPr>
            <a:r>
              <a:rPr lang="nl-BE" err="1"/>
              <a:t>Blend@UGent</a:t>
            </a:r>
            <a:r>
              <a:rPr lang="nl-BE"/>
              <a:t> concept: academiejaar 2020-2021</a:t>
            </a:r>
          </a:p>
          <a:p>
            <a:pPr marL="85725" indent="0">
              <a:buNone/>
            </a:pPr>
            <a:endParaRPr lang="nl-BE"/>
          </a:p>
          <a:p>
            <a:pPr marL="85725" indent="0">
              <a:buNone/>
            </a:pPr>
            <a:endParaRPr lang="nl-BE"/>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3</a:t>
            </a:fld>
            <a:endParaRPr lang="nl-BE" noProof="0"/>
          </a:p>
        </p:txBody>
      </p:sp>
    </p:spTree>
    <p:extLst>
      <p:ext uri="{BB962C8B-B14F-4D97-AF65-F5344CB8AC3E}">
        <p14:creationId xmlns:p14="http://schemas.microsoft.com/office/powerpoint/2010/main" val="189022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Doelstellingen vandaag</a:t>
            </a:r>
          </a:p>
        </p:txBody>
      </p:sp>
      <p:sp>
        <p:nvSpPr>
          <p:cNvPr id="3" name="Tijdelijke aanduiding voor inhoud 2"/>
          <p:cNvSpPr>
            <a:spLocks noGrp="1"/>
          </p:cNvSpPr>
          <p:nvPr>
            <p:ph idx="1"/>
          </p:nvPr>
        </p:nvSpPr>
        <p:spPr>
          <a:xfrm>
            <a:off x="221227" y="1194364"/>
            <a:ext cx="17329354" cy="6696000"/>
          </a:xfrm>
        </p:spPr>
        <p:txBody>
          <a:bodyPr vert="horz" lIns="91440" tIns="45720" rIns="91440" bIns="45720" rtlCol="0" anchor="t">
            <a:normAutofit/>
          </a:bodyPr>
          <a:lstStyle/>
          <a:p>
            <a:pPr marL="1000125" indent="-914400">
              <a:buAutoNum type="arabicPeriod"/>
            </a:pPr>
            <a:r>
              <a:rPr lang="nl-BE"/>
              <a:t>Proefproject </a:t>
            </a:r>
            <a:r>
              <a:rPr lang="nl-BE" err="1"/>
              <a:t>Gather</a:t>
            </a:r>
            <a:r>
              <a:rPr lang="nl-BE"/>
              <a:t> Town binnen FEB</a:t>
            </a:r>
          </a:p>
          <a:p>
            <a:pPr marL="1000125" indent="-914400">
              <a:buAutoNum type="arabicPeriod"/>
            </a:pPr>
            <a:r>
              <a:rPr lang="nl-BE"/>
              <a:t>Demo van de mogelijkheden van </a:t>
            </a:r>
            <a:r>
              <a:rPr lang="nl-BE" err="1"/>
              <a:t>Gather</a:t>
            </a:r>
            <a:r>
              <a:rPr lang="nl-BE"/>
              <a:t> Town op basis van eigen ervaringen</a:t>
            </a:r>
          </a:p>
          <a:p>
            <a:pPr marL="1000125" indent="-914400">
              <a:buAutoNum type="arabicPeriod"/>
            </a:pPr>
            <a:r>
              <a:rPr lang="nl-BE"/>
              <a:t>Interesse voor aankoop licentie volgend jaar '21-'22?</a:t>
            </a:r>
            <a:endParaRPr lang="nl-BE">
              <a:cs typeface="Arial"/>
            </a:endParaRPr>
          </a:p>
          <a:p>
            <a:pPr marL="85725" indent="0">
              <a:buNone/>
            </a:pPr>
            <a:r>
              <a:rPr lang="nl-BE"/>
              <a:t>		</a:t>
            </a:r>
          </a:p>
          <a:p>
            <a:pPr marL="1000125" indent="-914400">
              <a:buAutoNum type="arabicPeriod"/>
            </a:pPr>
            <a:endParaRPr lang="nl-BE"/>
          </a:p>
          <a:p>
            <a:pPr marL="85725" indent="0">
              <a:buNone/>
            </a:pPr>
            <a:endParaRPr lang="nl-BE"/>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4</a:t>
            </a:fld>
            <a:endParaRPr lang="nl-BE" noProof="0"/>
          </a:p>
        </p:txBody>
      </p:sp>
    </p:spTree>
    <p:extLst>
      <p:ext uri="{BB962C8B-B14F-4D97-AF65-F5344CB8AC3E}">
        <p14:creationId xmlns:p14="http://schemas.microsoft.com/office/powerpoint/2010/main" val="28998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p:txBody>
          <a:bodyPr/>
          <a:lstStyle/>
          <a:p>
            <a:r>
              <a:rPr lang="nl-NL" err="1"/>
              <a:t>Gather</a:t>
            </a:r>
            <a:r>
              <a:rPr lang="nl-NL"/>
              <a:t> </a:t>
            </a:r>
            <a:r>
              <a:rPr lang="nl-NL" err="1"/>
              <a:t>town</a:t>
            </a:r>
          </a:p>
        </p:txBody>
      </p:sp>
      <p:sp>
        <p:nvSpPr>
          <p:cNvPr id="18" name="Ondertitel 17"/>
          <p:cNvSpPr>
            <a:spLocks noGrp="1"/>
          </p:cNvSpPr>
          <p:nvPr>
            <p:ph type="subTitle" idx="1"/>
          </p:nvPr>
        </p:nvSpPr>
        <p:spPr/>
        <p:txBody>
          <a:bodyPr vert="horz" lIns="91440" tIns="45720" rIns="91440" bIns="45720" rtlCol="0" anchor="t">
            <a:normAutofit/>
          </a:bodyPr>
          <a:lstStyle/>
          <a:p>
            <a:r>
              <a:rPr lang="nl-NL" dirty="0"/>
              <a:t> </a:t>
            </a:r>
            <a:endParaRPr lang="nl-NL">
              <a:cs typeface="Arial"/>
            </a:endParaRPr>
          </a:p>
        </p:txBody>
      </p:sp>
      <p:sp>
        <p:nvSpPr>
          <p:cNvPr id="3" name="Tijdelijke aanduiding voor tekst 2">
            <a:extLst>
              <a:ext uri="{FF2B5EF4-FFF2-40B4-BE49-F238E27FC236}">
                <a16:creationId xmlns:a16="http://schemas.microsoft.com/office/drawing/2014/main" id="{7398EF2E-C770-4BD2-BE86-F13AC2BAA606}"/>
              </a:ext>
            </a:extLst>
          </p:cNvPr>
          <p:cNvSpPr>
            <a:spLocks noGrp="1"/>
          </p:cNvSpPr>
          <p:nvPr>
            <p:ph type="body" sz="quarter" idx="10"/>
          </p:nvPr>
        </p:nvSpPr>
        <p:spPr/>
        <p:txBody>
          <a:bodyPr/>
          <a:lstStyle/>
          <a:p>
            <a:endParaRPr lang="nl-BE"/>
          </a:p>
        </p:txBody>
      </p:sp>
    </p:spTree>
    <p:extLst>
      <p:ext uri="{BB962C8B-B14F-4D97-AF65-F5344CB8AC3E}">
        <p14:creationId xmlns:p14="http://schemas.microsoft.com/office/powerpoint/2010/main" val="335561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ABF4F-84C5-44A7-883D-2041DAD67D74}"/>
              </a:ext>
            </a:extLst>
          </p:cNvPr>
          <p:cNvSpPr>
            <a:spLocks noGrp="1"/>
          </p:cNvSpPr>
          <p:nvPr>
            <p:ph type="title"/>
          </p:nvPr>
        </p:nvSpPr>
        <p:spPr/>
        <p:txBody>
          <a:bodyPr/>
          <a:lstStyle/>
          <a:p>
            <a:r>
              <a:rPr lang="nl-BE"/>
              <a:t>inhoud:</a:t>
            </a:r>
          </a:p>
        </p:txBody>
      </p:sp>
      <p:sp>
        <p:nvSpPr>
          <p:cNvPr id="3" name="Tijdelijke aanduiding voor inhoud 2">
            <a:extLst>
              <a:ext uri="{FF2B5EF4-FFF2-40B4-BE49-F238E27FC236}">
                <a16:creationId xmlns:a16="http://schemas.microsoft.com/office/drawing/2014/main" id="{401BA348-53B9-4BD3-9936-1773F405B3E7}"/>
              </a:ext>
            </a:extLst>
          </p:cNvPr>
          <p:cNvSpPr>
            <a:spLocks noGrp="1"/>
          </p:cNvSpPr>
          <p:nvPr>
            <p:ph idx="1"/>
          </p:nvPr>
        </p:nvSpPr>
        <p:spPr/>
        <p:txBody>
          <a:bodyPr vert="horz" lIns="91440" tIns="45720" rIns="91440" bIns="45720" rtlCol="0" anchor="t">
            <a:normAutofit/>
          </a:bodyPr>
          <a:lstStyle/>
          <a:p>
            <a:pPr marL="1000125" indent="-914400">
              <a:buAutoNum type="arabicPeriod"/>
            </a:pPr>
            <a:r>
              <a:rPr lang="nl-BE" dirty="0"/>
              <a:t>Wat is </a:t>
            </a:r>
            <a:r>
              <a:rPr lang="nl-BE" dirty="0" err="1"/>
              <a:t>Gather</a:t>
            </a:r>
            <a:r>
              <a:rPr lang="nl-BE" dirty="0"/>
              <a:t> Town?</a:t>
            </a:r>
          </a:p>
          <a:p>
            <a:pPr marL="1000125" indent="-914400">
              <a:buAutoNum type="arabicPeriod"/>
            </a:pPr>
            <a:r>
              <a:rPr lang="nl-BE" dirty="0"/>
              <a:t>Hoe werkt het?</a:t>
            </a:r>
            <a:endParaRPr lang="nl-BE" dirty="0">
              <a:cs typeface="Arial"/>
            </a:endParaRPr>
          </a:p>
          <a:p>
            <a:pPr marL="1000125" indent="-914400">
              <a:buAutoNum type="arabicPeriod"/>
            </a:pPr>
            <a:r>
              <a:rPr lang="nl-BE" dirty="0"/>
              <a:t>Demo in virtuele ruimte</a:t>
            </a:r>
            <a:endParaRPr lang="nl-BE" dirty="0">
              <a:cs typeface="Arial"/>
            </a:endParaRPr>
          </a:p>
          <a:p>
            <a:pPr marL="1000125" indent="-914400">
              <a:buAutoNum type="arabicPeriod"/>
            </a:pPr>
            <a:r>
              <a:rPr lang="nl-BE" dirty="0"/>
              <a:t>Recente toepassingen binnen FEB</a:t>
            </a:r>
            <a:endParaRPr lang="nl-BE" dirty="0">
              <a:cs typeface="Arial"/>
            </a:endParaRPr>
          </a:p>
          <a:p>
            <a:pPr marL="85725" indent="0">
              <a:buNone/>
            </a:pPr>
            <a:endParaRPr lang="nl-BE" dirty="0">
              <a:cs typeface="Arial"/>
            </a:endParaRPr>
          </a:p>
        </p:txBody>
      </p:sp>
      <p:sp>
        <p:nvSpPr>
          <p:cNvPr id="4" name="Tijdelijke aanduiding voor dianummer 3">
            <a:extLst>
              <a:ext uri="{FF2B5EF4-FFF2-40B4-BE49-F238E27FC236}">
                <a16:creationId xmlns:a16="http://schemas.microsoft.com/office/drawing/2014/main" id="{E32D485F-45FD-4462-BCD3-27CEB68D33BF}"/>
              </a:ext>
            </a:extLst>
          </p:cNvPr>
          <p:cNvSpPr>
            <a:spLocks noGrp="1"/>
          </p:cNvSpPr>
          <p:nvPr>
            <p:ph type="sldNum" sz="quarter" idx="12"/>
          </p:nvPr>
        </p:nvSpPr>
        <p:spPr/>
        <p:txBody>
          <a:bodyPr/>
          <a:lstStyle/>
          <a:p>
            <a:fld id="{7AE184E0-0BD4-4705-A12B-9B71DDE63301}" type="slidenum">
              <a:rPr lang="nl-BE" noProof="0" smtClean="0"/>
              <a:t>6</a:t>
            </a:fld>
            <a:endParaRPr lang="nl-BE" noProof="0"/>
          </a:p>
        </p:txBody>
      </p:sp>
    </p:spTree>
    <p:extLst>
      <p:ext uri="{BB962C8B-B14F-4D97-AF65-F5344CB8AC3E}">
        <p14:creationId xmlns:p14="http://schemas.microsoft.com/office/powerpoint/2010/main" val="381655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1) Wat is </a:t>
            </a:r>
            <a:r>
              <a:rPr lang="nl-NL" err="1"/>
              <a:t>gather</a:t>
            </a:r>
            <a:r>
              <a:rPr lang="nl-NL"/>
              <a:t> </a:t>
            </a:r>
            <a:r>
              <a:rPr lang="nl-NL" err="1"/>
              <a:t>town</a:t>
            </a:r>
            <a:r>
              <a:rPr lang="nl-NL"/>
              <a:t>? </a:t>
            </a:r>
          </a:p>
        </p:txBody>
      </p:sp>
      <p:sp>
        <p:nvSpPr>
          <p:cNvPr id="3" name="Tijdelijke aanduiding voor inhoud 2"/>
          <p:cNvSpPr>
            <a:spLocks noGrp="1"/>
          </p:cNvSpPr>
          <p:nvPr>
            <p:ph idx="1"/>
          </p:nvPr>
        </p:nvSpPr>
        <p:spPr>
          <a:xfrm>
            <a:off x="812825" y="1061997"/>
            <a:ext cx="15699575" cy="6696000"/>
          </a:xfrm>
        </p:spPr>
        <p:txBody>
          <a:bodyPr vert="horz" lIns="91440" tIns="45720" rIns="91440" bIns="45720" rtlCol="0" anchor="t">
            <a:normAutofit/>
          </a:bodyPr>
          <a:lstStyle/>
          <a:p>
            <a:r>
              <a:rPr lang="nl-NL"/>
              <a:t>Aanbieder van (gratis) virtuele platformen:</a:t>
            </a:r>
          </a:p>
          <a:p>
            <a:endParaRPr lang="nl-NL">
              <a:cs typeface="Arial"/>
            </a:endParaRPr>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7</a:t>
            </a:fld>
            <a:endParaRPr lang="nl-BE" noProof="0"/>
          </a:p>
        </p:txBody>
      </p:sp>
      <p:pic>
        <p:nvPicPr>
          <p:cNvPr id="5" name="Afbeelding 4">
            <a:extLst>
              <a:ext uri="{FF2B5EF4-FFF2-40B4-BE49-F238E27FC236}">
                <a16:creationId xmlns:a16="http://schemas.microsoft.com/office/drawing/2014/main" id="{7277B0BE-A568-488D-A946-FD19C0A36E2E}"/>
              </a:ext>
            </a:extLst>
          </p:cNvPr>
          <p:cNvPicPr>
            <a:picLocks noChangeAspect="1"/>
          </p:cNvPicPr>
          <p:nvPr/>
        </p:nvPicPr>
        <p:blipFill>
          <a:blip r:embed="rId3"/>
          <a:stretch>
            <a:fillRect/>
          </a:stretch>
        </p:blipFill>
        <p:spPr>
          <a:xfrm>
            <a:off x="0" y="2440657"/>
            <a:ext cx="4390886" cy="4550072"/>
          </a:xfrm>
          <a:prstGeom prst="rect">
            <a:avLst/>
          </a:prstGeom>
        </p:spPr>
      </p:pic>
      <p:pic>
        <p:nvPicPr>
          <p:cNvPr id="6" name="Afbeelding 5">
            <a:extLst>
              <a:ext uri="{FF2B5EF4-FFF2-40B4-BE49-F238E27FC236}">
                <a16:creationId xmlns:a16="http://schemas.microsoft.com/office/drawing/2014/main" id="{935C1CD8-577C-40EA-8F1B-C3B495DDB223}"/>
              </a:ext>
            </a:extLst>
          </p:cNvPr>
          <p:cNvPicPr>
            <a:picLocks noChangeAspect="1"/>
          </p:cNvPicPr>
          <p:nvPr/>
        </p:nvPicPr>
        <p:blipFill>
          <a:blip r:embed="rId4"/>
          <a:stretch>
            <a:fillRect/>
          </a:stretch>
        </p:blipFill>
        <p:spPr>
          <a:xfrm>
            <a:off x="4328614" y="5124212"/>
            <a:ext cx="5933441" cy="4629388"/>
          </a:xfrm>
          <a:prstGeom prst="rect">
            <a:avLst/>
          </a:prstGeom>
        </p:spPr>
      </p:pic>
      <p:pic>
        <p:nvPicPr>
          <p:cNvPr id="7" name="Afbeelding 6">
            <a:extLst>
              <a:ext uri="{FF2B5EF4-FFF2-40B4-BE49-F238E27FC236}">
                <a16:creationId xmlns:a16="http://schemas.microsoft.com/office/drawing/2014/main" id="{CB7AF836-142D-4C95-BF79-4BB19E26AB5A}"/>
              </a:ext>
            </a:extLst>
          </p:cNvPr>
          <p:cNvPicPr>
            <a:picLocks noChangeAspect="1"/>
          </p:cNvPicPr>
          <p:nvPr/>
        </p:nvPicPr>
        <p:blipFill>
          <a:blip r:embed="rId5"/>
          <a:stretch>
            <a:fillRect/>
          </a:stretch>
        </p:blipFill>
        <p:spPr>
          <a:xfrm>
            <a:off x="11756713" y="6126480"/>
            <a:ext cx="5548062" cy="3627120"/>
          </a:xfrm>
          <a:prstGeom prst="rect">
            <a:avLst/>
          </a:prstGeom>
        </p:spPr>
      </p:pic>
      <p:pic>
        <p:nvPicPr>
          <p:cNvPr id="8" name="Afbeelding 7">
            <a:extLst>
              <a:ext uri="{FF2B5EF4-FFF2-40B4-BE49-F238E27FC236}">
                <a16:creationId xmlns:a16="http://schemas.microsoft.com/office/drawing/2014/main" id="{44B45536-4D28-49EF-B853-330CD85E9760}"/>
              </a:ext>
            </a:extLst>
          </p:cNvPr>
          <p:cNvPicPr>
            <a:picLocks noChangeAspect="1"/>
          </p:cNvPicPr>
          <p:nvPr/>
        </p:nvPicPr>
        <p:blipFill>
          <a:blip r:embed="rId6"/>
          <a:stretch>
            <a:fillRect/>
          </a:stretch>
        </p:blipFill>
        <p:spPr>
          <a:xfrm>
            <a:off x="7829113" y="2233200"/>
            <a:ext cx="5587876" cy="3893280"/>
          </a:xfrm>
          <a:prstGeom prst="rect">
            <a:avLst/>
          </a:prstGeom>
        </p:spPr>
      </p:pic>
    </p:spTree>
    <p:extLst>
      <p:ext uri="{BB962C8B-B14F-4D97-AF65-F5344CB8AC3E}">
        <p14:creationId xmlns:p14="http://schemas.microsoft.com/office/powerpoint/2010/main" val="188828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5C935-2AC4-4000-AB2B-65592EF41AFE}"/>
              </a:ext>
            </a:extLst>
          </p:cNvPr>
          <p:cNvSpPr>
            <a:spLocks noGrp="1"/>
          </p:cNvSpPr>
          <p:nvPr>
            <p:ph type="title"/>
          </p:nvPr>
        </p:nvSpPr>
        <p:spPr/>
        <p:txBody>
          <a:bodyPr/>
          <a:lstStyle/>
          <a:p>
            <a:r>
              <a:rPr lang="nl-BE"/>
              <a:t>1) Wat is </a:t>
            </a:r>
            <a:r>
              <a:rPr lang="nl-BE" err="1"/>
              <a:t>gather</a:t>
            </a:r>
            <a:r>
              <a:rPr lang="nl-BE"/>
              <a:t> </a:t>
            </a:r>
            <a:r>
              <a:rPr lang="nl-BE" err="1"/>
              <a:t>town</a:t>
            </a:r>
            <a:r>
              <a:rPr lang="nl-BE"/>
              <a:t>?</a:t>
            </a:r>
          </a:p>
        </p:txBody>
      </p:sp>
      <p:sp>
        <p:nvSpPr>
          <p:cNvPr id="3" name="Tijdelijke aanduiding voor inhoud 2">
            <a:extLst>
              <a:ext uri="{FF2B5EF4-FFF2-40B4-BE49-F238E27FC236}">
                <a16:creationId xmlns:a16="http://schemas.microsoft.com/office/drawing/2014/main" id="{7ECEE7C7-7A85-4264-976C-55AB8994CD3E}"/>
              </a:ext>
            </a:extLst>
          </p:cNvPr>
          <p:cNvSpPr>
            <a:spLocks noGrp="1"/>
          </p:cNvSpPr>
          <p:nvPr>
            <p:ph idx="1"/>
          </p:nvPr>
        </p:nvSpPr>
        <p:spPr/>
        <p:txBody>
          <a:bodyPr vert="horz" lIns="91440" tIns="45720" rIns="91440" bIns="45720" rtlCol="0" anchor="t">
            <a:normAutofit/>
          </a:bodyPr>
          <a:lstStyle/>
          <a:p>
            <a:r>
              <a:rPr lang="nl-BE"/>
              <a:t>Eigen virtuele ruimte opbouwen of bestaande ruimte aanpassen via ‘</a:t>
            </a:r>
            <a:r>
              <a:rPr lang="nl-BE" err="1"/>
              <a:t>space</a:t>
            </a:r>
            <a:r>
              <a:rPr lang="nl-BE"/>
              <a:t> editor’:</a:t>
            </a:r>
          </a:p>
        </p:txBody>
      </p:sp>
      <p:sp>
        <p:nvSpPr>
          <p:cNvPr id="4" name="Tijdelijke aanduiding voor dianummer 3">
            <a:extLst>
              <a:ext uri="{FF2B5EF4-FFF2-40B4-BE49-F238E27FC236}">
                <a16:creationId xmlns:a16="http://schemas.microsoft.com/office/drawing/2014/main" id="{5E763223-AE7D-40C4-B4FA-DE42312B6104}"/>
              </a:ext>
            </a:extLst>
          </p:cNvPr>
          <p:cNvSpPr>
            <a:spLocks noGrp="1"/>
          </p:cNvSpPr>
          <p:nvPr>
            <p:ph type="sldNum" sz="quarter" idx="12"/>
          </p:nvPr>
        </p:nvSpPr>
        <p:spPr/>
        <p:txBody>
          <a:bodyPr/>
          <a:lstStyle/>
          <a:p>
            <a:fld id="{7AE184E0-0BD4-4705-A12B-9B71DDE63301}" type="slidenum">
              <a:rPr lang="nl-BE" noProof="0" smtClean="0"/>
              <a:t>8</a:t>
            </a:fld>
            <a:endParaRPr lang="nl-BE" noProof="0"/>
          </a:p>
        </p:txBody>
      </p:sp>
      <p:pic>
        <p:nvPicPr>
          <p:cNvPr id="7" name="Afbeelding 6">
            <a:extLst>
              <a:ext uri="{FF2B5EF4-FFF2-40B4-BE49-F238E27FC236}">
                <a16:creationId xmlns:a16="http://schemas.microsoft.com/office/drawing/2014/main" id="{AD972B3A-3C19-4680-805F-071C1B44E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666" y="3242967"/>
            <a:ext cx="12501009" cy="6510633"/>
          </a:xfrm>
          <a:prstGeom prst="rect">
            <a:avLst/>
          </a:prstGeom>
        </p:spPr>
      </p:pic>
      <p:pic>
        <p:nvPicPr>
          <p:cNvPr id="9" name="Afbeelding 8">
            <a:extLst>
              <a:ext uri="{FF2B5EF4-FFF2-40B4-BE49-F238E27FC236}">
                <a16:creationId xmlns:a16="http://schemas.microsoft.com/office/drawing/2014/main" id="{2BEC79E6-7792-4D37-8DEA-35CE07C77791}"/>
              </a:ext>
            </a:extLst>
          </p:cNvPr>
          <p:cNvPicPr>
            <a:picLocks noChangeAspect="1"/>
          </p:cNvPicPr>
          <p:nvPr/>
        </p:nvPicPr>
        <p:blipFill>
          <a:blip r:embed="rId4"/>
          <a:stretch>
            <a:fillRect/>
          </a:stretch>
        </p:blipFill>
        <p:spPr>
          <a:xfrm>
            <a:off x="32550" y="5785042"/>
            <a:ext cx="10469880" cy="3979842"/>
          </a:xfrm>
          <a:prstGeom prst="rect">
            <a:avLst/>
          </a:prstGeom>
        </p:spPr>
      </p:pic>
    </p:spTree>
    <p:extLst>
      <p:ext uri="{BB962C8B-B14F-4D97-AF65-F5344CB8AC3E}">
        <p14:creationId xmlns:p14="http://schemas.microsoft.com/office/powerpoint/2010/main" val="151884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1146E-5EAA-4F59-A171-26930863EE6A}"/>
              </a:ext>
            </a:extLst>
          </p:cNvPr>
          <p:cNvSpPr>
            <a:spLocks noGrp="1"/>
          </p:cNvSpPr>
          <p:nvPr>
            <p:ph type="title"/>
          </p:nvPr>
        </p:nvSpPr>
        <p:spPr/>
        <p:txBody>
          <a:bodyPr/>
          <a:lstStyle/>
          <a:p>
            <a:r>
              <a:rPr lang="nl-BE"/>
              <a:t>2) Hoe werkt </a:t>
            </a:r>
            <a:r>
              <a:rPr lang="nl-BE" err="1"/>
              <a:t>Gather</a:t>
            </a:r>
            <a:r>
              <a:rPr lang="nl-BE"/>
              <a:t> </a:t>
            </a:r>
            <a:r>
              <a:rPr lang="nl-BE" err="1"/>
              <a:t>town</a:t>
            </a:r>
            <a:r>
              <a:rPr lang="nl-BE"/>
              <a:t>?</a:t>
            </a:r>
          </a:p>
        </p:txBody>
      </p:sp>
      <p:sp>
        <p:nvSpPr>
          <p:cNvPr id="3" name="Tijdelijke aanduiding voor inhoud 2">
            <a:extLst>
              <a:ext uri="{FF2B5EF4-FFF2-40B4-BE49-F238E27FC236}">
                <a16:creationId xmlns:a16="http://schemas.microsoft.com/office/drawing/2014/main" id="{1D72BB75-E733-4AFA-8929-D2B75B49C65A}"/>
              </a:ext>
            </a:extLst>
          </p:cNvPr>
          <p:cNvSpPr>
            <a:spLocks noGrp="1"/>
          </p:cNvSpPr>
          <p:nvPr>
            <p:ph idx="1"/>
          </p:nvPr>
        </p:nvSpPr>
        <p:spPr>
          <a:xfrm>
            <a:off x="835825" y="1194363"/>
            <a:ext cx="15699575" cy="7754339"/>
          </a:xfrm>
        </p:spPr>
        <p:txBody>
          <a:bodyPr>
            <a:normAutofit/>
          </a:bodyPr>
          <a:lstStyle/>
          <a:p>
            <a:r>
              <a:rPr lang="nl-BE"/>
              <a:t>Elke deelnemer: eigen avatar (navigeren in ruimte)</a:t>
            </a:r>
          </a:p>
          <a:p>
            <a:r>
              <a:rPr lang="nl-BE"/>
              <a:t>Microfoon &amp; video automatisch gedeeld met andere ‘nabije’ </a:t>
            </a:r>
            <a:r>
              <a:rPr lang="nl-BE" err="1"/>
              <a:t>avatars</a:t>
            </a:r>
            <a:r>
              <a:rPr lang="nl-BE"/>
              <a:t> </a:t>
            </a:r>
          </a:p>
          <a:p>
            <a:pPr marL="85725" indent="0">
              <a:buNone/>
            </a:pPr>
            <a:endParaRPr lang="nl-BE"/>
          </a:p>
          <a:p>
            <a:pPr marL="85725" indent="0">
              <a:buNone/>
            </a:pPr>
            <a:endParaRPr lang="nl-BE"/>
          </a:p>
          <a:p>
            <a:pPr marL="85725" indent="0">
              <a:buNone/>
            </a:pPr>
            <a:endParaRPr lang="nl-BE"/>
          </a:p>
          <a:p>
            <a:pPr marL="85725" indent="0">
              <a:buNone/>
            </a:pPr>
            <a:endParaRPr lang="nl-BE"/>
          </a:p>
          <a:p>
            <a:pPr marL="85725" indent="0">
              <a:buNone/>
            </a:pPr>
            <a:endParaRPr lang="nl-BE"/>
          </a:p>
        </p:txBody>
      </p:sp>
      <p:sp>
        <p:nvSpPr>
          <p:cNvPr id="4" name="Tijdelijke aanduiding voor dianummer 3">
            <a:extLst>
              <a:ext uri="{FF2B5EF4-FFF2-40B4-BE49-F238E27FC236}">
                <a16:creationId xmlns:a16="http://schemas.microsoft.com/office/drawing/2014/main" id="{B121BF23-7323-44E9-B57B-14E2F95384E1}"/>
              </a:ext>
            </a:extLst>
          </p:cNvPr>
          <p:cNvSpPr>
            <a:spLocks noGrp="1"/>
          </p:cNvSpPr>
          <p:nvPr>
            <p:ph type="sldNum" sz="quarter" idx="12"/>
          </p:nvPr>
        </p:nvSpPr>
        <p:spPr/>
        <p:txBody>
          <a:bodyPr/>
          <a:lstStyle/>
          <a:p>
            <a:fld id="{7AE184E0-0BD4-4705-A12B-9B71DDE63301}" type="slidenum">
              <a:rPr lang="nl-BE" noProof="0" smtClean="0"/>
              <a:t>9</a:t>
            </a:fld>
            <a:endParaRPr lang="nl-BE" noProof="0"/>
          </a:p>
        </p:txBody>
      </p:sp>
      <p:pic>
        <p:nvPicPr>
          <p:cNvPr id="6" name="Afbeelding 5">
            <a:extLst>
              <a:ext uri="{FF2B5EF4-FFF2-40B4-BE49-F238E27FC236}">
                <a16:creationId xmlns:a16="http://schemas.microsoft.com/office/drawing/2014/main" id="{77B3033F-A998-4568-A313-39237898DF65}"/>
              </a:ext>
            </a:extLst>
          </p:cNvPr>
          <p:cNvPicPr>
            <a:picLocks noChangeAspect="1"/>
          </p:cNvPicPr>
          <p:nvPr/>
        </p:nvPicPr>
        <p:blipFill>
          <a:blip r:embed="rId3"/>
          <a:stretch>
            <a:fillRect/>
          </a:stretch>
        </p:blipFill>
        <p:spPr>
          <a:xfrm>
            <a:off x="3020101" y="3980497"/>
            <a:ext cx="8072549" cy="3865246"/>
          </a:xfrm>
          <a:prstGeom prst="rect">
            <a:avLst/>
          </a:prstGeom>
        </p:spPr>
      </p:pic>
    </p:spTree>
    <p:extLst>
      <p:ext uri="{BB962C8B-B14F-4D97-AF65-F5344CB8AC3E}">
        <p14:creationId xmlns:p14="http://schemas.microsoft.com/office/powerpoint/2010/main" val="2119400444"/>
      </p:ext>
    </p:extLst>
  </p:cSld>
  <p:clrMapOvr>
    <a:masterClrMapping/>
  </p:clrMapOvr>
</p:sld>
</file>

<file path=ppt/theme/theme1.xml><?xml version="1.0" encoding="utf-8"?>
<a:theme xmlns:a="http://schemas.openxmlformats.org/drawingml/2006/main" name="Kantoorthema">
  <a:themeElements>
    <a:clrScheme name="UGent EB">
      <a:dk1>
        <a:sysClr val="windowText" lastClr="000000"/>
      </a:dk1>
      <a:lt1>
        <a:sysClr val="window" lastClr="FFFFFF"/>
      </a:lt1>
      <a:dk2>
        <a:srgbClr val="1E64C8"/>
      </a:dk2>
      <a:lt2>
        <a:srgbClr val="E9F0FA"/>
      </a:lt2>
      <a:accent1>
        <a:srgbClr val="AEB050"/>
      </a:accent1>
      <a:accent2>
        <a:srgbClr val="B6B862"/>
      </a:accent2>
      <a:accent3>
        <a:srgbClr val="BEC073"/>
      </a:accent3>
      <a:accent4>
        <a:srgbClr val="C6C885"/>
      </a:accent4>
      <a:accent5>
        <a:srgbClr val="CED096"/>
      </a:accent5>
      <a:accent6>
        <a:srgbClr val="D7D8A8"/>
      </a:accent6>
      <a:hlink>
        <a:srgbClr val="1E64C8"/>
      </a:hlink>
      <a:folHlink>
        <a:srgbClr val="1E64C8"/>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NL_EB.potx" id="{22C5B605-4EA6-435C-8A1F-7BB9471489E8}" vid="{4CAB5B50-87A7-4BE4-8C6E-16AD1602DA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339CAC3FE5A9439143D9B4DD3762DA" ma:contentTypeVersion="13" ma:contentTypeDescription="Een nieuw document maken." ma:contentTypeScope="" ma:versionID="f683686a475a9706c56595694f48e213">
  <xsd:schema xmlns:xsd="http://www.w3.org/2001/XMLSchema" xmlns:xs="http://www.w3.org/2001/XMLSchema" xmlns:p="http://schemas.microsoft.com/office/2006/metadata/properties" xmlns:ns3="accf210d-3568-470d-bc24-8f84c293f95d" xmlns:ns4="e9eefd5e-eb8a-4690-b8a3-e9c1d5bacbad" targetNamespace="http://schemas.microsoft.com/office/2006/metadata/properties" ma:root="true" ma:fieldsID="60b04d4d6e69c774f37bc67559f1a35c" ns3:_="" ns4:_="">
    <xsd:import namespace="accf210d-3568-470d-bc24-8f84c293f95d"/>
    <xsd:import namespace="e9eefd5e-eb8a-4690-b8a3-e9c1d5bacb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210d-3568-470d-bc24-8f84c293f95d"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efd5e-eb8a-4690-b8a3-e9c1d5bacb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97CB5A-DC73-4E28-9852-11A51E19FAC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9eefd5e-eb8a-4690-b8a3-e9c1d5bacbad"/>
    <ds:schemaRef ds:uri="accf210d-3568-470d-bc24-8f84c293f95d"/>
    <ds:schemaRef ds:uri="http://www.w3.org/XML/1998/namespace"/>
  </ds:schemaRefs>
</ds:datastoreItem>
</file>

<file path=customXml/itemProps2.xml><?xml version="1.0" encoding="utf-8"?>
<ds:datastoreItem xmlns:ds="http://schemas.openxmlformats.org/officeDocument/2006/customXml" ds:itemID="{19AB1365-8BCC-4863-B2A3-A2E1DA456981}">
  <ds:schemaRefs>
    <ds:schemaRef ds:uri="accf210d-3568-470d-bc24-8f84c293f95d"/>
    <ds:schemaRef ds:uri="e9eefd5e-eb8a-4690-b8a3-e9c1d5bacb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C2418-6D6D-4EB3-910A-0F60E01C19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PowerPoint_UGent_NL_EB</Template>
  <TotalTime>0</TotalTime>
  <Words>2266</Words>
  <Application>Microsoft Office PowerPoint</Application>
  <PresentationFormat>Aangepast</PresentationFormat>
  <Paragraphs>219</Paragraphs>
  <Slides>21</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Wingdings</vt:lpstr>
      <vt:lpstr>Kantoorthema</vt:lpstr>
      <vt:lpstr>Innovatie op je bord</vt:lpstr>
      <vt:lpstr>Inleiding</vt:lpstr>
      <vt:lpstr>Good practice</vt:lpstr>
      <vt:lpstr>Doelstellingen vandaag</vt:lpstr>
      <vt:lpstr>Gather town</vt:lpstr>
      <vt:lpstr>inhoud:</vt:lpstr>
      <vt:lpstr>1) Wat is gather town? </vt:lpstr>
      <vt:lpstr>1) Wat is gather town?</vt:lpstr>
      <vt:lpstr>2) Hoe werkt Gather town?</vt:lpstr>
      <vt:lpstr>2) Hoe werkt gather town?</vt:lpstr>
      <vt:lpstr>3) Demo in gather town</vt:lpstr>
      <vt:lpstr>3) Demo in gather.town</vt:lpstr>
      <vt:lpstr>4) Toepassingen binnen fEB</vt:lpstr>
      <vt:lpstr>4) Toepassingen BINNEN FEB</vt:lpstr>
      <vt:lpstr>4) Toepassingen binnen fEB</vt:lpstr>
      <vt:lpstr>1. Vragen project?  2. Discussie Aankoop licentie '21-'22</vt:lpstr>
      <vt:lpstr>Als lesgever aan de slag met gather town</vt:lpstr>
      <vt:lpstr>Als lesgever aan de slag met gather town</vt:lpstr>
      <vt:lpstr>Als lesgever aan de slag met gather town</vt:lpstr>
      <vt:lpstr>Als lesgever Aan de slag met gather town</vt:lpstr>
      <vt:lpstr>PowerPoint-presentatie</vt:lpstr>
    </vt:vector>
  </TitlesOfParts>
  <Manager/>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Karlien Coppens</dc:creator>
  <cp:keywords/>
  <dc:description/>
  <cp:lastModifiedBy>Fanny Buysschaert</cp:lastModifiedBy>
  <cp:revision>121</cp:revision>
  <dcterms:created xsi:type="dcterms:W3CDTF">2021-05-07T08:24:56Z</dcterms:created>
  <dcterms:modified xsi:type="dcterms:W3CDTF">2021-08-05T08:42:11Z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lpwstr>20</vt:lpwstr>
  </property>
  <property fmtid="{D5CDD505-2E9C-101B-9397-08002B2CF9AE}" pid="6" name="ContentTypeId">
    <vt:lpwstr>0x010100C9339CAC3FE5A9439143D9B4DD3762DA</vt:lpwstr>
  </property>
</Properties>
</file>