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9" autoAdjust="0"/>
    <p:restoredTop sz="94660"/>
  </p:normalViewPr>
  <p:slideViewPr>
    <p:cSldViewPr snapToGrid="0">
      <p:cViewPr varScale="1">
        <p:scale>
          <a:sx n="70" d="100"/>
          <a:sy n="70" d="100"/>
        </p:scale>
        <p:origin x="92" y="1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1151A-B24E-42CB-816C-104484328E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8237CC-490B-458E-974F-126AFD097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840055-4EA4-48C5-B896-D1EB0C18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997588-FE38-44F3-B289-5BAA17F67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ED073-C88F-43B3-A92A-F9BF09B39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20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A4DD9-82FC-45BA-BFDA-C7C75D27E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6F3704-6239-443D-BA8E-751C23D1C0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70F24-0B5D-47B1-9873-C015E7604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D693E-B13D-46E6-99FD-FD8016A0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C8824C-5171-47F2-ABEE-B693F97E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16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007E74-B5A0-4533-9DE1-1BDB0D8E6E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4C3AD-78A1-4B98-AE40-DD3EF399B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1BE184-95B5-4994-B76B-0B516D80A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5B7B1-37C6-4D89-A8ED-29E97E82A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AB29D-1E42-44F6-8D82-BE07FC6A5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0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962F1-937E-4BCA-AEDA-F0941971E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2C6E-EB80-43D6-90A9-5DAD183B1F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3DDE7-50DB-4A67-BD00-6CAACFC1A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2F9E71-D5D0-4CB4-9857-34721DFDF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C19D8-F9D4-40A3-B705-F2D6EFA97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01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F8090-4D4A-4D44-8641-23346CC53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D35637-5EDE-4D33-8A77-7BB093E96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55603-61F7-4B1D-9DAB-A6EB7EE3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B1D3E-BE0E-4881-BDAF-542BB84B1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3B07E6-DBF5-4F2E-AAAB-8589D91B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60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B0CBF4-D6FF-4FF8-9844-6B6C02D69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B4E695-BFA5-49AF-A785-8C5E9D2E63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FA09E-8185-45C8-BD1B-AE30A588C1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1B61E-46A2-4F21-837E-FA371B82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C12EC-E208-4558-8D49-D71AD938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F1045-92D8-4610-9606-472079E9B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38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4D03F-EB18-4C54-8D15-074D17676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5433F5-3FF1-401E-9BED-CFD089A71C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6D968-2DFD-45DC-9952-62F08E6C08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BC116-DE28-47F8-8860-ECBDD38EC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5E7619-C47B-4F40-AC84-FA6E93E245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B86179-DBB1-424D-B8FA-13B709F54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08EA06-F664-4447-9560-E8B1AE58B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D7760C-4009-479D-A65A-81688CC5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299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F38C4-C64D-4522-95A5-24CA62A0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6D8278-1FAD-4240-9BD1-ED39D3F1C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72671-AFE4-4D6F-A006-1197ECCC2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5BBE3F-F16C-4E6C-9ADC-C5E37E17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439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2AA60F-FC77-44D8-83B6-F204D5AA7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410517-BD1A-4226-8B39-448FEC055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FEE8E-1FBB-407F-BAE5-77F07D408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56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ABCA-B4FB-4007-91D1-64EEA80AE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82EDB-1498-4EC1-876C-9571694D1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EC9E0F-2C83-4600-8DC6-D148BD5F76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67EE7-A1FA-4578-B20B-78A124F24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FA94A-416E-4867-9C3E-95C9B16DF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DCAEDD-087F-444C-96CE-137C2FCDD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224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9EC8D-2B11-4300-84E1-BAC5D519E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74E509-DFD7-4251-AC8D-F6B1630C8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53854D-FF30-47E0-B0CB-5323DFF3E1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4101A7-438A-4233-B43C-C516D94A4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BE6F3-D748-4AC9-8D0A-92E2FA57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B8581-8C20-4CA4-941F-263F896F6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868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AD3A32-5D51-438A-B758-673FADFEC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D048B-C937-424B-A6D4-4E841F29B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70051-6758-46C3-9095-38022653D5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060DE-54E0-4B88-838F-6297D6961F40}" type="datetimeFigureOut">
              <a:rPr lang="en-GB" smtClean="0"/>
              <a:t>11/09/2018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37E78-1C98-4096-8ABF-602EA20F8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4CB01-CB13-457D-BA23-F49799D381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33BCB-7A1A-4042-A22E-3265CCE2C7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550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70" name="Group 1569">
            <a:extLst>
              <a:ext uri="{FF2B5EF4-FFF2-40B4-BE49-F238E27FC236}">
                <a16:creationId xmlns:a16="http://schemas.microsoft.com/office/drawing/2014/main" id="{3453FDD1-D18D-4C11-A4A3-7671BC044217}"/>
              </a:ext>
            </a:extLst>
          </p:cNvPr>
          <p:cNvGrpSpPr/>
          <p:nvPr/>
        </p:nvGrpSpPr>
        <p:grpSpPr>
          <a:xfrm>
            <a:off x="2426462" y="949325"/>
            <a:ext cx="6845300" cy="4959350"/>
            <a:chOff x="2673350" y="949325"/>
            <a:chExt cx="6845300" cy="4959350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783E84D1-61B3-4180-958F-136D1DC3F9A4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73350" y="949325"/>
              <a:ext cx="6845300" cy="4959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8" name="Group 205">
              <a:extLst>
                <a:ext uri="{FF2B5EF4-FFF2-40B4-BE49-F238E27FC236}">
                  <a16:creationId xmlns:a16="http://schemas.microsoft.com/office/drawing/2014/main" id="{962A6A56-E89A-4DD9-B570-D91AC207A8C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5588" y="949325"/>
              <a:ext cx="4959350" cy="4959350"/>
              <a:chOff x="2561" y="598"/>
              <a:chExt cx="3124" cy="3124"/>
            </a:xfrm>
          </p:grpSpPr>
          <p:pic>
            <p:nvPicPr>
              <p:cNvPr id="1029" name="Picture 5">
                <a:extLst>
                  <a:ext uri="{FF2B5EF4-FFF2-40B4-BE49-F238E27FC236}">
                    <a16:creationId xmlns:a16="http://schemas.microsoft.com/office/drawing/2014/main" id="{D15CECEB-7D80-4A09-AC21-3710975683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61" y="598"/>
                <a:ext cx="3124" cy="31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02" name="Freeform 6">
                <a:extLst>
                  <a:ext uri="{FF2B5EF4-FFF2-40B4-BE49-F238E27FC236}">
                    <a16:creationId xmlns:a16="http://schemas.microsoft.com/office/drawing/2014/main" id="{938E70B4-96FC-4150-ACE7-BF894C31C9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8" y="1300"/>
                <a:ext cx="149" cy="394"/>
              </a:xfrm>
              <a:custGeom>
                <a:avLst/>
                <a:gdLst>
                  <a:gd name="T0" fmla="*/ 157 w 600"/>
                  <a:gd name="T1" fmla="*/ 34 h 1575"/>
                  <a:gd name="T2" fmla="*/ 151 w 600"/>
                  <a:gd name="T3" fmla="*/ 88 h 1575"/>
                  <a:gd name="T4" fmla="*/ 104 w 600"/>
                  <a:gd name="T5" fmla="*/ 217 h 1575"/>
                  <a:gd name="T6" fmla="*/ 35 w 600"/>
                  <a:gd name="T7" fmla="*/ 380 h 1575"/>
                  <a:gd name="T8" fmla="*/ 6 w 600"/>
                  <a:gd name="T9" fmla="*/ 471 h 1575"/>
                  <a:gd name="T10" fmla="*/ 1 w 600"/>
                  <a:gd name="T11" fmla="*/ 526 h 1575"/>
                  <a:gd name="T12" fmla="*/ 38 w 600"/>
                  <a:gd name="T13" fmla="*/ 660 h 1575"/>
                  <a:gd name="T14" fmla="*/ 88 w 600"/>
                  <a:gd name="T15" fmla="*/ 894 h 1575"/>
                  <a:gd name="T16" fmla="*/ 130 w 600"/>
                  <a:gd name="T17" fmla="*/ 1145 h 1575"/>
                  <a:gd name="T18" fmla="*/ 150 w 600"/>
                  <a:gd name="T19" fmla="*/ 1339 h 1575"/>
                  <a:gd name="T20" fmla="*/ 159 w 600"/>
                  <a:gd name="T21" fmla="*/ 1400 h 1575"/>
                  <a:gd name="T22" fmla="*/ 185 w 600"/>
                  <a:gd name="T23" fmla="*/ 1458 h 1575"/>
                  <a:gd name="T24" fmla="*/ 231 w 600"/>
                  <a:gd name="T25" fmla="*/ 1520 h 1575"/>
                  <a:gd name="T26" fmla="*/ 271 w 600"/>
                  <a:gd name="T27" fmla="*/ 1551 h 1575"/>
                  <a:gd name="T28" fmla="*/ 310 w 600"/>
                  <a:gd name="T29" fmla="*/ 1569 h 1575"/>
                  <a:gd name="T30" fmla="*/ 342 w 600"/>
                  <a:gd name="T31" fmla="*/ 1575 h 1575"/>
                  <a:gd name="T32" fmla="*/ 371 w 600"/>
                  <a:gd name="T33" fmla="*/ 1569 h 1575"/>
                  <a:gd name="T34" fmla="*/ 425 w 600"/>
                  <a:gd name="T35" fmla="*/ 1538 h 1575"/>
                  <a:gd name="T36" fmla="*/ 549 w 600"/>
                  <a:gd name="T37" fmla="*/ 1477 h 1575"/>
                  <a:gd name="T38" fmla="*/ 598 w 600"/>
                  <a:gd name="T39" fmla="*/ 1444 h 1575"/>
                  <a:gd name="T40" fmla="*/ 595 w 600"/>
                  <a:gd name="T41" fmla="*/ 1436 h 1575"/>
                  <a:gd name="T42" fmla="*/ 559 w 600"/>
                  <a:gd name="T43" fmla="*/ 1439 h 1575"/>
                  <a:gd name="T44" fmla="*/ 501 w 600"/>
                  <a:gd name="T45" fmla="*/ 1441 h 1575"/>
                  <a:gd name="T46" fmla="*/ 450 w 600"/>
                  <a:gd name="T47" fmla="*/ 1449 h 1575"/>
                  <a:gd name="T48" fmla="*/ 404 w 600"/>
                  <a:gd name="T49" fmla="*/ 1452 h 1575"/>
                  <a:gd name="T50" fmla="*/ 368 w 600"/>
                  <a:gd name="T51" fmla="*/ 1436 h 1575"/>
                  <a:gd name="T52" fmla="*/ 343 w 600"/>
                  <a:gd name="T53" fmla="*/ 1403 h 1575"/>
                  <a:gd name="T54" fmla="*/ 300 w 600"/>
                  <a:gd name="T55" fmla="*/ 1286 h 1575"/>
                  <a:gd name="T56" fmla="*/ 246 w 600"/>
                  <a:gd name="T57" fmla="*/ 1084 h 1575"/>
                  <a:gd name="T58" fmla="*/ 198 w 600"/>
                  <a:gd name="T59" fmla="*/ 861 h 1575"/>
                  <a:gd name="T60" fmla="*/ 170 w 600"/>
                  <a:gd name="T61" fmla="*/ 689 h 1575"/>
                  <a:gd name="T62" fmla="*/ 169 w 600"/>
                  <a:gd name="T63" fmla="*/ 615 h 1575"/>
                  <a:gd name="T64" fmla="*/ 180 w 600"/>
                  <a:gd name="T65" fmla="*/ 553 h 1575"/>
                  <a:gd name="T66" fmla="*/ 188 w 600"/>
                  <a:gd name="T67" fmla="*/ 499 h 1575"/>
                  <a:gd name="T68" fmla="*/ 186 w 600"/>
                  <a:gd name="T69" fmla="*/ 392 h 1575"/>
                  <a:gd name="T70" fmla="*/ 219 w 600"/>
                  <a:gd name="T71" fmla="*/ 266 h 1575"/>
                  <a:gd name="T72" fmla="*/ 262 w 600"/>
                  <a:gd name="T73" fmla="*/ 153 h 1575"/>
                  <a:gd name="T74" fmla="*/ 296 w 600"/>
                  <a:gd name="T75" fmla="*/ 93 h 1575"/>
                  <a:gd name="T76" fmla="*/ 338 w 600"/>
                  <a:gd name="T77" fmla="*/ 47 h 1575"/>
                  <a:gd name="T78" fmla="*/ 367 w 600"/>
                  <a:gd name="T79" fmla="*/ 1 h 1575"/>
                  <a:gd name="T80" fmla="*/ 353 w 600"/>
                  <a:gd name="T81" fmla="*/ 3 h 1575"/>
                  <a:gd name="T82" fmla="*/ 308 w 600"/>
                  <a:gd name="T83" fmla="*/ 20 h 1575"/>
                  <a:gd name="T84" fmla="*/ 272 w 600"/>
                  <a:gd name="T85" fmla="*/ 16 h 1575"/>
                  <a:gd name="T86" fmla="*/ 248 w 600"/>
                  <a:gd name="T87" fmla="*/ 5 h 1575"/>
                  <a:gd name="T88" fmla="*/ 222 w 600"/>
                  <a:gd name="T89" fmla="*/ 12 h 1575"/>
                  <a:gd name="T90" fmla="*/ 186 w 600"/>
                  <a:gd name="T91" fmla="*/ 35 h 1575"/>
                  <a:gd name="T92" fmla="*/ 171 w 600"/>
                  <a:gd name="T93" fmla="*/ 36 h 1575"/>
                  <a:gd name="T94" fmla="*/ 151 w 600"/>
                  <a:gd name="T95" fmla="*/ 14 h 1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600" h="1575">
                    <a:moveTo>
                      <a:pt x="145" y="7"/>
                    </a:moveTo>
                    <a:lnTo>
                      <a:pt x="150" y="15"/>
                    </a:lnTo>
                    <a:lnTo>
                      <a:pt x="155" y="23"/>
                    </a:lnTo>
                    <a:lnTo>
                      <a:pt x="157" y="34"/>
                    </a:lnTo>
                    <a:lnTo>
                      <a:pt x="157" y="46"/>
                    </a:lnTo>
                    <a:lnTo>
                      <a:pt x="157" y="59"/>
                    </a:lnTo>
                    <a:lnTo>
                      <a:pt x="155" y="73"/>
                    </a:lnTo>
                    <a:lnTo>
                      <a:pt x="151" y="88"/>
                    </a:lnTo>
                    <a:lnTo>
                      <a:pt x="147" y="104"/>
                    </a:lnTo>
                    <a:lnTo>
                      <a:pt x="135" y="140"/>
                    </a:lnTo>
                    <a:lnTo>
                      <a:pt x="121" y="177"/>
                    </a:lnTo>
                    <a:lnTo>
                      <a:pt x="104" y="217"/>
                    </a:lnTo>
                    <a:lnTo>
                      <a:pt x="87" y="258"/>
                    </a:lnTo>
                    <a:lnTo>
                      <a:pt x="68" y="299"/>
                    </a:lnTo>
                    <a:lnTo>
                      <a:pt x="51" y="340"/>
                    </a:lnTo>
                    <a:lnTo>
                      <a:pt x="35" y="380"/>
                    </a:lnTo>
                    <a:lnTo>
                      <a:pt x="21" y="419"/>
                    </a:lnTo>
                    <a:lnTo>
                      <a:pt x="14" y="436"/>
                    </a:lnTo>
                    <a:lnTo>
                      <a:pt x="9" y="455"/>
                    </a:lnTo>
                    <a:lnTo>
                      <a:pt x="6" y="471"/>
                    </a:lnTo>
                    <a:lnTo>
                      <a:pt x="3" y="486"/>
                    </a:lnTo>
                    <a:lnTo>
                      <a:pt x="0" y="501"/>
                    </a:lnTo>
                    <a:lnTo>
                      <a:pt x="0" y="514"/>
                    </a:lnTo>
                    <a:lnTo>
                      <a:pt x="1" y="526"/>
                    </a:lnTo>
                    <a:lnTo>
                      <a:pt x="4" y="536"/>
                    </a:lnTo>
                    <a:lnTo>
                      <a:pt x="14" y="571"/>
                    </a:lnTo>
                    <a:lnTo>
                      <a:pt x="26" y="612"/>
                    </a:lnTo>
                    <a:lnTo>
                      <a:pt x="38" y="660"/>
                    </a:lnTo>
                    <a:lnTo>
                      <a:pt x="50" y="713"/>
                    </a:lnTo>
                    <a:lnTo>
                      <a:pt x="63" y="772"/>
                    </a:lnTo>
                    <a:lnTo>
                      <a:pt x="75" y="832"/>
                    </a:lnTo>
                    <a:lnTo>
                      <a:pt x="88" y="894"/>
                    </a:lnTo>
                    <a:lnTo>
                      <a:pt x="99" y="958"/>
                    </a:lnTo>
                    <a:lnTo>
                      <a:pt x="110" y="1022"/>
                    </a:lnTo>
                    <a:lnTo>
                      <a:pt x="120" y="1084"/>
                    </a:lnTo>
                    <a:lnTo>
                      <a:pt x="130" y="1145"/>
                    </a:lnTo>
                    <a:lnTo>
                      <a:pt x="137" y="1201"/>
                    </a:lnTo>
                    <a:lnTo>
                      <a:pt x="144" y="1252"/>
                    </a:lnTo>
                    <a:lnTo>
                      <a:pt x="148" y="1299"/>
                    </a:lnTo>
                    <a:lnTo>
                      <a:pt x="150" y="1339"/>
                    </a:lnTo>
                    <a:lnTo>
                      <a:pt x="151" y="1370"/>
                    </a:lnTo>
                    <a:lnTo>
                      <a:pt x="152" y="1379"/>
                    </a:lnTo>
                    <a:lnTo>
                      <a:pt x="156" y="1388"/>
                    </a:lnTo>
                    <a:lnTo>
                      <a:pt x="159" y="1400"/>
                    </a:lnTo>
                    <a:lnTo>
                      <a:pt x="163" y="1413"/>
                    </a:lnTo>
                    <a:lnTo>
                      <a:pt x="170" y="1428"/>
                    </a:lnTo>
                    <a:lnTo>
                      <a:pt x="176" y="1443"/>
                    </a:lnTo>
                    <a:lnTo>
                      <a:pt x="185" y="1458"/>
                    </a:lnTo>
                    <a:lnTo>
                      <a:pt x="194" y="1474"/>
                    </a:lnTo>
                    <a:lnTo>
                      <a:pt x="205" y="1490"/>
                    </a:lnTo>
                    <a:lnTo>
                      <a:pt x="217" y="1506"/>
                    </a:lnTo>
                    <a:lnTo>
                      <a:pt x="231" y="1520"/>
                    </a:lnTo>
                    <a:lnTo>
                      <a:pt x="246" y="1534"/>
                    </a:lnTo>
                    <a:lnTo>
                      <a:pt x="254" y="1540"/>
                    </a:lnTo>
                    <a:lnTo>
                      <a:pt x="262" y="1546"/>
                    </a:lnTo>
                    <a:lnTo>
                      <a:pt x="271" y="1551"/>
                    </a:lnTo>
                    <a:lnTo>
                      <a:pt x="281" y="1556"/>
                    </a:lnTo>
                    <a:lnTo>
                      <a:pt x="290" y="1562"/>
                    </a:lnTo>
                    <a:lnTo>
                      <a:pt x="300" y="1565"/>
                    </a:lnTo>
                    <a:lnTo>
                      <a:pt x="310" y="1569"/>
                    </a:lnTo>
                    <a:lnTo>
                      <a:pt x="321" y="1573"/>
                    </a:lnTo>
                    <a:lnTo>
                      <a:pt x="328" y="1574"/>
                    </a:lnTo>
                    <a:lnTo>
                      <a:pt x="335" y="1575"/>
                    </a:lnTo>
                    <a:lnTo>
                      <a:pt x="342" y="1575"/>
                    </a:lnTo>
                    <a:lnTo>
                      <a:pt x="349" y="1575"/>
                    </a:lnTo>
                    <a:lnTo>
                      <a:pt x="356" y="1574"/>
                    </a:lnTo>
                    <a:lnTo>
                      <a:pt x="364" y="1572"/>
                    </a:lnTo>
                    <a:lnTo>
                      <a:pt x="371" y="1569"/>
                    </a:lnTo>
                    <a:lnTo>
                      <a:pt x="379" y="1567"/>
                    </a:lnTo>
                    <a:lnTo>
                      <a:pt x="394" y="1560"/>
                    </a:lnTo>
                    <a:lnTo>
                      <a:pt x="410" y="1550"/>
                    </a:lnTo>
                    <a:lnTo>
                      <a:pt x="425" y="1538"/>
                    </a:lnTo>
                    <a:lnTo>
                      <a:pt x="441" y="1523"/>
                    </a:lnTo>
                    <a:lnTo>
                      <a:pt x="468" y="1511"/>
                    </a:lnTo>
                    <a:lnTo>
                      <a:pt x="521" y="1490"/>
                    </a:lnTo>
                    <a:lnTo>
                      <a:pt x="549" y="1477"/>
                    </a:lnTo>
                    <a:lnTo>
                      <a:pt x="574" y="1463"/>
                    </a:lnTo>
                    <a:lnTo>
                      <a:pt x="584" y="1456"/>
                    </a:lnTo>
                    <a:lnTo>
                      <a:pt x="592" y="1450"/>
                    </a:lnTo>
                    <a:lnTo>
                      <a:pt x="598" y="1444"/>
                    </a:lnTo>
                    <a:lnTo>
                      <a:pt x="600" y="1439"/>
                    </a:lnTo>
                    <a:lnTo>
                      <a:pt x="600" y="1438"/>
                    </a:lnTo>
                    <a:lnTo>
                      <a:pt x="599" y="1437"/>
                    </a:lnTo>
                    <a:lnTo>
                      <a:pt x="595" y="1436"/>
                    </a:lnTo>
                    <a:lnTo>
                      <a:pt x="592" y="1436"/>
                    </a:lnTo>
                    <a:lnTo>
                      <a:pt x="584" y="1436"/>
                    </a:lnTo>
                    <a:lnTo>
                      <a:pt x="572" y="1438"/>
                    </a:lnTo>
                    <a:lnTo>
                      <a:pt x="559" y="1439"/>
                    </a:lnTo>
                    <a:lnTo>
                      <a:pt x="544" y="1441"/>
                    </a:lnTo>
                    <a:lnTo>
                      <a:pt x="528" y="1442"/>
                    </a:lnTo>
                    <a:lnTo>
                      <a:pt x="511" y="1441"/>
                    </a:lnTo>
                    <a:lnTo>
                      <a:pt x="501" y="1441"/>
                    </a:lnTo>
                    <a:lnTo>
                      <a:pt x="490" y="1442"/>
                    </a:lnTo>
                    <a:lnTo>
                      <a:pt x="479" y="1443"/>
                    </a:lnTo>
                    <a:lnTo>
                      <a:pt x="469" y="1444"/>
                    </a:lnTo>
                    <a:lnTo>
                      <a:pt x="450" y="1449"/>
                    </a:lnTo>
                    <a:lnTo>
                      <a:pt x="431" y="1452"/>
                    </a:lnTo>
                    <a:lnTo>
                      <a:pt x="422" y="1452"/>
                    </a:lnTo>
                    <a:lnTo>
                      <a:pt x="412" y="1453"/>
                    </a:lnTo>
                    <a:lnTo>
                      <a:pt x="404" y="1452"/>
                    </a:lnTo>
                    <a:lnTo>
                      <a:pt x="395" y="1450"/>
                    </a:lnTo>
                    <a:lnTo>
                      <a:pt x="385" y="1446"/>
                    </a:lnTo>
                    <a:lnTo>
                      <a:pt x="377" y="1442"/>
                    </a:lnTo>
                    <a:lnTo>
                      <a:pt x="368" y="1436"/>
                    </a:lnTo>
                    <a:lnTo>
                      <a:pt x="359" y="1428"/>
                    </a:lnTo>
                    <a:lnTo>
                      <a:pt x="354" y="1422"/>
                    </a:lnTo>
                    <a:lnTo>
                      <a:pt x="349" y="1414"/>
                    </a:lnTo>
                    <a:lnTo>
                      <a:pt x="343" y="1403"/>
                    </a:lnTo>
                    <a:lnTo>
                      <a:pt x="338" y="1391"/>
                    </a:lnTo>
                    <a:lnTo>
                      <a:pt x="326" y="1362"/>
                    </a:lnTo>
                    <a:lnTo>
                      <a:pt x="313" y="1327"/>
                    </a:lnTo>
                    <a:lnTo>
                      <a:pt x="300" y="1286"/>
                    </a:lnTo>
                    <a:lnTo>
                      <a:pt x="287" y="1241"/>
                    </a:lnTo>
                    <a:lnTo>
                      <a:pt x="273" y="1191"/>
                    </a:lnTo>
                    <a:lnTo>
                      <a:pt x="259" y="1138"/>
                    </a:lnTo>
                    <a:lnTo>
                      <a:pt x="246" y="1084"/>
                    </a:lnTo>
                    <a:lnTo>
                      <a:pt x="233" y="1028"/>
                    </a:lnTo>
                    <a:lnTo>
                      <a:pt x="220" y="972"/>
                    </a:lnTo>
                    <a:lnTo>
                      <a:pt x="210" y="916"/>
                    </a:lnTo>
                    <a:lnTo>
                      <a:pt x="198" y="861"/>
                    </a:lnTo>
                    <a:lnTo>
                      <a:pt x="188" y="808"/>
                    </a:lnTo>
                    <a:lnTo>
                      <a:pt x="179" y="758"/>
                    </a:lnTo>
                    <a:lnTo>
                      <a:pt x="173" y="711"/>
                    </a:lnTo>
                    <a:lnTo>
                      <a:pt x="170" y="689"/>
                    </a:lnTo>
                    <a:lnTo>
                      <a:pt x="169" y="668"/>
                    </a:lnTo>
                    <a:lnTo>
                      <a:pt x="168" y="649"/>
                    </a:lnTo>
                    <a:lnTo>
                      <a:pt x="168" y="631"/>
                    </a:lnTo>
                    <a:lnTo>
                      <a:pt x="169" y="615"/>
                    </a:lnTo>
                    <a:lnTo>
                      <a:pt x="171" y="600"/>
                    </a:lnTo>
                    <a:lnTo>
                      <a:pt x="173" y="586"/>
                    </a:lnTo>
                    <a:lnTo>
                      <a:pt x="175" y="573"/>
                    </a:lnTo>
                    <a:lnTo>
                      <a:pt x="180" y="553"/>
                    </a:lnTo>
                    <a:lnTo>
                      <a:pt x="186" y="538"/>
                    </a:lnTo>
                    <a:lnTo>
                      <a:pt x="189" y="527"/>
                    </a:lnTo>
                    <a:lnTo>
                      <a:pt x="190" y="520"/>
                    </a:lnTo>
                    <a:lnTo>
                      <a:pt x="188" y="499"/>
                    </a:lnTo>
                    <a:lnTo>
                      <a:pt x="185" y="463"/>
                    </a:lnTo>
                    <a:lnTo>
                      <a:pt x="182" y="430"/>
                    </a:lnTo>
                    <a:lnTo>
                      <a:pt x="180" y="415"/>
                    </a:lnTo>
                    <a:lnTo>
                      <a:pt x="186" y="392"/>
                    </a:lnTo>
                    <a:lnTo>
                      <a:pt x="191" y="367"/>
                    </a:lnTo>
                    <a:lnTo>
                      <a:pt x="197" y="342"/>
                    </a:lnTo>
                    <a:lnTo>
                      <a:pt x="204" y="317"/>
                    </a:lnTo>
                    <a:lnTo>
                      <a:pt x="219" y="266"/>
                    </a:lnTo>
                    <a:lnTo>
                      <a:pt x="235" y="217"/>
                    </a:lnTo>
                    <a:lnTo>
                      <a:pt x="244" y="195"/>
                    </a:lnTo>
                    <a:lnTo>
                      <a:pt x="253" y="172"/>
                    </a:lnTo>
                    <a:lnTo>
                      <a:pt x="262" y="153"/>
                    </a:lnTo>
                    <a:lnTo>
                      <a:pt x="271" y="134"/>
                    </a:lnTo>
                    <a:lnTo>
                      <a:pt x="280" y="118"/>
                    </a:lnTo>
                    <a:lnTo>
                      <a:pt x="287" y="104"/>
                    </a:lnTo>
                    <a:lnTo>
                      <a:pt x="296" y="93"/>
                    </a:lnTo>
                    <a:lnTo>
                      <a:pt x="303" y="85"/>
                    </a:lnTo>
                    <a:lnTo>
                      <a:pt x="315" y="73"/>
                    </a:lnTo>
                    <a:lnTo>
                      <a:pt x="327" y="60"/>
                    </a:lnTo>
                    <a:lnTo>
                      <a:pt x="338" y="47"/>
                    </a:lnTo>
                    <a:lnTo>
                      <a:pt x="348" y="34"/>
                    </a:lnTo>
                    <a:lnTo>
                      <a:pt x="363" y="11"/>
                    </a:lnTo>
                    <a:lnTo>
                      <a:pt x="368" y="2"/>
                    </a:lnTo>
                    <a:lnTo>
                      <a:pt x="367" y="1"/>
                    </a:lnTo>
                    <a:lnTo>
                      <a:pt x="366" y="0"/>
                    </a:lnTo>
                    <a:lnTo>
                      <a:pt x="364" y="0"/>
                    </a:lnTo>
                    <a:lnTo>
                      <a:pt x="360" y="1"/>
                    </a:lnTo>
                    <a:lnTo>
                      <a:pt x="353" y="3"/>
                    </a:lnTo>
                    <a:lnTo>
                      <a:pt x="342" y="7"/>
                    </a:lnTo>
                    <a:lnTo>
                      <a:pt x="331" y="12"/>
                    </a:lnTo>
                    <a:lnTo>
                      <a:pt x="320" y="17"/>
                    </a:lnTo>
                    <a:lnTo>
                      <a:pt x="308" y="20"/>
                    </a:lnTo>
                    <a:lnTo>
                      <a:pt x="296" y="22"/>
                    </a:lnTo>
                    <a:lnTo>
                      <a:pt x="287" y="22"/>
                    </a:lnTo>
                    <a:lnTo>
                      <a:pt x="280" y="19"/>
                    </a:lnTo>
                    <a:lnTo>
                      <a:pt x="272" y="16"/>
                    </a:lnTo>
                    <a:lnTo>
                      <a:pt x="266" y="12"/>
                    </a:lnTo>
                    <a:lnTo>
                      <a:pt x="259" y="8"/>
                    </a:lnTo>
                    <a:lnTo>
                      <a:pt x="252" y="6"/>
                    </a:lnTo>
                    <a:lnTo>
                      <a:pt x="248" y="5"/>
                    </a:lnTo>
                    <a:lnTo>
                      <a:pt x="244" y="5"/>
                    </a:lnTo>
                    <a:lnTo>
                      <a:pt x="241" y="5"/>
                    </a:lnTo>
                    <a:lnTo>
                      <a:pt x="236" y="6"/>
                    </a:lnTo>
                    <a:lnTo>
                      <a:pt x="222" y="12"/>
                    </a:lnTo>
                    <a:lnTo>
                      <a:pt x="211" y="19"/>
                    </a:lnTo>
                    <a:lnTo>
                      <a:pt x="201" y="24"/>
                    </a:lnTo>
                    <a:lnTo>
                      <a:pt x="193" y="31"/>
                    </a:lnTo>
                    <a:lnTo>
                      <a:pt x="186" y="35"/>
                    </a:lnTo>
                    <a:lnTo>
                      <a:pt x="180" y="37"/>
                    </a:lnTo>
                    <a:lnTo>
                      <a:pt x="177" y="37"/>
                    </a:lnTo>
                    <a:lnTo>
                      <a:pt x="174" y="37"/>
                    </a:lnTo>
                    <a:lnTo>
                      <a:pt x="171" y="36"/>
                    </a:lnTo>
                    <a:lnTo>
                      <a:pt x="168" y="34"/>
                    </a:lnTo>
                    <a:lnTo>
                      <a:pt x="165" y="30"/>
                    </a:lnTo>
                    <a:lnTo>
                      <a:pt x="159" y="22"/>
                    </a:lnTo>
                    <a:lnTo>
                      <a:pt x="151" y="14"/>
                    </a:lnTo>
                    <a:lnTo>
                      <a:pt x="145" y="7"/>
                    </a:lnTo>
                    <a:close/>
                  </a:path>
                </a:pathLst>
              </a:custGeom>
              <a:solidFill>
                <a:srgbClr val="E6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3" name="Freeform 7">
                <a:extLst>
                  <a:ext uri="{FF2B5EF4-FFF2-40B4-BE49-F238E27FC236}">
                    <a16:creationId xmlns:a16="http://schemas.microsoft.com/office/drawing/2014/main" id="{C310A7AF-8B01-4DB3-9A64-65664834B5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" y="1300"/>
                <a:ext cx="131" cy="402"/>
              </a:xfrm>
              <a:custGeom>
                <a:avLst/>
                <a:gdLst>
                  <a:gd name="T0" fmla="*/ 73 w 525"/>
                  <a:gd name="T1" fmla="*/ 31 h 1609"/>
                  <a:gd name="T2" fmla="*/ 88 w 525"/>
                  <a:gd name="T3" fmla="*/ 80 h 1609"/>
                  <a:gd name="T4" fmla="*/ 95 w 525"/>
                  <a:gd name="T5" fmla="*/ 143 h 1609"/>
                  <a:gd name="T6" fmla="*/ 90 w 525"/>
                  <a:gd name="T7" fmla="*/ 211 h 1609"/>
                  <a:gd name="T8" fmla="*/ 66 w 525"/>
                  <a:gd name="T9" fmla="*/ 297 h 1609"/>
                  <a:gd name="T10" fmla="*/ 20 w 525"/>
                  <a:gd name="T11" fmla="*/ 423 h 1609"/>
                  <a:gd name="T12" fmla="*/ 1 w 525"/>
                  <a:gd name="T13" fmla="*/ 492 h 1609"/>
                  <a:gd name="T14" fmla="*/ 2 w 525"/>
                  <a:gd name="T15" fmla="*/ 527 h 1609"/>
                  <a:gd name="T16" fmla="*/ 37 w 525"/>
                  <a:gd name="T17" fmla="*/ 666 h 1609"/>
                  <a:gd name="T18" fmla="*/ 91 w 525"/>
                  <a:gd name="T19" fmla="*/ 933 h 1609"/>
                  <a:gd name="T20" fmla="*/ 149 w 525"/>
                  <a:gd name="T21" fmla="*/ 1218 h 1609"/>
                  <a:gd name="T22" fmla="*/ 199 w 525"/>
                  <a:gd name="T23" fmla="*/ 1410 h 1609"/>
                  <a:gd name="T24" fmla="*/ 218 w 525"/>
                  <a:gd name="T25" fmla="*/ 1467 h 1609"/>
                  <a:gd name="T26" fmla="*/ 195 w 525"/>
                  <a:gd name="T27" fmla="*/ 1505 h 1609"/>
                  <a:gd name="T28" fmla="*/ 179 w 525"/>
                  <a:gd name="T29" fmla="*/ 1537 h 1609"/>
                  <a:gd name="T30" fmla="*/ 186 w 525"/>
                  <a:gd name="T31" fmla="*/ 1551 h 1609"/>
                  <a:gd name="T32" fmla="*/ 214 w 525"/>
                  <a:gd name="T33" fmla="*/ 1566 h 1609"/>
                  <a:gd name="T34" fmla="*/ 306 w 525"/>
                  <a:gd name="T35" fmla="*/ 1606 h 1609"/>
                  <a:gd name="T36" fmla="*/ 341 w 525"/>
                  <a:gd name="T37" fmla="*/ 1608 h 1609"/>
                  <a:gd name="T38" fmla="*/ 393 w 525"/>
                  <a:gd name="T39" fmla="*/ 1582 h 1609"/>
                  <a:gd name="T40" fmla="*/ 508 w 525"/>
                  <a:gd name="T41" fmla="*/ 1527 h 1609"/>
                  <a:gd name="T42" fmla="*/ 525 w 525"/>
                  <a:gd name="T43" fmla="*/ 1508 h 1609"/>
                  <a:gd name="T44" fmla="*/ 510 w 525"/>
                  <a:gd name="T45" fmla="*/ 1499 h 1609"/>
                  <a:gd name="T46" fmla="*/ 455 w 525"/>
                  <a:gd name="T47" fmla="*/ 1489 h 1609"/>
                  <a:gd name="T48" fmla="*/ 373 w 525"/>
                  <a:gd name="T49" fmla="*/ 1480 h 1609"/>
                  <a:gd name="T50" fmla="*/ 320 w 525"/>
                  <a:gd name="T51" fmla="*/ 1463 h 1609"/>
                  <a:gd name="T52" fmla="*/ 281 w 525"/>
                  <a:gd name="T53" fmla="*/ 1437 h 1609"/>
                  <a:gd name="T54" fmla="*/ 256 w 525"/>
                  <a:gd name="T55" fmla="*/ 1403 h 1609"/>
                  <a:gd name="T56" fmla="*/ 213 w 525"/>
                  <a:gd name="T57" fmla="*/ 1286 h 1609"/>
                  <a:gd name="T58" fmla="*/ 159 w 525"/>
                  <a:gd name="T59" fmla="*/ 1084 h 1609"/>
                  <a:gd name="T60" fmla="*/ 111 w 525"/>
                  <a:gd name="T61" fmla="*/ 861 h 1609"/>
                  <a:gd name="T62" fmla="*/ 83 w 525"/>
                  <a:gd name="T63" fmla="*/ 689 h 1609"/>
                  <a:gd name="T64" fmla="*/ 82 w 525"/>
                  <a:gd name="T65" fmla="*/ 615 h 1609"/>
                  <a:gd name="T66" fmla="*/ 93 w 525"/>
                  <a:gd name="T67" fmla="*/ 553 h 1609"/>
                  <a:gd name="T68" fmla="*/ 101 w 525"/>
                  <a:gd name="T69" fmla="*/ 499 h 1609"/>
                  <a:gd name="T70" fmla="*/ 99 w 525"/>
                  <a:gd name="T71" fmla="*/ 392 h 1609"/>
                  <a:gd name="T72" fmla="*/ 132 w 525"/>
                  <a:gd name="T73" fmla="*/ 266 h 1609"/>
                  <a:gd name="T74" fmla="*/ 175 w 525"/>
                  <a:gd name="T75" fmla="*/ 153 h 1609"/>
                  <a:gd name="T76" fmla="*/ 209 w 525"/>
                  <a:gd name="T77" fmla="*/ 93 h 1609"/>
                  <a:gd name="T78" fmla="*/ 251 w 525"/>
                  <a:gd name="T79" fmla="*/ 47 h 1609"/>
                  <a:gd name="T80" fmla="*/ 280 w 525"/>
                  <a:gd name="T81" fmla="*/ 1 h 1609"/>
                  <a:gd name="T82" fmla="*/ 266 w 525"/>
                  <a:gd name="T83" fmla="*/ 3 h 1609"/>
                  <a:gd name="T84" fmla="*/ 221 w 525"/>
                  <a:gd name="T85" fmla="*/ 20 h 1609"/>
                  <a:gd name="T86" fmla="*/ 185 w 525"/>
                  <a:gd name="T87" fmla="*/ 16 h 1609"/>
                  <a:gd name="T88" fmla="*/ 161 w 525"/>
                  <a:gd name="T89" fmla="*/ 5 h 1609"/>
                  <a:gd name="T90" fmla="*/ 135 w 525"/>
                  <a:gd name="T91" fmla="*/ 12 h 1609"/>
                  <a:gd name="T92" fmla="*/ 99 w 525"/>
                  <a:gd name="T93" fmla="*/ 35 h 1609"/>
                  <a:gd name="T94" fmla="*/ 84 w 525"/>
                  <a:gd name="T95" fmla="*/ 36 h 1609"/>
                  <a:gd name="T96" fmla="*/ 59 w 525"/>
                  <a:gd name="T97" fmla="*/ 8 h 1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525" h="1609">
                    <a:moveTo>
                      <a:pt x="58" y="7"/>
                    </a:moveTo>
                    <a:lnTo>
                      <a:pt x="63" y="14"/>
                    </a:lnTo>
                    <a:lnTo>
                      <a:pt x="69" y="21"/>
                    </a:lnTo>
                    <a:lnTo>
                      <a:pt x="73" y="31"/>
                    </a:lnTo>
                    <a:lnTo>
                      <a:pt x="77" y="42"/>
                    </a:lnTo>
                    <a:lnTo>
                      <a:pt x="82" y="53"/>
                    </a:lnTo>
                    <a:lnTo>
                      <a:pt x="85" y="66"/>
                    </a:lnTo>
                    <a:lnTo>
                      <a:pt x="88" y="80"/>
                    </a:lnTo>
                    <a:lnTo>
                      <a:pt x="91" y="96"/>
                    </a:lnTo>
                    <a:lnTo>
                      <a:pt x="92" y="111"/>
                    </a:lnTo>
                    <a:lnTo>
                      <a:pt x="95" y="127"/>
                    </a:lnTo>
                    <a:lnTo>
                      <a:pt x="95" y="143"/>
                    </a:lnTo>
                    <a:lnTo>
                      <a:pt x="95" y="160"/>
                    </a:lnTo>
                    <a:lnTo>
                      <a:pt x="95" y="177"/>
                    </a:lnTo>
                    <a:lnTo>
                      <a:pt x="92" y="194"/>
                    </a:lnTo>
                    <a:lnTo>
                      <a:pt x="90" y="211"/>
                    </a:lnTo>
                    <a:lnTo>
                      <a:pt x="87" y="228"/>
                    </a:lnTo>
                    <a:lnTo>
                      <a:pt x="81" y="251"/>
                    </a:lnTo>
                    <a:lnTo>
                      <a:pt x="74" y="274"/>
                    </a:lnTo>
                    <a:lnTo>
                      <a:pt x="66" y="297"/>
                    </a:lnTo>
                    <a:lnTo>
                      <a:pt x="59" y="319"/>
                    </a:lnTo>
                    <a:lnTo>
                      <a:pt x="43" y="362"/>
                    </a:lnTo>
                    <a:lnTo>
                      <a:pt x="27" y="404"/>
                    </a:lnTo>
                    <a:lnTo>
                      <a:pt x="20" y="423"/>
                    </a:lnTo>
                    <a:lnTo>
                      <a:pt x="14" y="442"/>
                    </a:lnTo>
                    <a:lnTo>
                      <a:pt x="8" y="460"/>
                    </a:lnTo>
                    <a:lnTo>
                      <a:pt x="4" y="476"/>
                    </a:lnTo>
                    <a:lnTo>
                      <a:pt x="1" y="492"/>
                    </a:lnTo>
                    <a:lnTo>
                      <a:pt x="0" y="507"/>
                    </a:lnTo>
                    <a:lnTo>
                      <a:pt x="0" y="514"/>
                    </a:lnTo>
                    <a:lnTo>
                      <a:pt x="1" y="520"/>
                    </a:lnTo>
                    <a:lnTo>
                      <a:pt x="2" y="527"/>
                    </a:lnTo>
                    <a:lnTo>
                      <a:pt x="4" y="533"/>
                    </a:lnTo>
                    <a:lnTo>
                      <a:pt x="14" y="568"/>
                    </a:lnTo>
                    <a:lnTo>
                      <a:pt x="26" y="613"/>
                    </a:lnTo>
                    <a:lnTo>
                      <a:pt x="37" y="666"/>
                    </a:lnTo>
                    <a:lnTo>
                      <a:pt x="50" y="726"/>
                    </a:lnTo>
                    <a:lnTo>
                      <a:pt x="63" y="792"/>
                    </a:lnTo>
                    <a:lnTo>
                      <a:pt x="77" y="861"/>
                    </a:lnTo>
                    <a:lnTo>
                      <a:pt x="91" y="933"/>
                    </a:lnTo>
                    <a:lnTo>
                      <a:pt x="105" y="1005"/>
                    </a:lnTo>
                    <a:lnTo>
                      <a:pt x="120" y="1079"/>
                    </a:lnTo>
                    <a:lnTo>
                      <a:pt x="134" y="1150"/>
                    </a:lnTo>
                    <a:lnTo>
                      <a:pt x="149" y="1218"/>
                    </a:lnTo>
                    <a:lnTo>
                      <a:pt x="164" y="1282"/>
                    </a:lnTo>
                    <a:lnTo>
                      <a:pt x="178" y="1339"/>
                    </a:lnTo>
                    <a:lnTo>
                      <a:pt x="192" y="1388"/>
                    </a:lnTo>
                    <a:lnTo>
                      <a:pt x="199" y="1410"/>
                    </a:lnTo>
                    <a:lnTo>
                      <a:pt x="206" y="1429"/>
                    </a:lnTo>
                    <a:lnTo>
                      <a:pt x="212" y="1446"/>
                    </a:lnTo>
                    <a:lnTo>
                      <a:pt x="218" y="1460"/>
                    </a:lnTo>
                    <a:lnTo>
                      <a:pt x="218" y="1467"/>
                    </a:lnTo>
                    <a:lnTo>
                      <a:pt x="216" y="1474"/>
                    </a:lnTo>
                    <a:lnTo>
                      <a:pt x="212" y="1482"/>
                    </a:lnTo>
                    <a:lnTo>
                      <a:pt x="207" y="1490"/>
                    </a:lnTo>
                    <a:lnTo>
                      <a:pt x="195" y="1505"/>
                    </a:lnTo>
                    <a:lnTo>
                      <a:pt x="184" y="1520"/>
                    </a:lnTo>
                    <a:lnTo>
                      <a:pt x="181" y="1526"/>
                    </a:lnTo>
                    <a:lnTo>
                      <a:pt x="179" y="1534"/>
                    </a:lnTo>
                    <a:lnTo>
                      <a:pt x="179" y="1537"/>
                    </a:lnTo>
                    <a:lnTo>
                      <a:pt x="180" y="1541"/>
                    </a:lnTo>
                    <a:lnTo>
                      <a:pt x="181" y="1545"/>
                    </a:lnTo>
                    <a:lnTo>
                      <a:pt x="183" y="1548"/>
                    </a:lnTo>
                    <a:lnTo>
                      <a:pt x="186" y="1551"/>
                    </a:lnTo>
                    <a:lnTo>
                      <a:pt x="189" y="1554"/>
                    </a:lnTo>
                    <a:lnTo>
                      <a:pt x="195" y="1558"/>
                    </a:lnTo>
                    <a:lnTo>
                      <a:pt x="200" y="1561"/>
                    </a:lnTo>
                    <a:lnTo>
                      <a:pt x="214" y="1566"/>
                    </a:lnTo>
                    <a:lnTo>
                      <a:pt x="234" y="1573"/>
                    </a:lnTo>
                    <a:lnTo>
                      <a:pt x="264" y="1586"/>
                    </a:lnTo>
                    <a:lnTo>
                      <a:pt x="297" y="1603"/>
                    </a:lnTo>
                    <a:lnTo>
                      <a:pt x="306" y="1606"/>
                    </a:lnTo>
                    <a:lnTo>
                      <a:pt x="314" y="1608"/>
                    </a:lnTo>
                    <a:lnTo>
                      <a:pt x="324" y="1609"/>
                    </a:lnTo>
                    <a:lnTo>
                      <a:pt x="333" y="1609"/>
                    </a:lnTo>
                    <a:lnTo>
                      <a:pt x="341" y="1608"/>
                    </a:lnTo>
                    <a:lnTo>
                      <a:pt x="350" y="1605"/>
                    </a:lnTo>
                    <a:lnTo>
                      <a:pt x="359" y="1601"/>
                    </a:lnTo>
                    <a:lnTo>
                      <a:pt x="367" y="1594"/>
                    </a:lnTo>
                    <a:lnTo>
                      <a:pt x="393" y="1582"/>
                    </a:lnTo>
                    <a:lnTo>
                      <a:pt x="446" y="1560"/>
                    </a:lnTo>
                    <a:lnTo>
                      <a:pt x="474" y="1547"/>
                    </a:lnTo>
                    <a:lnTo>
                      <a:pt x="499" y="1534"/>
                    </a:lnTo>
                    <a:lnTo>
                      <a:pt x="508" y="1527"/>
                    </a:lnTo>
                    <a:lnTo>
                      <a:pt x="517" y="1521"/>
                    </a:lnTo>
                    <a:lnTo>
                      <a:pt x="522" y="1514"/>
                    </a:lnTo>
                    <a:lnTo>
                      <a:pt x="525" y="1509"/>
                    </a:lnTo>
                    <a:lnTo>
                      <a:pt x="525" y="1508"/>
                    </a:lnTo>
                    <a:lnTo>
                      <a:pt x="524" y="1506"/>
                    </a:lnTo>
                    <a:lnTo>
                      <a:pt x="521" y="1504"/>
                    </a:lnTo>
                    <a:lnTo>
                      <a:pt x="518" y="1503"/>
                    </a:lnTo>
                    <a:lnTo>
                      <a:pt x="510" y="1499"/>
                    </a:lnTo>
                    <a:lnTo>
                      <a:pt x="498" y="1496"/>
                    </a:lnTo>
                    <a:lnTo>
                      <a:pt x="485" y="1493"/>
                    </a:lnTo>
                    <a:lnTo>
                      <a:pt x="470" y="1491"/>
                    </a:lnTo>
                    <a:lnTo>
                      <a:pt x="455" y="1489"/>
                    </a:lnTo>
                    <a:lnTo>
                      <a:pt x="438" y="1487"/>
                    </a:lnTo>
                    <a:lnTo>
                      <a:pt x="416" y="1486"/>
                    </a:lnTo>
                    <a:lnTo>
                      <a:pt x="394" y="1483"/>
                    </a:lnTo>
                    <a:lnTo>
                      <a:pt x="373" y="1480"/>
                    </a:lnTo>
                    <a:lnTo>
                      <a:pt x="351" y="1474"/>
                    </a:lnTo>
                    <a:lnTo>
                      <a:pt x="340" y="1471"/>
                    </a:lnTo>
                    <a:lnTo>
                      <a:pt x="330" y="1467"/>
                    </a:lnTo>
                    <a:lnTo>
                      <a:pt x="320" y="1463"/>
                    </a:lnTo>
                    <a:lnTo>
                      <a:pt x="310" y="1457"/>
                    </a:lnTo>
                    <a:lnTo>
                      <a:pt x="300" y="1451"/>
                    </a:lnTo>
                    <a:lnTo>
                      <a:pt x="291" y="1444"/>
                    </a:lnTo>
                    <a:lnTo>
                      <a:pt x="281" y="1437"/>
                    </a:lnTo>
                    <a:lnTo>
                      <a:pt x="272" y="1428"/>
                    </a:lnTo>
                    <a:lnTo>
                      <a:pt x="267" y="1422"/>
                    </a:lnTo>
                    <a:lnTo>
                      <a:pt x="262" y="1414"/>
                    </a:lnTo>
                    <a:lnTo>
                      <a:pt x="256" y="1403"/>
                    </a:lnTo>
                    <a:lnTo>
                      <a:pt x="251" y="1391"/>
                    </a:lnTo>
                    <a:lnTo>
                      <a:pt x="239" y="1362"/>
                    </a:lnTo>
                    <a:lnTo>
                      <a:pt x="226" y="1327"/>
                    </a:lnTo>
                    <a:lnTo>
                      <a:pt x="213" y="1286"/>
                    </a:lnTo>
                    <a:lnTo>
                      <a:pt x="200" y="1241"/>
                    </a:lnTo>
                    <a:lnTo>
                      <a:pt x="186" y="1191"/>
                    </a:lnTo>
                    <a:lnTo>
                      <a:pt x="172" y="1138"/>
                    </a:lnTo>
                    <a:lnTo>
                      <a:pt x="159" y="1084"/>
                    </a:lnTo>
                    <a:lnTo>
                      <a:pt x="146" y="1028"/>
                    </a:lnTo>
                    <a:lnTo>
                      <a:pt x="133" y="972"/>
                    </a:lnTo>
                    <a:lnTo>
                      <a:pt x="123" y="916"/>
                    </a:lnTo>
                    <a:lnTo>
                      <a:pt x="111" y="861"/>
                    </a:lnTo>
                    <a:lnTo>
                      <a:pt x="101" y="808"/>
                    </a:lnTo>
                    <a:lnTo>
                      <a:pt x="92" y="758"/>
                    </a:lnTo>
                    <a:lnTo>
                      <a:pt x="86" y="711"/>
                    </a:lnTo>
                    <a:lnTo>
                      <a:pt x="83" y="689"/>
                    </a:lnTo>
                    <a:lnTo>
                      <a:pt x="82" y="668"/>
                    </a:lnTo>
                    <a:lnTo>
                      <a:pt x="81" y="649"/>
                    </a:lnTo>
                    <a:lnTo>
                      <a:pt x="81" y="631"/>
                    </a:lnTo>
                    <a:lnTo>
                      <a:pt x="82" y="615"/>
                    </a:lnTo>
                    <a:lnTo>
                      <a:pt x="84" y="600"/>
                    </a:lnTo>
                    <a:lnTo>
                      <a:pt x="86" y="586"/>
                    </a:lnTo>
                    <a:lnTo>
                      <a:pt x="88" y="573"/>
                    </a:lnTo>
                    <a:lnTo>
                      <a:pt x="93" y="553"/>
                    </a:lnTo>
                    <a:lnTo>
                      <a:pt x="99" y="538"/>
                    </a:lnTo>
                    <a:lnTo>
                      <a:pt x="102" y="527"/>
                    </a:lnTo>
                    <a:lnTo>
                      <a:pt x="103" y="520"/>
                    </a:lnTo>
                    <a:lnTo>
                      <a:pt x="101" y="499"/>
                    </a:lnTo>
                    <a:lnTo>
                      <a:pt x="98" y="463"/>
                    </a:lnTo>
                    <a:lnTo>
                      <a:pt x="95" y="430"/>
                    </a:lnTo>
                    <a:lnTo>
                      <a:pt x="93" y="415"/>
                    </a:lnTo>
                    <a:lnTo>
                      <a:pt x="99" y="392"/>
                    </a:lnTo>
                    <a:lnTo>
                      <a:pt x="104" y="367"/>
                    </a:lnTo>
                    <a:lnTo>
                      <a:pt x="110" y="342"/>
                    </a:lnTo>
                    <a:lnTo>
                      <a:pt x="117" y="317"/>
                    </a:lnTo>
                    <a:lnTo>
                      <a:pt x="132" y="266"/>
                    </a:lnTo>
                    <a:lnTo>
                      <a:pt x="148" y="217"/>
                    </a:lnTo>
                    <a:lnTo>
                      <a:pt x="157" y="195"/>
                    </a:lnTo>
                    <a:lnTo>
                      <a:pt x="166" y="172"/>
                    </a:lnTo>
                    <a:lnTo>
                      <a:pt x="175" y="153"/>
                    </a:lnTo>
                    <a:lnTo>
                      <a:pt x="184" y="134"/>
                    </a:lnTo>
                    <a:lnTo>
                      <a:pt x="193" y="118"/>
                    </a:lnTo>
                    <a:lnTo>
                      <a:pt x="200" y="104"/>
                    </a:lnTo>
                    <a:lnTo>
                      <a:pt x="209" y="93"/>
                    </a:lnTo>
                    <a:lnTo>
                      <a:pt x="216" y="85"/>
                    </a:lnTo>
                    <a:lnTo>
                      <a:pt x="228" y="73"/>
                    </a:lnTo>
                    <a:lnTo>
                      <a:pt x="240" y="60"/>
                    </a:lnTo>
                    <a:lnTo>
                      <a:pt x="251" y="47"/>
                    </a:lnTo>
                    <a:lnTo>
                      <a:pt x="261" y="34"/>
                    </a:lnTo>
                    <a:lnTo>
                      <a:pt x="276" y="11"/>
                    </a:lnTo>
                    <a:lnTo>
                      <a:pt x="281" y="2"/>
                    </a:lnTo>
                    <a:lnTo>
                      <a:pt x="280" y="1"/>
                    </a:lnTo>
                    <a:lnTo>
                      <a:pt x="279" y="0"/>
                    </a:lnTo>
                    <a:lnTo>
                      <a:pt x="277" y="0"/>
                    </a:lnTo>
                    <a:lnTo>
                      <a:pt x="273" y="1"/>
                    </a:lnTo>
                    <a:lnTo>
                      <a:pt x="266" y="3"/>
                    </a:lnTo>
                    <a:lnTo>
                      <a:pt x="255" y="7"/>
                    </a:lnTo>
                    <a:lnTo>
                      <a:pt x="244" y="12"/>
                    </a:lnTo>
                    <a:lnTo>
                      <a:pt x="233" y="17"/>
                    </a:lnTo>
                    <a:lnTo>
                      <a:pt x="221" y="20"/>
                    </a:lnTo>
                    <a:lnTo>
                      <a:pt x="209" y="22"/>
                    </a:lnTo>
                    <a:lnTo>
                      <a:pt x="200" y="22"/>
                    </a:lnTo>
                    <a:lnTo>
                      <a:pt x="193" y="19"/>
                    </a:lnTo>
                    <a:lnTo>
                      <a:pt x="185" y="16"/>
                    </a:lnTo>
                    <a:lnTo>
                      <a:pt x="179" y="12"/>
                    </a:lnTo>
                    <a:lnTo>
                      <a:pt x="172" y="8"/>
                    </a:lnTo>
                    <a:lnTo>
                      <a:pt x="165" y="6"/>
                    </a:lnTo>
                    <a:lnTo>
                      <a:pt x="161" y="5"/>
                    </a:lnTo>
                    <a:lnTo>
                      <a:pt x="157" y="5"/>
                    </a:lnTo>
                    <a:lnTo>
                      <a:pt x="154" y="5"/>
                    </a:lnTo>
                    <a:lnTo>
                      <a:pt x="149" y="6"/>
                    </a:lnTo>
                    <a:lnTo>
                      <a:pt x="135" y="12"/>
                    </a:lnTo>
                    <a:lnTo>
                      <a:pt x="124" y="19"/>
                    </a:lnTo>
                    <a:lnTo>
                      <a:pt x="114" y="24"/>
                    </a:lnTo>
                    <a:lnTo>
                      <a:pt x="106" y="31"/>
                    </a:lnTo>
                    <a:lnTo>
                      <a:pt x="99" y="35"/>
                    </a:lnTo>
                    <a:lnTo>
                      <a:pt x="93" y="37"/>
                    </a:lnTo>
                    <a:lnTo>
                      <a:pt x="90" y="37"/>
                    </a:lnTo>
                    <a:lnTo>
                      <a:pt x="87" y="37"/>
                    </a:lnTo>
                    <a:lnTo>
                      <a:pt x="84" y="36"/>
                    </a:lnTo>
                    <a:lnTo>
                      <a:pt x="81" y="34"/>
                    </a:lnTo>
                    <a:lnTo>
                      <a:pt x="76" y="28"/>
                    </a:lnTo>
                    <a:lnTo>
                      <a:pt x="68" y="17"/>
                    </a:lnTo>
                    <a:lnTo>
                      <a:pt x="59" y="8"/>
                    </a:lnTo>
                    <a:lnTo>
                      <a:pt x="58" y="7"/>
                    </a:lnTo>
                    <a:close/>
                  </a:path>
                </a:pathLst>
              </a:custGeom>
              <a:solidFill>
                <a:srgbClr val="F2C9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pic>
            <p:nvPicPr>
              <p:cNvPr id="1032" name="Picture 8">
                <a:extLst>
                  <a:ext uri="{FF2B5EF4-FFF2-40B4-BE49-F238E27FC236}">
                    <a16:creationId xmlns:a16="http://schemas.microsoft.com/office/drawing/2014/main" id="{001D0FE5-3F9C-49EE-A70E-8E18EB3FBA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96" y="1303"/>
                <a:ext cx="2556" cy="7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404" name="Freeform 9">
                <a:extLst>
                  <a:ext uri="{FF2B5EF4-FFF2-40B4-BE49-F238E27FC236}">
                    <a16:creationId xmlns:a16="http://schemas.microsoft.com/office/drawing/2014/main" id="{0C021AB0-288D-4732-972D-5D61FB6887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6" y="1320"/>
                <a:ext cx="344" cy="355"/>
              </a:xfrm>
              <a:custGeom>
                <a:avLst/>
                <a:gdLst>
                  <a:gd name="T0" fmla="*/ 63 w 1376"/>
                  <a:gd name="T1" fmla="*/ 1244 h 1423"/>
                  <a:gd name="T2" fmla="*/ 187 w 1376"/>
                  <a:gd name="T3" fmla="*/ 1156 h 1423"/>
                  <a:gd name="T4" fmla="*/ 311 w 1376"/>
                  <a:gd name="T5" fmla="*/ 1063 h 1423"/>
                  <a:gd name="T6" fmla="*/ 436 w 1376"/>
                  <a:gd name="T7" fmla="*/ 964 h 1423"/>
                  <a:gd name="T8" fmla="*/ 560 w 1376"/>
                  <a:gd name="T9" fmla="*/ 860 h 1423"/>
                  <a:gd name="T10" fmla="*/ 685 w 1376"/>
                  <a:gd name="T11" fmla="*/ 749 h 1423"/>
                  <a:gd name="T12" fmla="*/ 810 w 1376"/>
                  <a:gd name="T13" fmla="*/ 631 h 1423"/>
                  <a:gd name="T14" fmla="*/ 935 w 1376"/>
                  <a:gd name="T15" fmla="*/ 506 h 1423"/>
                  <a:gd name="T16" fmla="*/ 1011 w 1376"/>
                  <a:gd name="T17" fmla="*/ 424 h 1423"/>
                  <a:gd name="T18" fmla="*/ 1034 w 1376"/>
                  <a:gd name="T19" fmla="*/ 393 h 1423"/>
                  <a:gd name="T20" fmla="*/ 1050 w 1376"/>
                  <a:gd name="T21" fmla="*/ 361 h 1423"/>
                  <a:gd name="T22" fmla="*/ 1060 w 1376"/>
                  <a:gd name="T23" fmla="*/ 329 h 1423"/>
                  <a:gd name="T24" fmla="*/ 1064 w 1376"/>
                  <a:gd name="T25" fmla="*/ 296 h 1423"/>
                  <a:gd name="T26" fmla="*/ 1063 w 1376"/>
                  <a:gd name="T27" fmla="*/ 262 h 1423"/>
                  <a:gd name="T28" fmla="*/ 1058 w 1376"/>
                  <a:gd name="T29" fmla="*/ 227 h 1423"/>
                  <a:gd name="T30" fmla="*/ 1048 w 1376"/>
                  <a:gd name="T31" fmla="*/ 189 h 1423"/>
                  <a:gd name="T32" fmla="*/ 983 w 1376"/>
                  <a:gd name="T33" fmla="*/ 0 h 1423"/>
                  <a:gd name="T34" fmla="*/ 1306 w 1376"/>
                  <a:gd name="T35" fmla="*/ 245 h 1423"/>
                  <a:gd name="T36" fmla="*/ 1356 w 1376"/>
                  <a:gd name="T37" fmla="*/ 301 h 1423"/>
                  <a:gd name="T38" fmla="*/ 1370 w 1376"/>
                  <a:gd name="T39" fmla="*/ 319 h 1423"/>
                  <a:gd name="T40" fmla="*/ 1376 w 1376"/>
                  <a:gd name="T41" fmla="*/ 336 h 1423"/>
                  <a:gd name="T42" fmla="*/ 1375 w 1376"/>
                  <a:gd name="T43" fmla="*/ 352 h 1423"/>
                  <a:gd name="T44" fmla="*/ 1367 w 1376"/>
                  <a:gd name="T45" fmla="*/ 374 h 1423"/>
                  <a:gd name="T46" fmla="*/ 1334 w 1376"/>
                  <a:gd name="T47" fmla="*/ 446 h 1423"/>
                  <a:gd name="T48" fmla="*/ 1278 w 1376"/>
                  <a:gd name="T49" fmla="*/ 559 h 1423"/>
                  <a:gd name="T50" fmla="*/ 1214 w 1376"/>
                  <a:gd name="T51" fmla="*/ 675 h 1423"/>
                  <a:gd name="T52" fmla="*/ 1144 w 1376"/>
                  <a:gd name="T53" fmla="*/ 795 h 1423"/>
                  <a:gd name="T54" fmla="*/ 1067 w 1376"/>
                  <a:gd name="T55" fmla="*/ 917 h 1423"/>
                  <a:gd name="T56" fmla="*/ 985 w 1376"/>
                  <a:gd name="T57" fmla="*/ 1041 h 1423"/>
                  <a:gd name="T58" fmla="*/ 898 w 1376"/>
                  <a:gd name="T59" fmla="*/ 1167 h 1423"/>
                  <a:gd name="T60" fmla="*/ 808 w 1376"/>
                  <a:gd name="T61" fmla="*/ 1294 h 1423"/>
                  <a:gd name="T62" fmla="*/ 714 w 1376"/>
                  <a:gd name="T63" fmla="*/ 1423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376" h="1423">
                    <a:moveTo>
                      <a:pt x="0" y="1285"/>
                    </a:moveTo>
                    <a:lnTo>
                      <a:pt x="63" y="1244"/>
                    </a:lnTo>
                    <a:lnTo>
                      <a:pt x="124" y="1200"/>
                    </a:lnTo>
                    <a:lnTo>
                      <a:pt x="187" y="1156"/>
                    </a:lnTo>
                    <a:lnTo>
                      <a:pt x="249" y="1111"/>
                    </a:lnTo>
                    <a:lnTo>
                      <a:pt x="311" y="1063"/>
                    </a:lnTo>
                    <a:lnTo>
                      <a:pt x="373" y="1015"/>
                    </a:lnTo>
                    <a:lnTo>
                      <a:pt x="436" y="964"/>
                    </a:lnTo>
                    <a:lnTo>
                      <a:pt x="498" y="913"/>
                    </a:lnTo>
                    <a:lnTo>
                      <a:pt x="560" y="860"/>
                    </a:lnTo>
                    <a:lnTo>
                      <a:pt x="622" y="806"/>
                    </a:lnTo>
                    <a:lnTo>
                      <a:pt x="685" y="749"/>
                    </a:lnTo>
                    <a:lnTo>
                      <a:pt x="747" y="690"/>
                    </a:lnTo>
                    <a:lnTo>
                      <a:pt x="810" y="631"/>
                    </a:lnTo>
                    <a:lnTo>
                      <a:pt x="872" y="570"/>
                    </a:lnTo>
                    <a:lnTo>
                      <a:pt x="935" y="506"/>
                    </a:lnTo>
                    <a:lnTo>
                      <a:pt x="997" y="440"/>
                    </a:lnTo>
                    <a:lnTo>
                      <a:pt x="1011" y="424"/>
                    </a:lnTo>
                    <a:lnTo>
                      <a:pt x="1023" y="409"/>
                    </a:lnTo>
                    <a:lnTo>
                      <a:pt x="1034" y="393"/>
                    </a:lnTo>
                    <a:lnTo>
                      <a:pt x="1043" y="378"/>
                    </a:lnTo>
                    <a:lnTo>
                      <a:pt x="1050" y="361"/>
                    </a:lnTo>
                    <a:lnTo>
                      <a:pt x="1055" y="345"/>
                    </a:lnTo>
                    <a:lnTo>
                      <a:pt x="1060" y="329"/>
                    </a:lnTo>
                    <a:lnTo>
                      <a:pt x="1063" y="313"/>
                    </a:lnTo>
                    <a:lnTo>
                      <a:pt x="1064" y="296"/>
                    </a:lnTo>
                    <a:lnTo>
                      <a:pt x="1064" y="280"/>
                    </a:lnTo>
                    <a:lnTo>
                      <a:pt x="1063" y="262"/>
                    </a:lnTo>
                    <a:lnTo>
                      <a:pt x="1061" y="244"/>
                    </a:lnTo>
                    <a:lnTo>
                      <a:pt x="1058" y="227"/>
                    </a:lnTo>
                    <a:lnTo>
                      <a:pt x="1053" y="207"/>
                    </a:lnTo>
                    <a:lnTo>
                      <a:pt x="1048" y="189"/>
                    </a:lnTo>
                    <a:lnTo>
                      <a:pt x="1041" y="170"/>
                    </a:lnTo>
                    <a:lnTo>
                      <a:pt x="983" y="0"/>
                    </a:lnTo>
                    <a:lnTo>
                      <a:pt x="1108" y="25"/>
                    </a:lnTo>
                    <a:lnTo>
                      <a:pt x="1306" y="245"/>
                    </a:lnTo>
                    <a:lnTo>
                      <a:pt x="1335" y="277"/>
                    </a:lnTo>
                    <a:lnTo>
                      <a:pt x="1356" y="301"/>
                    </a:lnTo>
                    <a:lnTo>
                      <a:pt x="1364" y="311"/>
                    </a:lnTo>
                    <a:lnTo>
                      <a:pt x="1370" y="319"/>
                    </a:lnTo>
                    <a:lnTo>
                      <a:pt x="1373" y="327"/>
                    </a:lnTo>
                    <a:lnTo>
                      <a:pt x="1376" y="336"/>
                    </a:lnTo>
                    <a:lnTo>
                      <a:pt x="1376" y="343"/>
                    </a:lnTo>
                    <a:lnTo>
                      <a:pt x="1375" y="352"/>
                    </a:lnTo>
                    <a:lnTo>
                      <a:pt x="1371" y="363"/>
                    </a:lnTo>
                    <a:lnTo>
                      <a:pt x="1367" y="374"/>
                    </a:lnTo>
                    <a:lnTo>
                      <a:pt x="1353" y="403"/>
                    </a:lnTo>
                    <a:lnTo>
                      <a:pt x="1334" y="446"/>
                    </a:lnTo>
                    <a:lnTo>
                      <a:pt x="1307" y="502"/>
                    </a:lnTo>
                    <a:lnTo>
                      <a:pt x="1278" y="559"/>
                    </a:lnTo>
                    <a:lnTo>
                      <a:pt x="1247" y="617"/>
                    </a:lnTo>
                    <a:lnTo>
                      <a:pt x="1214" y="675"/>
                    </a:lnTo>
                    <a:lnTo>
                      <a:pt x="1179" y="734"/>
                    </a:lnTo>
                    <a:lnTo>
                      <a:pt x="1144" y="795"/>
                    </a:lnTo>
                    <a:lnTo>
                      <a:pt x="1106" y="855"/>
                    </a:lnTo>
                    <a:lnTo>
                      <a:pt x="1067" y="917"/>
                    </a:lnTo>
                    <a:lnTo>
                      <a:pt x="1026" y="978"/>
                    </a:lnTo>
                    <a:lnTo>
                      <a:pt x="985" y="1041"/>
                    </a:lnTo>
                    <a:lnTo>
                      <a:pt x="942" y="1103"/>
                    </a:lnTo>
                    <a:lnTo>
                      <a:pt x="898" y="1167"/>
                    </a:lnTo>
                    <a:lnTo>
                      <a:pt x="854" y="1230"/>
                    </a:lnTo>
                    <a:lnTo>
                      <a:pt x="808" y="1294"/>
                    </a:lnTo>
                    <a:lnTo>
                      <a:pt x="761" y="1359"/>
                    </a:lnTo>
                    <a:lnTo>
                      <a:pt x="714" y="1423"/>
                    </a:lnTo>
                    <a:lnTo>
                      <a:pt x="0" y="1285"/>
                    </a:lnTo>
                    <a:close/>
                  </a:path>
                </a:pathLst>
              </a:custGeom>
              <a:solidFill>
                <a:srgbClr val="BDB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5" name="Freeform 10">
                <a:extLst>
                  <a:ext uri="{FF2B5EF4-FFF2-40B4-BE49-F238E27FC236}">
                    <a16:creationId xmlns:a16="http://schemas.microsoft.com/office/drawing/2014/main" id="{93E007CE-A7C3-412A-91DB-582C26616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303"/>
                <a:ext cx="2556" cy="780"/>
              </a:xfrm>
              <a:custGeom>
                <a:avLst/>
                <a:gdLst>
                  <a:gd name="T0" fmla="*/ 249 w 10225"/>
                  <a:gd name="T1" fmla="*/ 0 h 3121"/>
                  <a:gd name="T2" fmla="*/ 277 w 10225"/>
                  <a:gd name="T3" fmla="*/ 12 h 3121"/>
                  <a:gd name="T4" fmla="*/ 363 w 10225"/>
                  <a:gd name="T5" fmla="*/ 137 h 3121"/>
                  <a:gd name="T6" fmla="*/ 689 w 10225"/>
                  <a:gd name="T7" fmla="*/ 649 h 3121"/>
                  <a:gd name="T8" fmla="*/ 892 w 10225"/>
                  <a:gd name="T9" fmla="*/ 946 h 3121"/>
                  <a:gd name="T10" fmla="*/ 1104 w 10225"/>
                  <a:gd name="T11" fmla="*/ 1212 h 3121"/>
                  <a:gd name="T12" fmla="*/ 1305 w 10225"/>
                  <a:gd name="T13" fmla="*/ 1402 h 3121"/>
                  <a:gd name="T14" fmla="*/ 1481 w 10225"/>
                  <a:gd name="T15" fmla="*/ 1474 h 3121"/>
                  <a:gd name="T16" fmla="*/ 2958 w 10225"/>
                  <a:gd name="T17" fmla="*/ 1447 h 3121"/>
                  <a:gd name="T18" fmla="*/ 4371 w 10225"/>
                  <a:gd name="T19" fmla="*/ 1406 h 3121"/>
                  <a:gd name="T20" fmla="*/ 5871 w 10225"/>
                  <a:gd name="T21" fmla="*/ 1356 h 3121"/>
                  <a:gd name="T22" fmla="*/ 6537 w 10225"/>
                  <a:gd name="T23" fmla="*/ 1329 h 3121"/>
                  <a:gd name="T24" fmla="*/ 7301 w 10225"/>
                  <a:gd name="T25" fmla="*/ 1280 h 3121"/>
                  <a:gd name="T26" fmla="*/ 7741 w 10225"/>
                  <a:gd name="T27" fmla="*/ 1272 h 3121"/>
                  <a:gd name="T28" fmla="*/ 8207 w 10225"/>
                  <a:gd name="T29" fmla="*/ 1292 h 3121"/>
                  <a:gd name="T30" fmla="*/ 8710 w 10225"/>
                  <a:gd name="T31" fmla="*/ 1357 h 3121"/>
                  <a:gd name="T32" fmla="*/ 9174 w 10225"/>
                  <a:gd name="T33" fmla="*/ 1456 h 3121"/>
                  <a:gd name="T34" fmla="*/ 9346 w 10225"/>
                  <a:gd name="T35" fmla="*/ 1525 h 3121"/>
                  <a:gd name="T36" fmla="*/ 9565 w 10225"/>
                  <a:gd name="T37" fmla="*/ 1636 h 3121"/>
                  <a:gd name="T38" fmla="*/ 9795 w 10225"/>
                  <a:gd name="T39" fmla="*/ 1775 h 3121"/>
                  <a:gd name="T40" fmla="*/ 10003 w 10225"/>
                  <a:gd name="T41" fmla="*/ 1927 h 3121"/>
                  <a:gd name="T42" fmla="*/ 10158 w 10225"/>
                  <a:gd name="T43" fmla="*/ 2078 h 3121"/>
                  <a:gd name="T44" fmla="*/ 10225 w 10225"/>
                  <a:gd name="T45" fmla="*/ 2211 h 3121"/>
                  <a:gd name="T46" fmla="*/ 10193 w 10225"/>
                  <a:gd name="T47" fmla="*/ 2318 h 3121"/>
                  <a:gd name="T48" fmla="*/ 10091 w 10225"/>
                  <a:gd name="T49" fmla="*/ 2445 h 3121"/>
                  <a:gd name="T50" fmla="*/ 9922 w 10225"/>
                  <a:gd name="T51" fmla="*/ 2583 h 3121"/>
                  <a:gd name="T52" fmla="*/ 9689 w 10225"/>
                  <a:gd name="T53" fmla="*/ 2714 h 3121"/>
                  <a:gd name="T54" fmla="*/ 9395 w 10225"/>
                  <a:gd name="T55" fmla="*/ 2826 h 3121"/>
                  <a:gd name="T56" fmla="*/ 9044 w 10225"/>
                  <a:gd name="T57" fmla="*/ 2903 h 3121"/>
                  <a:gd name="T58" fmla="*/ 8615 w 10225"/>
                  <a:gd name="T59" fmla="*/ 2941 h 3121"/>
                  <a:gd name="T60" fmla="*/ 8132 w 10225"/>
                  <a:gd name="T61" fmla="*/ 2964 h 3121"/>
                  <a:gd name="T62" fmla="*/ 7648 w 10225"/>
                  <a:gd name="T63" fmla="*/ 2973 h 3121"/>
                  <a:gd name="T64" fmla="*/ 6681 w 10225"/>
                  <a:gd name="T65" fmla="*/ 2952 h 3121"/>
                  <a:gd name="T66" fmla="*/ 5720 w 10225"/>
                  <a:gd name="T67" fmla="*/ 2903 h 3121"/>
                  <a:gd name="T68" fmla="*/ 5549 w 10225"/>
                  <a:gd name="T69" fmla="*/ 2905 h 3121"/>
                  <a:gd name="T70" fmla="*/ 5258 w 10225"/>
                  <a:gd name="T71" fmla="*/ 2942 h 3121"/>
                  <a:gd name="T72" fmla="*/ 4967 w 10225"/>
                  <a:gd name="T73" fmla="*/ 2982 h 3121"/>
                  <a:gd name="T74" fmla="*/ 4799 w 10225"/>
                  <a:gd name="T75" fmla="*/ 2990 h 3121"/>
                  <a:gd name="T76" fmla="*/ 4318 w 10225"/>
                  <a:gd name="T77" fmla="*/ 3003 h 3121"/>
                  <a:gd name="T78" fmla="*/ 3720 w 10225"/>
                  <a:gd name="T79" fmla="*/ 3053 h 3121"/>
                  <a:gd name="T80" fmla="*/ 3195 w 10225"/>
                  <a:gd name="T81" fmla="*/ 3104 h 3121"/>
                  <a:gd name="T82" fmla="*/ 2857 w 10225"/>
                  <a:gd name="T83" fmla="*/ 3121 h 3121"/>
                  <a:gd name="T84" fmla="*/ 2542 w 10225"/>
                  <a:gd name="T85" fmla="*/ 3102 h 3121"/>
                  <a:gd name="T86" fmla="*/ 2336 w 10225"/>
                  <a:gd name="T87" fmla="*/ 3062 h 3121"/>
                  <a:gd name="T88" fmla="*/ 2284 w 10225"/>
                  <a:gd name="T89" fmla="*/ 3037 h 3121"/>
                  <a:gd name="T90" fmla="*/ 2224 w 10225"/>
                  <a:gd name="T91" fmla="*/ 2975 h 3121"/>
                  <a:gd name="T92" fmla="*/ 2156 w 10225"/>
                  <a:gd name="T93" fmla="*/ 2866 h 3121"/>
                  <a:gd name="T94" fmla="*/ 2043 w 10225"/>
                  <a:gd name="T95" fmla="*/ 2740 h 3121"/>
                  <a:gd name="T96" fmla="*/ 1919 w 10225"/>
                  <a:gd name="T97" fmla="*/ 2617 h 3121"/>
                  <a:gd name="T98" fmla="*/ 1700 w 10225"/>
                  <a:gd name="T99" fmla="*/ 2535 h 3121"/>
                  <a:gd name="T100" fmla="*/ 1382 w 10225"/>
                  <a:gd name="T101" fmla="*/ 2413 h 3121"/>
                  <a:gd name="T102" fmla="*/ 1084 w 10225"/>
                  <a:gd name="T103" fmla="*/ 2278 h 3121"/>
                  <a:gd name="T104" fmla="*/ 881 w 10225"/>
                  <a:gd name="T105" fmla="*/ 2155 h 3121"/>
                  <a:gd name="T106" fmla="*/ 674 w 10225"/>
                  <a:gd name="T107" fmla="*/ 1996 h 3121"/>
                  <a:gd name="T108" fmla="*/ 524 w 10225"/>
                  <a:gd name="T109" fmla="*/ 1874 h 3121"/>
                  <a:gd name="T110" fmla="*/ 411 w 10225"/>
                  <a:gd name="T111" fmla="*/ 1809 h 3121"/>
                  <a:gd name="T112" fmla="*/ 334 w 10225"/>
                  <a:gd name="T113" fmla="*/ 1762 h 3121"/>
                  <a:gd name="T114" fmla="*/ 287 w 10225"/>
                  <a:gd name="T115" fmla="*/ 1711 h 3121"/>
                  <a:gd name="T116" fmla="*/ 272 w 10225"/>
                  <a:gd name="T117" fmla="*/ 1661 h 3121"/>
                  <a:gd name="T118" fmla="*/ 293 w 10225"/>
                  <a:gd name="T119" fmla="*/ 1613 h 3121"/>
                  <a:gd name="T120" fmla="*/ 355 w 10225"/>
                  <a:gd name="T121" fmla="*/ 1573 h 3121"/>
                  <a:gd name="T122" fmla="*/ 458 w 10225"/>
                  <a:gd name="T123" fmla="*/ 1544 h 3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0225" h="3121">
                    <a:moveTo>
                      <a:pt x="0" y="37"/>
                    </a:moveTo>
                    <a:lnTo>
                      <a:pt x="191" y="8"/>
                    </a:lnTo>
                    <a:lnTo>
                      <a:pt x="220" y="4"/>
                    </a:lnTo>
                    <a:lnTo>
                      <a:pt x="240" y="0"/>
                    </a:lnTo>
                    <a:lnTo>
                      <a:pt x="249" y="0"/>
                    </a:lnTo>
                    <a:lnTo>
                      <a:pt x="255" y="0"/>
                    </a:lnTo>
                    <a:lnTo>
                      <a:pt x="262" y="3"/>
                    </a:lnTo>
                    <a:lnTo>
                      <a:pt x="267" y="5"/>
                    </a:lnTo>
                    <a:lnTo>
                      <a:pt x="273" y="8"/>
                    </a:lnTo>
                    <a:lnTo>
                      <a:pt x="277" y="12"/>
                    </a:lnTo>
                    <a:lnTo>
                      <a:pt x="282" y="19"/>
                    </a:lnTo>
                    <a:lnTo>
                      <a:pt x="288" y="26"/>
                    </a:lnTo>
                    <a:lnTo>
                      <a:pt x="302" y="46"/>
                    </a:lnTo>
                    <a:lnTo>
                      <a:pt x="319" y="72"/>
                    </a:lnTo>
                    <a:lnTo>
                      <a:pt x="363" y="137"/>
                    </a:lnTo>
                    <a:lnTo>
                      <a:pt x="415" y="219"/>
                    </a:lnTo>
                    <a:lnTo>
                      <a:pt x="474" y="314"/>
                    </a:lnTo>
                    <a:lnTo>
                      <a:pt x="541" y="419"/>
                    </a:lnTo>
                    <a:lnTo>
                      <a:pt x="612" y="532"/>
                    </a:lnTo>
                    <a:lnTo>
                      <a:pt x="689" y="649"/>
                    </a:lnTo>
                    <a:lnTo>
                      <a:pt x="729" y="709"/>
                    </a:lnTo>
                    <a:lnTo>
                      <a:pt x="768" y="769"/>
                    </a:lnTo>
                    <a:lnTo>
                      <a:pt x="809" y="828"/>
                    </a:lnTo>
                    <a:lnTo>
                      <a:pt x="851" y="888"/>
                    </a:lnTo>
                    <a:lnTo>
                      <a:pt x="892" y="946"/>
                    </a:lnTo>
                    <a:lnTo>
                      <a:pt x="936" y="1003"/>
                    </a:lnTo>
                    <a:lnTo>
                      <a:pt x="978" y="1058"/>
                    </a:lnTo>
                    <a:lnTo>
                      <a:pt x="1020" y="1112"/>
                    </a:lnTo>
                    <a:lnTo>
                      <a:pt x="1062" y="1163"/>
                    </a:lnTo>
                    <a:lnTo>
                      <a:pt x="1104" y="1212"/>
                    </a:lnTo>
                    <a:lnTo>
                      <a:pt x="1145" y="1258"/>
                    </a:lnTo>
                    <a:lnTo>
                      <a:pt x="1186" y="1300"/>
                    </a:lnTo>
                    <a:lnTo>
                      <a:pt x="1227" y="1338"/>
                    </a:lnTo>
                    <a:lnTo>
                      <a:pt x="1266" y="1373"/>
                    </a:lnTo>
                    <a:lnTo>
                      <a:pt x="1305" y="1402"/>
                    </a:lnTo>
                    <a:lnTo>
                      <a:pt x="1343" y="1428"/>
                    </a:lnTo>
                    <a:lnTo>
                      <a:pt x="1380" y="1448"/>
                    </a:lnTo>
                    <a:lnTo>
                      <a:pt x="1414" y="1462"/>
                    </a:lnTo>
                    <a:lnTo>
                      <a:pt x="1449" y="1472"/>
                    </a:lnTo>
                    <a:lnTo>
                      <a:pt x="1481" y="1474"/>
                    </a:lnTo>
                    <a:lnTo>
                      <a:pt x="1788" y="1470"/>
                    </a:lnTo>
                    <a:lnTo>
                      <a:pt x="2089" y="1466"/>
                    </a:lnTo>
                    <a:lnTo>
                      <a:pt x="2383" y="1460"/>
                    </a:lnTo>
                    <a:lnTo>
                      <a:pt x="2672" y="1454"/>
                    </a:lnTo>
                    <a:lnTo>
                      <a:pt x="2958" y="1447"/>
                    </a:lnTo>
                    <a:lnTo>
                      <a:pt x="3241" y="1440"/>
                    </a:lnTo>
                    <a:lnTo>
                      <a:pt x="3523" y="1432"/>
                    </a:lnTo>
                    <a:lnTo>
                      <a:pt x="3804" y="1424"/>
                    </a:lnTo>
                    <a:lnTo>
                      <a:pt x="4087" y="1415"/>
                    </a:lnTo>
                    <a:lnTo>
                      <a:pt x="4371" y="1406"/>
                    </a:lnTo>
                    <a:lnTo>
                      <a:pt x="4659" y="1397"/>
                    </a:lnTo>
                    <a:lnTo>
                      <a:pt x="4952" y="1387"/>
                    </a:lnTo>
                    <a:lnTo>
                      <a:pt x="5251" y="1377"/>
                    </a:lnTo>
                    <a:lnTo>
                      <a:pt x="5557" y="1366"/>
                    </a:lnTo>
                    <a:lnTo>
                      <a:pt x="5871" y="1356"/>
                    </a:lnTo>
                    <a:lnTo>
                      <a:pt x="6194" y="1345"/>
                    </a:lnTo>
                    <a:lnTo>
                      <a:pt x="6280" y="1342"/>
                    </a:lnTo>
                    <a:lnTo>
                      <a:pt x="6365" y="1338"/>
                    </a:lnTo>
                    <a:lnTo>
                      <a:pt x="6452" y="1333"/>
                    </a:lnTo>
                    <a:lnTo>
                      <a:pt x="6537" y="1329"/>
                    </a:lnTo>
                    <a:lnTo>
                      <a:pt x="6706" y="1318"/>
                    </a:lnTo>
                    <a:lnTo>
                      <a:pt x="6875" y="1306"/>
                    </a:lnTo>
                    <a:lnTo>
                      <a:pt x="7045" y="1294"/>
                    </a:lnTo>
                    <a:lnTo>
                      <a:pt x="7215" y="1285"/>
                    </a:lnTo>
                    <a:lnTo>
                      <a:pt x="7301" y="1280"/>
                    </a:lnTo>
                    <a:lnTo>
                      <a:pt x="7387" y="1277"/>
                    </a:lnTo>
                    <a:lnTo>
                      <a:pt x="7475" y="1274"/>
                    </a:lnTo>
                    <a:lnTo>
                      <a:pt x="7562" y="1272"/>
                    </a:lnTo>
                    <a:lnTo>
                      <a:pt x="7651" y="1271"/>
                    </a:lnTo>
                    <a:lnTo>
                      <a:pt x="7741" y="1272"/>
                    </a:lnTo>
                    <a:lnTo>
                      <a:pt x="7832" y="1273"/>
                    </a:lnTo>
                    <a:lnTo>
                      <a:pt x="7923" y="1275"/>
                    </a:lnTo>
                    <a:lnTo>
                      <a:pt x="8017" y="1279"/>
                    </a:lnTo>
                    <a:lnTo>
                      <a:pt x="8111" y="1285"/>
                    </a:lnTo>
                    <a:lnTo>
                      <a:pt x="8207" y="1292"/>
                    </a:lnTo>
                    <a:lnTo>
                      <a:pt x="8304" y="1301"/>
                    </a:lnTo>
                    <a:lnTo>
                      <a:pt x="8403" y="1311"/>
                    </a:lnTo>
                    <a:lnTo>
                      <a:pt x="8503" y="1324"/>
                    </a:lnTo>
                    <a:lnTo>
                      <a:pt x="8606" y="1340"/>
                    </a:lnTo>
                    <a:lnTo>
                      <a:pt x="8710" y="1357"/>
                    </a:lnTo>
                    <a:lnTo>
                      <a:pt x="8817" y="1376"/>
                    </a:lnTo>
                    <a:lnTo>
                      <a:pt x="8925" y="1398"/>
                    </a:lnTo>
                    <a:lnTo>
                      <a:pt x="9036" y="1423"/>
                    </a:lnTo>
                    <a:lnTo>
                      <a:pt x="9148" y="1449"/>
                    </a:lnTo>
                    <a:lnTo>
                      <a:pt x="9174" y="1456"/>
                    </a:lnTo>
                    <a:lnTo>
                      <a:pt x="9204" y="1466"/>
                    </a:lnTo>
                    <a:lnTo>
                      <a:pt x="9235" y="1478"/>
                    </a:lnTo>
                    <a:lnTo>
                      <a:pt x="9271" y="1492"/>
                    </a:lnTo>
                    <a:lnTo>
                      <a:pt x="9307" y="1508"/>
                    </a:lnTo>
                    <a:lnTo>
                      <a:pt x="9346" y="1525"/>
                    </a:lnTo>
                    <a:lnTo>
                      <a:pt x="9388" y="1544"/>
                    </a:lnTo>
                    <a:lnTo>
                      <a:pt x="9430" y="1566"/>
                    </a:lnTo>
                    <a:lnTo>
                      <a:pt x="9474" y="1587"/>
                    </a:lnTo>
                    <a:lnTo>
                      <a:pt x="9519" y="1611"/>
                    </a:lnTo>
                    <a:lnTo>
                      <a:pt x="9565" y="1636"/>
                    </a:lnTo>
                    <a:lnTo>
                      <a:pt x="9610" y="1663"/>
                    </a:lnTo>
                    <a:lnTo>
                      <a:pt x="9657" y="1690"/>
                    </a:lnTo>
                    <a:lnTo>
                      <a:pt x="9703" y="1718"/>
                    </a:lnTo>
                    <a:lnTo>
                      <a:pt x="9749" y="1746"/>
                    </a:lnTo>
                    <a:lnTo>
                      <a:pt x="9795" y="1775"/>
                    </a:lnTo>
                    <a:lnTo>
                      <a:pt x="9839" y="1805"/>
                    </a:lnTo>
                    <a:lnTo>
                      <a:pt x="9882" y="1835"/>
                    </a:lnTo>
                    <a:lnTo>
                      <a:pt x="9924" y="1866"/>
                    </a:lnTo>
                    <a:lnTo>
                      <a:pt x="9965" y="1897"/>
                    </a:lnTo>
                    <a:lnTo>
                      <a:pt x="10003" y="1927"/>
                    </a:lnTo>
                    <a:lnTo>
                      <a:pt x="10039" y="1958"/>
                    </a:lnTo>
                    <a:lnTo>
                      <a:pt x="10073" y="1989"/>
                    </a:lnTo>
                    <a:lnTo>
                      <a:pt x="10104" y="2019"/>
                    </a:lnTo>
                    <a:lnTo>
                      <a:pt x="10132" y="2049"/>
                    </a:lnTo>
                    <a:lnTo>
                      <a:pt x="10158" y="2078"/>
                    </a:lnTo>
                    <a:lnTo>
                      <a:pt x="10179" y="2106"/>
                    </a:lnTo>
                    <a:lnTo>
                      <a:pt x="10197" y="2134"/>
                    </a:lnTo>
                    <a:lnTo>
                      <a:pt x="10211" y="2160"/>
                    </a:lnTo>
                    <a:lnTo>
                      <a:pt x="10219" y="2186"/>
                    </a:lnTo>
                    <a:lnTo>
                      <a:pt x="10225" y="2211"/>
                    </a:lnTo>
                    <a:lnTo>
                      <a:pt x="10225" y="2234"/>
                    </a:lnTo>
                    <a:lnTo>
                      <a:pt x="10221" y="2253"/>
                    </a:lnTo>
                    <a:lnTo>
                      <a:pt x="10215" y="2273"/>
                    </a:lnTo>
                    <a:lnTo>
                      <a:pt x="10205" y="2296"/>
                    </a:lnTo>
                    <a:lnTo>
                      <a:pt x="10193" y="2318"/>
                    </a:lnTo>
                    <a:lnTo>
                      <a:pt x="10178" y="2342"/>
                    </a:lnTo>
                    <a:lnTo>
                      <a:pt x="10161" y="2367"/>
                    </a:lnTo>
                    <a:lnTo>
                      <a:pt x="10141" y="2392"/>
                    </a:lnTo>
                    <a:lnTo>
                      <a:pt x="10117" y="2419"/>
                    </a:lnTo>
                    <a:lnTo>
                      <a:pt x="10091" y="2445"/>
                    </a:lnTo>
                    <a:lnTo>
                      <a:pt x="10063" y="2473"/>
                    </a:lnTo>
                    <a:lnTo>
                      <a:pt x="10032" y="2500"/>
                    </a:lnTo>
                    <a:lnTo>
                      <a:pt x="9997" y="2528"/>
                    </a:lnTo>
                    <a:lnTo>
                      <a:pt x="9961" y="2555"/>
                    </a:lnTo>
                    <a:lnTo>
                      <a:pt x="9922" y="2583"/>
                    </a:lnTo>
                    <a:lnTo>
                      <a:pt x="9880" y="2610"/>
                    </a:lnTo>
                    <a:lnTo>
                      <a:pt x="9836" y="2637"/>
                    </a:lnTo>
                    <a:lnTo>
                      <a:pt x="9789" y="2663"/>
                    </a:lnTo>
                    <a:lnTo>
                      <a:pt x="9741" y="2689"/>
                    </a:lnTo>
                    <a:lnTo>
                      <a:pt x="9689" y="2714"/>
                    </a:lnTo>
                    <a:lnTo>
                      <a:pt x="9635" y="2739"/>
                    </a:lnTo>
                    <a:lnTo>
                      <a:pt x="9578" y="2763"/>
                    </a:lnTo>
                    <a:lnTo>
                      <a:pt x="9520" y="2785"/>
                    </a:lnTo>
                    <a:lnTo>
                      <a:pt x="9458" y="2807"/>
                    </a:lnTo>
                    <a:lnTo>
                      <a:pt x="9395" y="2826"/>
                    </a:lnTo>
                    <a:lnTo>
                      <a:pt x="9330" y="2845"/>
                    </a:lnTo>
                    <a:lnTo>
                      <a:pt x="9262" y="2862"/>
                    </a:lnTo>
                    <a:lnTo>
                      <a:pt x="9192" y="2877"/>
                    </a:lnTo>
                    <a:lnTo>
                      <a:pt x="9119" y="2891"/>
                    </a:lnTo>
                    <a:lnTo>
                      <a:pt x="9044" y="2903"/>
                    </a:lnTo>
                    <a:lnTo>
                      <a:pt x="8968" y="2913"/>
                    </a:lnTo>
                    <a:lnTo>
                      <a:pt x="8889" y="2920"/>
                    </a:lnTo>
                    <a:lnTo>
                      <a:pt x="8808" y="2925"/>
                    </a:lnTo>
                    <a:lnTo>
                      <a:pt x="8712" y="2933"/>
                    </a:lnTo>
                    <a:lnTo>
                      <a:pt x="8615" y="2941"/>
                    </a:lnTo>
                    <a:lnTo>
                      <a:pt x="8518" y="2946"/>
                    </a:lnTo>
                    <a:lnTo>
                      <a:pt x="8422" y="2952"/>
                    </a:lnTo>
                    <a:lnTo>
                      <a:pt x="8325" y="2957"/>
                    </a:lnTo>
                    <a:lnTo>
                      <a:pt x="8228" y="2961"/>
                    </a:lnTo>
                    <a:lnTo>
                      <a:pt x="8132" y="2964"/>
                    </a:lnTo>
                    <a:lnTo>
                      <a:pt x="8035" y="2968"/>
                    </a:lnTo>
                    <a:lnTo>
                      <a:pt x="7938" y="2970"/>
                    </a:lnTo>
                    <a:lnTo>
                      <a:pt x="7841" y="2971"/>
                    </a:lnTo>
                    <a:lnTo>
                      <a:pt x="7745" y="2972"/>
                    </a:lnTo>
                    <a:lnTo>
                      <a:pt x="7648" y="2973"/>
                    </a:lnTo>
                    <a:lnTo>
                      <a:pt x="7454" y="2972"/>
                    </a:lnTo>
                    <a:lnTo>
                      <a:pt x="7261" y="2970"/>
                    </a:lnTo>
                    <a:lnTo>
                      <a:pt x="7067" y="2965"/>
                    </a:lnTo>
                    <a:lnTo>
                      <a:pt x="6874" y="2960"/>
                    </a:lnTo>
                    <a:lnTo>
                      <a:pt x="6681" y="2952"/>
                    </a:lnTo>
                    <a:lnTo>
                      <a:pt x="6488" y="2945"/>
                    </a:lnTo>
                    <a:lnTo>
                      <a:pt x="6295" y="2935"/>
                    </a:lnTo>
                    <a:lnTo>
                      <a:pt x="6103" y="2925"/>
                    </a:lnTo>
                    <a:lnTo>
                      <a:pt x="5912" y="2915"/>
                    </a:lnTo>
                    <a:lnTo>
                      <a:pt x="5720" y="2903"/>
                    </a:lnTo>
                    <a:lnTo>
                      <a:pt x="5692" y="2902"/>
                    </a:lnTo>
                    <a:lnTo>
                      <a:pt x="5664" y="2902"/>
                    </a:lnTo>
                    <a:lnTo>
                      <a:pt x="5636" y="2902"/>
                    </a:lnTo>
                    <a:lnTo>
                      <a:pt x="5607" y="2902"/>
                    </a:lnTo>
                    <a:lnTo>
                      <a:pt x="5549" y="2905"/>
                    </a:lnTo>
                    <a:lnTo>
                      <a:pt x="5492" y="2910"/>
                    </a:lnTo>
                    <a:lnTo>
                      <a:pt x="5434" y="2916"/>
                    </a:lnTo>
                    <a:lnTo>
                      <a:pt x="5376" y="2923"/>
                    </a:lnTo>
                    <a:lnTo>
                      <a:pt x="5317" y="2932"/>
                    </a:lnTo>
                    <a:lnTo>
                      <a:pt x="5258" y="2942"/>
                    </a:lnTo>
                    <a:lnTo>
                      <a:pt x="5199" y="2950"/>
                    </a:lnTo>
                    <a:lnTo>
                      <a:pt x="5141" y="2959"/>
                    </a:lnTo>
                    <a:lnTo>
                      <a:pt x="5083" y="2968"/>
                    </a:lnTo>
                    <a:lnTo>
                      <a:pt x="5025" y="2975"/>
                    </a:lnTo>
                    <a:lnTo>
                      <a:pt x="4967" y="2982"/>
                    </a:lnTo>
                    <a:lnTo>
                      <a:pt x="4911" y="2987"/>
                    </a:lnTo>
                    <a:lnTo>
                      <a:pt x="4883" y="2988"/>
                    </a:lnTo>
                    <a:lnTo>
                      <a:pt x="4855" y="2990"/>
                    </a:lnTo>
                    <a:lnTo>
                      <a:pt x="4827" y="2990"/>
                    </a:lnTo>
                    <a:lnTo>
                      <a:pt x="4799" y="2990"/>
                    </a:lnTo>
                    <a:lnTo>
                      <a:pt x="4699" y="2990"/>
                    </a:lnTo>
                    <a:lnTo>
                      <a:pt x="4601" y="2992"/>
                    </a:lnTo>
                    <a:lnTo>
                      <a:pt x="4505" y="2994"/>
                    </a:lnTo>
                    <a:lnTo>
                      <a:pt x="4410" y="2998"/>
                    </a:lnTo>
                    <a:lnTo>
                      <a:pt x="4318" y="3003"/>
                    </a:lnTo>
                    <a:lnTo>
                      <a:pt x="4228" y="3009"/>
                    </a:lnTo>
                    <a:lnTo>
                      <a:pt x="4138" y="3015"/>
                    </a:lnTo>
                    <a:lnTo>
                      <a:pt x="4051" y="3021"/>
                    </a:lnTo>
                    <a:lnTo>
                      <a:pt x="3883" y="3037"/>
                    </a:lnTo>
                    <a:lnTo>
                      <a:pt x="3720" y="3053"/>
                    </a:lnTo>
                    <a:lnTo>
                      <a:pt x="3563" y="3069"/>
                    </a:lnTo>
                    <a:lnTo>
                      <a:pt x="3412" y="3084"/>
                    </a:lnTo>
                    <a:lnTo>
                      <a:pt x="3338" y="3092"/>
                    </a:lnTo>
                    <a:lnTo>
                      <a:pt x="3266" y="3098"/>
                    </a:lnTo>
                    <a:lnTo>
                      <a:pt x="3195" y="3104"/>
                    </a:lnTo>
                    <a:lnTo>
                      <a:pt x="3126" y="3110"/>
                    </a:lnTo>
                    <a:lnTo>
                      <a:pt x="3057" y="3114"/>
                    </a:lnTo>
                    <a:lnTo>
                      <a:pt x="2989" y="3117"/>
                    </a:lnTo>
                    <a:lnTo>
                      <a:pt x="2922" y="3120"/>
                    </a:lnTo>
                    <a:lnTo>
                      <a:pt x="2857" y="3121"/>
                    </a:lnTo>
                    <a:lnTo>
                      <a:pt x="2792" y="3120"/>
                    </a:lnTo>
                    <a:lnTo>
                      <a:pt x="2728" y="3118"/>
                    </a:lnTo>
                    <a:lnTo>
                      <a:pt x="2666" y="3115"/>
                    </a:lnTo>
                    <a:lnTo>
                      <a:pt x="2603" y="3110"/>
                    </a:lnTo>
                    <a:lnTo>
                      <a:pt x="2542" y="3102"/>
                    </a:lnTo>
                    <a:lnTo>
                      <a:pt x="2481" y="3094"/>
                    </a:lnTo>
                    <a:lnTo>
                      <a:pt x="2421" y="3083"/>
                    </a:lnTo>
                    <a:lnTo>
                      <a:pt x="2362" y="3070"/>
                    </a:lnTo>
                    <a:lnTo>
                      <a:pt x="2349" y="3066"/>
                    </a:lnTo>
                    <a:lnTo>
                      <a:pt x="2336" y="3062"/>
                    </a:lnTo>
                    <a:lnTo>
                      <a:pt x="2324" y="3058"/>
                    </a:lnTo>
                    <a:lnTo>
                      <a:pt x="2313" y="3053"/>
                    </a:lnTo>
                    <a:lnTo>
                      <a:pt x="2304" y="3048"/>
                    </a:lnTo>
                    <a:lnTo>
                      <a:pt x="2294" y="3043"/>
                    </a:lnTo>
                    <a:lnTo>
                      <a:pt x="2284" y="3037"/>
                    </a:lnTo>
                    <a:lnTo>
                      <a:pt x="2277" y="3031"/>
                    </a:lnTo>
                    <a:lnTo>
                      <a:pt x="2260" y="3018"/>
                    </a:lnTo>
                    <a:lnTo>
                      <a:pt x="2246" y="3004"/>
                    </a:lnTo>
                    <a:lnTo>
                      <a:pt x="2235" y="2990"/>
                    </a:lnTo>
                    <a:lnTo>
                      <a:pt x="2224" y="2975"/>
                    </a:lnTo>
                    <a:lnTo>
                      <a:pt x="2204" y="2943"/>
                    </a:lnTo>
                    <a:lnTo>
                      <a:pt x="2186" y="2911"/>
                    </a:lnTo>
                    <a:lnTo>
                      <a:pt x="2176" y="2895"/>
                    </a:lnTo>
                    <a:lnTo>
                      <a:pt x="2167" y="2880"/>
                    </a:lnTo>
                    <a:lnTo>
                      <a:pt x="2156" y="2866"/>
                    </a:lnTo>
                    <a:lnTo>
                      <a:pt x="2144" y="2852"/>
                    </a:lnTo>
                    <a:lnTo>
                      <a:pt x="2119" y="2824"/>
                    </a:lnTo>
                    <a:lnTo>
                      <a:pt x="2093" y="2796"/>
                    </a:lnTo>
                    <a:lnTo>
                      <a:pt x="2067" y="2768"/>
                    </a:lnTo>
                    <a:lnTo>
                      <a:pt x="2043" y="2740"/>
                    </a:lnTo>
                    <a:lnTo>
                      <a:pt x="2017" y="2711"/>
                    </a:lnTo>
                    <a:lnTo>
                      <a:pt x="1991" y="2683"/>
                    </a:lnTo>
                    <a:lnTo>
                      <a:pt x="1965" y="2655"/>
                    </a:lnTo>
                    <a:lnTo>
                      <a:pt x="1940" y="2627"/>
                    </a:lnTo>
                    <a:lnTo>
                      <a:pt x="1919" y="2617"/>
                    </a:lnTo>
                    <a:lnTo>
                      <a:pt x="1889" y="2605"/>
                    </a:lnTo>
                    <a:lnTo>
                      <a:pt x="1851" y="2591"/>
                    </a:lnTo>
                    <a:lnTo>
                      <a:pt x="1807" y="2574"/>
                    </a:lnTo>
                    <a:lnTo>
                      <a:pt x="1756" y="2556"/>
                    </a:lnTo>
                    <a:lnTo>
                      <a:pt x="1700" y="2535"/>
                    </a:lnTo>
                    <a:lnTo>
                      <a:pt x="1641" y="2514"/>
                    </a:lnTo>
                    <a:lnTo>
                      <a:pt x="1578" y="2490"/>
                    </a:lnTo>
                    <a:lnTo>
                      <a:pt x="1513" y="2465"/>
                    </a:lnTo>
                    <a:lnTo>
                      <a:pt x="1448" y="2440"/>
                    </a:lnTo>
                    <a:lnTo>
                      <a:pt x="1382" y="2413"/>
                    </a:lnTo>
                    <a:lnTo>
                      <a:pt x="1317" y="2387"/>
                    </a:lnTo>
                    <a:lnTo>
                      <a:pt x="1254" y="2359"/>
                    </a:lnTo>
                    <a:lnTo>
                      <a:pt x="1193" y="2333"/>
                    </a:lnTo>
                    <a:lnTo>
                      <a:pt x="1137" y="2304"/>
                    </a:lnTo>
                    <a:lnTo>
                      <a:pt x="1084" y="2278"/>
                    </a:lnTo>
                    <a:lnTo>
                      <a:pt x="1044" y="2256"/>
                    </a:lnTo>
                    <a:lnTo>
                      <a:pt x="1008" y="2234"/>
                    </a:lnTo>
                    <a:lnTo>
                      <a:pt x="972" y="2214"/>
                    </a:lnTo>
                    <a:lnTo>
                      <a:pt x="940" y="2193"/>
                    </a:lnTo>
                    <a:lnTo>
                      <a:pt x="881" y="2155"/>
                    </a:lnTo>
                    <a:lnTo>
                      <a:pt x="828" y="2119"/>
                    </a:lnTo>
                    <a:lnTo>
                      <a:pt x="782" y="2086"/>
                    </a:lnTo>
                    <a:lnTo>
                      <a:pt x="743" y="2054"/>
                    </a:lnTo>
                    <a:lnTo>
                      <a:pt x="706" y="2024"/>
                    </a:lnTo>
                    <a:lnTo>
                      <a:pt x="674" y="1996"/>
                    </a:lnTo>
                    <a:lnTo>
                      <a:pt x="642" y="1969"/>
                    </a:lnTo>
                    <a:lnTo>
                      <a:pt x="613" y="1944"/>
                    </a:lnTo>
                    <a:lnTo>
                      <a:pt x="585" y="1921"/>
                    </a:lnTo>
                    <a:lnTo>
                      <a:pt x="555" y="1897"/>
                    </a:lnTo>
                    <a:lnTo>
                      <a:pt x="524" y="1874"/>
                    </a:lnTo>
                    <a:lnTo>
                      <a:pt x="490" y="1852"/>
                    </a:lnTo>
                    <a:lnTo>
                      <a:pt x="472" y="1841"/>
                    </a:lnTo>
                    <a:lnTo>
                      <a:pt x="453" y="1830"/>
                    </a:lnTo>
                    <a:lnTo>
                      <a:pt x="432" y="1819"/>
                    </a:lnTo>
                    <a:lnTo>
                      <a:pt x="411" y="1809"/>
                    </a:lnTo>
                    <a:lnTo>
                      <a:pt x="393" y="1800"/>
                    </a:lnTo>
                    <a:lnTo>
                      <a:pt x="376" y="1790"/>
                    </a:lnTo>
                    <a:lnTo>
                      <a:pt x="361" y="1782"/>
                    </a:lnTo>
                    <a:lnTo>
                      <a:pt x="347" y="1772"/>
                    </a:lnTo>
                    <a:lnTo>
                      <a:pt x="334" y="1762"/>
                    </a:lnTo>
                    <a:lnTo>
                      <a:pt x="321" y="1751"/>
                    </a:lnTo>
                    <a:lnTo>
                      <a:pt x="311" y="1742"/>
                    </a:lnTo>
                    <a:lnTo>
                      <a:pt x="302" y="1732"/>
                    </a:lnTo>
                    <a:lnTo>
                      <a:pt x="293" y="1721"/>
                    </a:lnTo>
                    <a:lnTo>
                      <a:pt x="287" y="1711"/>
                    </a:lnTo>
                    <a:lnTo>
                      <a:pt x="280" y="1701"/>
                    </a:lnTo>
                    <a:lnTo>
                      <a:pt x="277" y="1691"/>
                    </a:lnTo>
                    <a:lnTo>
                      <a:pt x="274" y="1680"/>
                    </a:lnTo>
                    <a:lnTo>
                      <a:pt x="272" y="1671"/>
                    </a:lnTo>
                    <a:lnTo>
                      <a:pt x="272" y="1661"/>
                    </a:lnTo>
                    <a:lnTo>
                      <a:pt x="274" y="1650"/>
                    </a:lnTo>
                    <a:lnTo>
                      <a:pt x="276" y="1640"/>
                    </a:lnTo>
                    <a:lnTo>
                      <a:pt x="280" y="1632"/>
                    </a:lnTo>
                    <a:lnTo>
                      <a:pt x="287" y="1622"/>
                    </a:lnTo>
                    <a:lnTo>
                      <a:pt x="293" y="1613"/>
                    </a:lnTo>
                    <a:lnTo>
                      <a:pt x="303" y="1605"/>
                    </a:lnTo>
                    <a:lnTo>
                      <a:pt x="312" y="1596"/>
                    </a:lnTo>
                    <a:lnTo>
                      <a:pt x="325" y="1587"/>
                    </a:lnTo>
                    <a:lnTo>
                      <a:pt x="339" y="1580"/>
                    </a:lnTo>
                    <a:lnTo>
                      <a:pt x="355" y="1573"/>
                    </a:lnTo>
                    <a:lnTo>
                      <a:pt x="372" y="1566"/>
                    </a:lnTo>
                    <a:lnTo>
                      <a:pt x="390" y="1559"/>
                    </a:lnTo>
                    <a:lnTo>
                      <a:pt x="411" y="1554"/>
                    </a:lnTo>
                    <a:lnTo>
                      <a:pt x="433" y="1549"/>
                    </a:lnTo>
                    <a:lnTo>
                      <a:pt x="458" y="1544"/>
                    </a:lnTo>
                    <a:lnTo>
                      <a:pt x="484" y="1540"/>
                    </a:lnTo>
                    <a:lnTo>
                      <a:pt x="512" y="15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1F1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6" name="Freeform 11">
                <a:extLst>
                  <a:ext uri="{FF2B5EF4-FFF2-40B4-BE49-F238E27FC236}">
                    <a16:creationId xmlns:a16="http://schemas.microsoft.com/office/drawing/2014/main" id="{99312DE1-DCDB-4042-B10B-9246DDB7FF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1" y="1931"/>
                <a:ext cx="967" cy="152"/>
              </a:xfrm>
              <a:custGeom>
                <a:avLst/>
                <a:gdLst>
                  <a:gd name="T0" fmla="*/ 3752 w 3866"/>
                  <a:gd name="T1" fmla="*/ 391 h 610"/>
                  <a:gd name="T2" fmla="*/ 3696 w 3866"/>
                  <a:gd name="T3" fmla="*/ 391 h 610"/>
                  <a:gd name="T4" fmla="*/ 3609 w 3866"/>
                  <a:gd name="T5" fmla="*/ 394 h 610"/>
                  <a:gd name="T6" fmla="*/ 3494 w 3866"/>
                  <a:gd name="T7" fmla="*/ 405 h 610"/>
                  <a:gd name="T8" fmla="*/ 3377 w 3866"/>
                  <a:gd name="T9" fmla="*/ 421 h 610"/>
                  <a:gd name="T10" fmla="*/ 3259 w 3866"/>
                  <a:gd name="T11" fmla="*/ 439 h 610"/>
                  <a:gd name="T12" fmla="*/ 3143 w 3866"/>
                  <a:gd name="T13" fmla="*/ 457 h 610"/>
                  <a:gd name="T14" fmla="*/ 3027 w 3866"/>
                  <a:gd name="T15" fmla="*/ 471 h 610"/>
                  <a:gd name="T16" fmla="*/ 2943 w 3866"/>
                  <a:gd name="T17" fmla="*/ 477 h 610"/>
                  <a:gd name="T18" fmla="*/ 2887 w 3866"/>
                  <a:gd name="T19" fmla="*/ 479 h 610"/>
                  <a:gd name="T20" fmla="*/ 2759 w 3866"/>
                  <a:gd name="T21" fmla="*/ 479 h 610"/>
                  <a:gd name="T22" fmla="*/ 2565 w 3866"/>
                  <a:gd name="T23" fmla="*/ 483 h 610"/>
                  <a:gd name="T24" fmla="*/ 2378 w 3866"/>
                  <a:gd name="T25" fmla="*/ 492 h 610"/>
                  <a:gd name="T26" fmla="*/ 2198 w 3866"/>
                  <a:gd name="T27" fmla="*/ 504 h 610"/>
                  <a:gd name="T28" fmla="*/ 1943 w 3866"/>
                  <a:gd name="T29" fmla="*/ 526 h 610"/>
                  <a:gd name="T30" fmla="*/ 1623 w 3866"/>
                  <a:gd name="T31" fmla="*/ 558 h 610"/>
                  <a:gd name="T32" fmla="*/ 1398 w 3866"/>
                  <a:gd name="T33" fmla="*/ 581 h 610"/>
                  <a:gd name="T34" fmla="*/ 1255 w 3866"/>
                  <a:gd name="T35" fmla="*/ 593 h 610"/>
                  <a:gd name="T36" fmla="*/ 1117 w 3866"/>
                  <a:gd name="T37" fmla="*/ 603 h 610"/>
                  <a:gd name="T38" fmla="*/ 982 w 3866"/>
                  <a:gd name="T39" fmla="*/ 609 h 610"/>
                  <a:gd name="T40" fmla="*/ 852 w 3866"/>
                  <a:gd name="T41" fmla="*/ 609 h 610"/>
                  <a:gd name="T42" fmla="*/ 726 w 3866"/>
                  <a:gd name="T43" fmla="*/ 604 h 610"/>
                  <a:gd name="T44" fmla="*/ 602 w 3866"/>
                  <a:gd name="T45" fmla="*/ 591 h 610"/>
                  <a:gd name="T46" fmla="*/ 481 w 3866"/>
                  <a:gd name="T47" fmla="*/ 572 h 610"/>
                  <a:gd name="T48" fmla="*/ 409 w 3866"/>
                  <a:gd name="T49" fmla="*/ 555 h 610"/>
                  <a:gd name="T50" fmla="*/ 384 w 3866"/>
                  <a:gd name="T51" fmla="*/ 547 h 610"/>
                  <a:gd name="T52" fmla="*/ 364 w 3866"/>
                  <a:gd name="T53" fmla="*/ 537 h 610"/>
                  <a:gd name="T54" fmla="*/ 344 w 3866"/>
                  <a:gd name="T55" fmla="*/ 526 h 610"/>
                  <a:gd name="T56" fmla="*/ 320 w 3866"/>
                  <a:gd name="T57" fmla="*/ 507 h 610"/>
                  <a:gd name="T58" fmla="*/ 295 w 3866"/>
                  <a:gd name="T59" fmla="*/ 479 h 610"/>
                  <a:gd name="T60" fmla="*/ 264 w 3866"/>
                  <a:gd name="T61" fmla="*/ 432 h 610"/>
                  <a:gd name="T62" fmla="*/ 236 w 3866"/>
                  <a:gd name="T63" fmla="*/ 384 h 610"/>
                  <a:gd name="T64" fmla="*/ 216 w 3866"/>
                  <a:gd name="T65" fmla="*/ 355 h 610"/>
                  <a:gd name="T66" fmla="*/ 0 w 3866"/>
                  <a:gd name="T67" fmla="*/ 117 h 610"/>
                  <a:gd name="T68" fmla="*/ 78 w 3866"/>
                  <a:gd name="T69" fmla="*/ 117 h 610"/>
                  <a:gd name="T70" fmla="*/ 202 w 3866"/>
                  <a:gd name="T71" fmla="*/ 112 h 610"/>
                  <a:gd name="T72" fmla="*/ 560 w 3866"/>
                  <a:gd name="T73" fmla="*/ 88 h 610"/>
                  <a:gd name="T74" fmla="*/ 1024 w 3866"/>
                  <a:gd name="T75" fmla="*/ 55 h 610"/>
                  <a:gd name="T76" fmla="*/ 1543 w 3866"/>
                  <a:gd name="T77" fmla="*/ 23 h 610"/>
                  <a:gd name="T78" fmla="*/ 1806 w 3866"/>
                  <a:gd name="T79" fmla="*/ 11 h 610"/>
                  <a:gd name="T80" fmla="*/ 2062 w 3866"/>
                  <a:gd name="T81" fmla="*/ 4 h 610"/>
                  <a:gd name="T82" fmla="*/ 2306 w 3866"/>
                  <a:gd name="T83" fmla="*/ 0 h 610"/>
                  <a:gd name="T84" fmla="*/ 2530 w 3866"/>
                  <a:gd name="T85" fmla="*/ 4 h 610"/>
                  <a:gd name="T86" fmla="*/ 2730 w 3866"/>
                  <a:gd name="T87" fmla="*/ 16 h 610"/>
                  <a:gd name="T88" fmla="*/ 2896 w 3866"/>
                  <a:gd name="T89" fmla="*/ 36 h 610"/>
                  <a:gd name="T90" fmla="*/ 3024 w 3866"/>
                  <a:gd name="T91" fmla="*/ 67 h 610"/>
                  <a:gd name="T92" fmla="*/ 3106 w 3866"/>
                  <a:gd name="T93" fmla="*/ 109 h 610"/>
                  <a:gd name="T94" fmla="*/ 3163 w 3866"/>
                  <a:gd name="T95" fmla="*/ 151 h 610"/>
                  <a:gd name="T96" fmla="*/ 3229 w 3866"/>
                  <a:gd name="T97" fmla="*/ 190 h 610"/>
                  <a:gd name="T98" fmla="*/ 3300 w 3866"/>
                  <a:gd name="T99" fmla="*/ 225 h 610"/>
                  <a:gd name="T100" fmla="*/ 3375 w 3866"/>
                  <a:gd name="T101" fmla="*/ 256 h 610"/>
                  <a:gd name="T102" fmla="*/ 3453 w 3866"/>
                  <a:gd name="T103" fmla="*/ 283 h 610"/>
                  <a:gd name="T104" fmla="*/ 3530 w 3866"/>
                  <a:gd name="T105" fmla="*/ 308 h 610"/>
                  <a:gd name="T106" fmla="*/ 3673 w 3866"/>
                  <a:gd name="T107" fmla="*/ 347 h 610"/>
                  <a:gd name="T108" fmla="*/ 3787 w 3866"/>
                  <a:gd name="T109" fmla="*/ 374 h 610"/>
                  <a:gd name="T110" fmla="*/ 3854 w 3866"/>
                  <a:gd name="T111" fmla="*/ 390 h 610"/>
                  <a:gd name="T112" fmla="*/ 3866 w 3866"/>
                  <a:gd name="T113" fmla="*/ 394 h 610"/>
                  <a:gd name="T114" fmla="*/ 3858 w 3866"/>
                  <a:gd name="T115" fmla="*/ 395 h 610"/>
                  <a:gd name="T116" fmla="*/ 3780 w 3866"/>
                  <a:gd name="T117" fmla="*/ 392 h 6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3866" h="610">
                    <a:moveTo>
                      <a:pt x="3780" y="392"/>
                    </a:moveTo>
                    <a:lnTo>
                      <a:pt x="3752" y="391"/>
                    </a:lnTo>
                    <a:lnTo>
                      <a:pt x="3724" y="391"/>
                    </a:lnTo>
                    <a:lnTo>
                      <a:pt x="3696" y="391"/>
                    </a:lnTo>
                    <a:lnTo>
                      <a:pt x="3667" y="391"/>
                    </a:lnTo>
                    <a:lnTo>
                      <a:pt x="3609" y="394"/>
                    </a:lnTo>
                    <a:lnTo>
                      <a:pt x="3552" y="399"/>
                    </a:lnTo>
                    <a:lnTo>
                      <a:pt x="3494" y="405"/>
                    </a:lnTo>
                    <a:lnTo>
                      <a:pt x="3436" y="412"/>
                    </a:lnTo>
                    <a:lnTo>
                      <a:pt x="3377" y="421"/>
                    </a:lnTo>
                    <a:lnTo>
                      <a:pt x="3318" y="431"/>
                    </a:lnTo>
                    <a:lnTo>
                      <a:pt x="3259" y="439"/>
                    </a:lnTo>
                    <a:lnTo>
                      <a:pt x="3201" y="448"/>
                    </a:lnTo>
                    <a:lnTo>
                      <a:pt x="3143" y="457"/>
                    </a:lnTo>
                    <a:lnTo>
                      <a:pt x="3085" y="464"/>
                    </a:lnTo>
                    <a:lnTo>
                      <a:pt x="3027" y="471"/>
                    </a:lnTo>
                    <a:lnTo>
                      <a:pt x="2971" y="476"/>
                    </a:lnTo>
                    <a:lnTo>
                      <a:pt x="2943" y="477"/>
                    </a:lnTo>
                    <a:lnTo>
                      <a:pt x="2915" y="479"/>
                    </a:lnTo>
                    <a:lnTo>
                      <a:pt x="2887" y="479"/>
                    </a:lnTo>
                    <a:lnTo>
                      <a:pt x="2859" y="479"/>
                    </a:lnTo>
                    <a:lnTo>
                      <a:pt x="2759" y="479"/>
                    </a:lnTo>
                    <a:lnTo>
                      <a:pt x="2661" y="481"/>
                    </a:lnTo>
                    <a:lnTo>
                      <a:pt x="2565" y="483"/>
                    </a:lnTo>
                    <a:lnTo>
                      <a:pt x="2470" y="487"/>
                    </a:lnTo>
                    <a:lnTo>
                      <a:pt x="2378" y="492"/>
                    </a:lnTo>
                    <a:lnTo>
                      <a:pt x="2288" y="498"/>
                    </a:lnTo>
                    <a:lnTo>
                      <a:pt x="2198" y="504"/>
                    </a:lnTo>
                    <a:lnTo>
                      <a:pt x="2111" y="510"/>
                    </a:lnTo>
                    <a:lnTo>
                      <a:pt x="1943" y="526"/>
                    </a:lnTo>
                    <a:lnTo>
                      <a:pt x="1780" y="542"/>
                    </a:lnTo>
                    <a:lnTo>
                      <a:pt x="1623" y="558"/>
                    </a:lnTo>
                    <a:lnTo>
                      <a:pt x="1472" y="573"/>
                    </a:lnTo>
                    <a:lnTo>
                      <a:pt x="1398" y="581"/>
                    </a:lnTo>
                    <a:lnTo>
                      <a:pt x="1326" y="587"/>
                    </a:lnTo>
                    <a:lnTo>
                      <a:pt x="1255" y="593"/>
                    </a:lnTo>
                    <a:lnTo>
                      <a:pt x="1186" y="599"/>
                    </a:lnTo>
                    <a:lnTo>
                      <a:pt x="1117" y="603"/>
                    </a:lnTo>
                    <a:lnTo>
                      <a:pt x="1049" y="606"/>
                    </a:lnTo>
                    <a:lnTo>
                      <a:pt x="982" y="609"/>
                    </a:lnTo>
                    <a:lnTo>
                      <a:pt x="917" y="610"/>
                    </a:lnTo>
                    <a:lnTo>
                      <a:pt x="852" y="609"/>
                    </a:lnTo>
                    <a:lnTo>
                      <a:pt x="788" y="607"/>
                    </a:lnTo>
                    <a:lnTo>
                      <a:pt x="726" y="604"/>
                    </a:lnTo>
                    <a:lnTo>
                      <a:pt x="663" y="599"/>
                    </a:lnTo>
                    <a:lnTo>
                      <a:pt x="602" y="591"/>
                    </a:lnTo>
                    <a:lnTo>
                      <a:pt x="541" y="583"/>
                    </a:lnTo>
                    <a:lnTo>
                      <a:pt x="481" y="572"/>
                    </a:lnTo>
                    <a:lnTo>
                      <a:pt x="422" y="559"/>
                    </a:lnTo>
                    <a:lnTo>
                      <a:pt x="409" y="555"/>
                    </a:lnTo>
                    <a:lnTo>
                      <a:pt x="396" y="551"/>
                    </a:lnTo>
                    <a:lnTo>
                      <a:pt x="384" y="547"/>
                    </a:lnTo>
                    <a:lnTo>
                      <a:pt x="373" y="542"/>
                    </a:lnTo>
                    <a:lnTo>
                      <a:pt x="364" y="537"/>
                    </a:lnTo>
                    <a:lnTo>
                      <a:pt x="354" y="532"/>
                    </a:lnTo>
                    <a:lnTo>
                      <a:pt x="344" y="526"/>
                    </a:lnTo>
                    <a:lnTo>
                      <a:pt x="337" y="520"/>
                    </a:lnTo>
                    <a:lnTo>
                      <a:pt x="320" y="507"/>
                    </a:lnTo>
                    <a:lnTo>
                      <a:pt x="306" y="493"/>
                    </a:lnTo>
                    <a:lnTo>
                      <a:pt x="295" y="479"/>
                    </a:lnTo>
                    <a:lnTo>
                      <a:pt x="284" y="464"/>
                    </a:lnTo>
                    <a:lnTo>
                      <a:pt x="264" y="432"/>
                    </a:lnTo>
                    <a:lnTo>
                      <a:pt x="246" y="400"/>
                    </a:lnTo>
                    <a:lnTo>
                      <a:pt x="236" y="384"/>
                    </a:lnTo>
                    <a:lnTo>
                      <a:pt x="227" y="369"/>
                    </a:lnTo>
                    <a:lnTo>
                      <a:pt x="216" y="355"/>
                    </a:lnTo>
                    <a:lnTo>
                      <a:pt x="204" y="341"/>
                    </a:lnTo>
                    <a:lnTo>
                      <a:pt x="0" y="117"/>
                    </a:lnTo>
                    <a:lnTo>
                      <a:pt x="34" y="118"/>
                    </a:lnTo>
                    <a:lnTo>
                      <a:pt x="78" y="117"/>
                    </a:lnTo>
                    <a:lnTo>
                      <a:pt x="134" y="116"/>
                    </a:lnTo>
                    <a:lnTo>
                      <a:pt x="202" y="112"/>
                    </a:lnTo>
                    <a:lnTo>
                      <a:pt x="365" y="102"/>
                    </a:lnTo>
                    <a:lnTo>
                      <a:pt x="560" y="88"/>
                    </a:lnTo>
                    <a:lnTo>
                      <a:pt x="783" y="72"/>
                    </a:lnTo>
                    <a:lnTo>
                      <a:pt x="1024" y="55"/>
                    </a:lnTo>
                    <a:lnTo>
                      <a:pt x="1280" y="38"/>
                    </a:lnTo>
                    <a:lnTo>
                      <a:pt x="1543" y="23"/>
                    </a:lnTo>
                    <a:lnTo>
                      <a:pt x="1674" y="17"/>
                    </a:lnTo>
                    <a:lnTo>
                      <a:pt x="1806" y="11"/>
                    </a:lnTo>
                    <a:lnTo>
                      <a:pt x="1935" y="7"/>
                    </a:lnTo>
                    <a:lnTo>
                      <a:pt x="2062" y="4"/>
                    </a:lnTo>
                    <a:lnTo>
                      <a:pt x="2186" y="2"/>
                    </a:lnTo>
                    <a:lnTo>
                      <a:pt x="2306" y="0"/>
                    </a:lnTo>
                    <a:lnTo>
                      <a:pt x="2421" y="2"/>
                    </a:lnTo>
                    <a:lnTo>
                      <a:pt x="2530" y="4"/>
                    </a:lnTo>
                    <a:lnTo>
                      <a:pt x="2634" y="9"/>
                    </a:lnTo>
                    <a:lnTo>
                      <a:pt x="2730" y="16"/>
                    </a:lnTo>
                    <a:lnTo>
                      <a:pt x="2817" y="24"/>
                    </a:lnTo>
                    <a:lnTo>
                      <a:pt x="2896" y="36"/>
                    </a:lnTo>
                    <a:lnTo>
                      <a:pt x="2966" y="50"/>
                    </a:lnTo>
                    <a:lnTo>
                      <a:pt x="3024" y="67"/>
                    </a:lnTo>
                    <a:lnTo>
                      <a:pt x="3071" y="87"/>
                    </a:lnTo>
                    <a:lnTo>
                      <a:pt x="3106" y="109"/>
                    </a:lnTo>
                    <a:lnTo>
                      <a:pt x="3134" y="131"/>
                    </a:lnTo>
                    <a:lnTo>
                      <a:pt x="3163" y="151"/>
                    </a:lnTo>
                    <a:lnTo>
                      <a:pt x="3195" y="171"/>
                    </a:lnTo>
                    <a:lnTo>
                      <a:pt x="3229" y="190"/>
                    </a:lnTo>
                    <a:lnTo>
                      <a:pt x="3264" y="207"/>
                    </a:lnTo>
                    <a:lnTo>
                      <a:pt x="3300" y="225"/>
                    </a:lnTo>
                    <a:lnTo>
                      <a:pt x="3338" y="241"/>
                    </a:lnTo>
                    <a:lnTo>
                      <a:pt x="3375" y="256"/>
                    </a:lnTo>
                    <a:lnTo>
                      <a:pt x="3414" y="270"/>
                    </a:lnTo>
                    <a:lnTo>
                      <a:pt x="3453" y="283"/>
                    </a:lnTo>
                    <a:lnTo>
                      <a:pt x="3492" y="296"/>
                    </a:lnTo>
                    <a:lnTo>
                      <a:pt x="3530" y="308"/>
                    </a:lnTo>
                    <a:lnTo>
                      <a:pt x="3604" y="328"/>
                    </a:lnTo>
                    <a:lnTo>
                      <a:pt x="3673" y="347"/>
                    </a:lnTo>
                    <a:lnTo>
                      <a:pt x="3734" y="362"/>
                    </a:lnTo>
                    <a:lnTo>
                      <a:pt x="3787" y="374"/>
                    </a:lnTo>
                    <a:lnTo>
                      <a:pt x="3827" y="383"/>
                    </a:lnTo>
                    <a:lnTo>
                      <a:pt x="3854" y="390"/>
                    </a:lnTo>
                    <a:lnTo>
                      <a:pt x="3862" y="392"/>
                    </a:lnTo>
                    <a:lnTo>
                      <a:pt x="3866" y="394"/>
                    </a:lnTo>
                    <a:lnTo>
                      <a:pt x="3864" y="395"/>
                    </a:lnTo>
                    <a:lnTo>
                      <a:pt x="3858" y="395"/>
                    </a:lnTo>
                    <a:lnTo>
                      <a:pt x="3830" y="395"/>
                    </a:lnTo>
                    <a:lnTo>
                      <a:pt x="3780" y="392"/>
                    </a:lnTo>
                    <a:close/>
                  </a:path>
                </a:pathLst>
              </a:custGeom>
              <a:solidFill>
                <a:srgbClr val="EC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7" name="Freeform 12">
                <a:extLst>
                  <a:ext uri="{FF2B5EF4-FFF2-40B4-BE49-F238E27FC236}">
                    <a16:creationId xmlns:a16="http://schemas.microsoft.com/office/drawing/2014/main" id="{0FB5F401-2E96-42A4-931B-F4C9C2FC97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303"/>
                <a:ext cx="2556" cy="571"/>
              </a:xfrm>
              <a:custGeom>
                <a:avLst/>
                <a:gdLst>
                  <a:gd name="T0" fmla="*/ 220 w 10225"/>
                  <a:gd name="T1" fmla="*/ 4 h 2284"/>
                  <a:gd name="T2" fmla="*/ 255 w 10225"/>
                  <a:gd name="T3" fmla="*/ 0 h 2284"/>
                  <a:gd name="T4" fmla="*/ 273 w 10225"/>
                  <a:gd name="T5" fmla="*/ 8 h 2284"/>
                  <a:gd name="T6" fmla="*/ 288 w 10225"/>
                  <a:gd name="T7" fmla="*/ 26 h 2284"/>
                  <a:gd name="T8" fmla="*/ 363 w 10225"/>
                  <a:gd name="T9" fmla="*/ 137 h 2284"/>
                  <a:gd name="T10" fmla="*/ 541 w 10225"/>
                  <a:gd name="T11" fmla="*/ 419 h 2284"/>
                  <a:gd name="T12" fmla="*/ 729 w 10225"/>
                  <a:gd name="T13" fmla="*/ 709 h 2284"/>
                  <a:gd name="T14" fmla="*/ 851 w 10225"/>
                  <a:gd name="T15" fmla="*/ 888 h 2284"/>
                  <a:gd name="T16" fmla="*/ 978 w 10225"/>
                  <a:gd name="T17" fmla="*/ 1058 h 2284"/>
                  <a:gd name="T18" fmla="*/ 1104 w 10225"/>
                  <a:gd name="T19" fmla="*/ 1212 h 2284"/>
                  <a:gd name="T20" fmla="*/ 1227 w 10225"/>
                  <a:gd name="T21" fmla="*/ 1338 h 2284"/>
                  <a:gd name="T22" fmla="*/ 1343 w 10225"/>
                  <a:gd name="T23" fmla="*/ 1428 h 2284"/>
                  <a:gd name="T24" fmla="*/ 1449 w 10225"/>
                  <a:gd name="T25" fmla="*/ 1472 h 2284"/>
                  <a:gd name="T26" fmla="*/ 2089 w 10225"/>
                  <a:gd name="T27" fmla="*/ 1466 h 2284"/>
                  <a:gd name="T28" fmla="*/ 2958 w 10225"/>
                  <a:gd name="T29" fmla="*/ 1447 h 2284"/>
                  <a:gd name="T30" fmla="*/ 3804 w 10225"/>
                  <a:gd name="T31" fmla="*/ 1424 h 2284"/>
                  <a:gd name="T32" fmla="*/ 4659 w 10225"/>
                  <a:gd name="T33" fmla="*/ 1397 h 2284"/>
                  <a:gd name="T34" fmla="*/ 5557 w 10225"/>
                  <a:gd name="T35" fmla="*/ 1366 h 2284"/>
                  <a:gd name="T36" fmla="*/ 6280 w 10225"/>
                  <a:gd name="T37" fmla="*/ 1342 h 2284"/>
                  <a:gd name="T38" fmla="*/ 6537 w 10225"/>
                  <a:gd name="T39" fmla="*/ 1329 h 2284"/>
                  <a:gd name="T40" fmla="*/ 7045 w 10225"/>
                  <a:gd name="T41" fmla="*/ 1294 h 2284"/>
                  <a:gd name="T42" fmla="*/ 7387 w 10225"/>
                  <a:gd name="T43" fmla="*/ 1277 h 2284"/>
                  <a:gd name="T44" fmla="*/ 7651 w 10225"/>
                  <a:gd name="T45" fmla="*/ 1271 h 2284"/>
                  <a:gd name="T46" fmla="*/ 7923 w 10225"/>
                  <a:gd name="T47" fmla="*/ 1275 h 2284"/>
                  <a:gd name="T48" fmla="*/ 8207 w 10225"/>
                  <a:gd name="T49" fmla="*/ 1292 h 2284"/>
                  <a:gd name="T50" fmla="*/ 8503 w 10225"/>
                  <a:gd name="T51" fmla="*/ 1324 h 2284"/>
                  <a:gd name="T52" fmla="*/ 8817 w 10225"/>
                  <a:gd name="T53" fmla="*/ 1376 h 2284"/>
                  <a:gd name="T54" fmla="*/ 9148 w 10225"/>
                  <a:gd name="T55" fmla="*/ 1449 h 2284"/>
                  <a:gd name="T56" fmla="*/ 9235 w 10225"/>
                  <a:gd name="T57" fmla="*/ 1478 h 2284"/>
                  <a:gd name="T58" fmla="*/ 9346 w 10225"/>
                  <a:gd name="T59" fmla="*/ 1525 h 2284"/>
                  <a:gd name="T60" fmla="*/ 9474 w 10225"/>
                  <a:gd name="T61" fmla="*/ 1587 h 2284"/>
                  <a:gd name="T62" fmla="*/ 9610 w 10225"/>
                  <a:gd name="T63" fmla="*/ 1663 h 2284"/>
                  <a:gd name="T64" fmla="*/ 9749 w 10225"/>
                  <a:gd name="T65" fmla="*/ 1746 h 2284"/>
                  <a:gd name="T66" fmla="*/ 9882 w 10225"/>
                  <a:gd name="T67" fmla="*/ 1835 h 2284"/>
                  <a:gd name="T68" fmla="*/ 10003 w 10225"/>
                  <a:gd name="T69" fmla="*/ 1927 h 2284"/>
                  <a:gd name="T70" fmla="*/ 10104 w 10225"/>
                  <a:gd name="T71" fmla="*/ 2019 h 2284"/>
                  <a:gd name="T72" fmla="*/ 10179 w 10225"/>
                  <a:gd name="T73" fmla="*/ 2106 h 2284"/>
                  <a:gd name="T74" fmla="*/ 10219 w 10225"/>
                  <a:gd name="T75" fmla="*/ 2186 h 2284"/>
                  <a:gd name="T76" fmla="*/ 10224 w 10225"/>
                  <a:gd name="T77" fmla="*/ 2242 h 2284"/>
                  <a:gd name="T78" fmla="*/ 10217 w 10225"/>
                  <a:gd name="T79" fmla="*/ 2267 h 2284"/>
                  <a:gd name="T80" fmla="*/ 9645 w 10225"/>
                  <a:gd name="T81" fmla="*/ 2144 h 2284"/>
                  <a:gd name="T82" fmla="*/ 8929 w 10225"/>
                  <a:gd name="T83" fmla="*/ 2097 h 2284"/>
                  <a:gd name="T84" fmla="*/ 8095 w 10225"/>
                  <a:gd name="T85" fmla="*/ 2107 h 2284"/>
                  <a:gd name="T86" fmla="*/ 7166 w 10225"/>
                  <a:gd name="T87" fmla="*/ 2150 h 2284"/>
                  <a:gd name="T88" fmla="*/ 5479 w 10225"/>
                  <a:gd name="T89" fmla="*/ 2244 h 2284"/>
                  <a:gd name="T90" fmla="*/ 4422 w 10225"/>
                  <a:gd name="T91" fmla="*/ 2280 h 2284"/>
                  <a:gd name="T92" fmla="*/ 3362 w 10225"/>
                  <a:gd name="T93" fmla="*/ 2274 h 2284"/>
                  <a:gd name="T94" fmla="*/ 2324 w 10225"/>
                  <a:gd name="T95" fmla="*/ 2209 h 2284"/>
                  <a:gd name="T96" fmla="*/ 1331 w 10225"/>
                  <a:gd name="T97" fmla="*/ 2060 h 2284"/>
                  <a:gd name="T98" fmla="*/ 411 w 10225"/>
                  <a:gd name="T99" fmla="*/ 1809 h 2284"/>
                  <a:gd name="T100" fmla="*/ 359 w 10225"/>
                  <a:gd name="T101" fmla="*/ 1786 h 2284"/>
                  <a:gd name="T102" fmla="*/ 318 w 10225"/>
                  <a:gd name="T103" fmla="*/ 1760 h 2284"/>
                  <a:gd name="T104" fmla="*/ 289 w 10225"/>
                  <a:gd name="T105" fmla="*/ 1731 h 2284"/>
                  <a:gd name="T106" fmla="*/ 273 w 10225"/>
                  <a:gd name="T107" fmla="*/ 1700 h 2284"/>
                  <a:gd name="T108" fmla="*/ 268 w 10225"/>
                  <a:gd name="T109" fmla="*/ 1669 h 2284"/>
                  <a:gd name="T110" fmla="*/ 277 w 10225"/>
                  <a:gd name="T111" fmla="*/ 1638 h 2284"/>
                  <a:gd name="T112" fmla="*/ 301 w 10225"/>
                  <a:gd name="T113" fmla="*/ 1609 h 2284"/>
                  <a:gd name="T114" fmla="*/ 337 w 10225"/>
                  <a:gd name="T115" fmla="*/ 1583 h 2284"/>
                  <a:gd name="T116" fmla="*/ 390 w 10225"/>
                  <a:gd name="T117" fmla="*/ 1562 h 2284"/>
                  <a:gd name="T118" fmla="*/ 458 w 10225"/>
                  <a:gd name="T119" fmla="*/ 1544 h 2284"/>
                  <a:gd name="T120" fmla="*/ 0 w 10225"/>
                  <a:gd name="T121" fmla="*/ 37 h 2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0225" h="2284">
                    <a:moveTo>
                      <a:pt x="0" y="37"/>
                    </a:moveTo>
                    <a:lnTo>
                      <a:pt x="191" y="8"/>
                    </a:lnTo>
                    <a:lnTo>
                      <a:pt x="220" y="4"/>
                    </a:lnTo>
                    <a:lnTo>
                      <a:pt x="240" y="0"/>
                    </a:lnTo>
                    <a:lnTo>
                      <a:pt x="249" y="0"/>
                    </a:lnTo>
                    <a:lnTo>
                      <a:pt x="255" y="0"/>
                    </a:lnTo>
                    <a:lnTo>
                      <a:pt x="262" y="3"/>
                    </a:lnTo>
                    <a:lnTo>
                      <a:pt x="267" y="5"/>
                    </a:lnTo>
                    <a:lnTo>
                      <a:pt x="273" y="8"/>
                    </a:lnTo>
                    <a:lnTo>
                      <a:pt x="277" y="12"/>
                    </a:lnTo>
                    <a:lnTo>
                      <a:pt x="282" y="19"/>
                    </a:lnTo>
                    <a:lnTo>
                      <a:pt x="288" y="26"/>
                    </a:lnTo>
                    <a:lnTo>
                      <a:pt x="302" y="46"/>
                    </a:lnTo>
                    <a:lnTo>
                      <a:pt x="319" y="72"/>
                    </a:lnTo>
                    <a:lnTo>
                      <a:pt x="363" y="137"/>
                    </a:lnTo>
                    <a:lnTo>
                      <a:pt x="415" y="219"/>
                    </a:lnTo>
                    <a:lnTo>
                      <a:pt x="474" y="314"/>
                    </a:lnTo>
                    <a:lnTo>
                      <a:pt x="541" y="419"/>
                    </a:lnTo>
                    <a:lnTo>
                      <a:pt x="612" y="532"/>
                    </a:lnTo>
                    <a:lnTo>
                      <a:pt x="689" y="649"/>
                    </a:lnTo>
                    <a:lnTo>
                      <a:pt x="729" y="709"/>
                    </a:lnTo>
                    <a:lnTo>
                      <a:pt x="768" y="769"/>
                    </a:lnTo>
                    <a:lnTo>
                      <a:pt x="809" y="828"/>
                    </a:lnTo>
                    <a:lnTo>
                      <a:pt x="851" y="888"/>
                    </a:lnTo>
                    <a:lnTo>
                      <a:pt x="892" y="946"/>
                    </a:lnTo>
                    <a:lnTo>
                      <a:pt x="936" y="1003"/>
                    </a:lnTo>
                    <a:lnTo>
                      <a:pt x="978" y="1058"/>
                    </a:lnTo>
                    <a:lnTo>
                      <a:pt x="1020" y="1112"/>
                    </a:lnTo>
                    <a:lnTo>
                      <a:pt x="1062" y="1164"/>
                    </a:lnTo>
                    <a:lnTo>
                      <a:pt x="1104" y="1212"/>
                    </a:lnTo>
                    <a:lnTo>
                      <a:pt x="1145" y="1258"/>
                    </a:lnTo>
                    <a:lnTo>
                      <a:pt x="1186" y="1300"/>
                    </a:lnTo>
                    <a:lnTo>
                      <a:pt x="1227" y="1338"/>
                    </a:lnTo>
                    <a:lnTo>
                      <a:pt x="1266" y="1373"/>
                    </a:lnTo>
                    <a:lnTo>
                      <a:pt x="1305" y="1402"/>
                    </a:lnTo>
                    <a:lnTo>
                      <a:pt x="1343" y="1428"/>
                    </a:lnTo>
                    <a:lnTo>
                      <a:pt x="1380" y="1448"/>
                    </a:lnTo>
                    <a:lnTo>
                      <a:pt x="1414" y="1462"/>
                    </a:lnTo>
                    <a:lnTo>
                      <a:pt x="1449" y="1472"/>
                    </a:lnTo>
                    <a:lnTo>
                      <a:pt x="1481" y="1474"/>
                    </a:lnTo>
                    <a:lnTo>
                      <a:pt x="1788" y="1470"/>
                    </a:lnTo>
                    <a:lnTo>
                      <a:pt x="2089" y="1466"/>
                    </a:lnTo>
                    <a:lnTo>
                      <a:pt x="2383" y="1460"/>
                    </a:lnTo>
                    <a:lnTo>
                      <a:pt x="2672" y="1454"/>
                    </a:lnTo>
                    <a:lnTo>
                      <a:pt x="2958" y="1447"/>
                    </a:lnTo>
                    <a:lnTo>
                      <a:pt x="3241" y="1440"/>
                    </a:lnTo>
                    <a:lnTo>
                      <a:pt x="3523" y="1432"/>
                    </a:lnTo>
                    <a:lnTo>
                      <a:pt x="3804" y="1424"/>
                    </a:lnTo>
                    <a:lnTo>
                      <a:pt x="4087" y="1415"/>
                    </a:lnTo>
                    <a:lnTo>
                      <a:pt x="4371" y="1406"/>
                    </a:lnTo>
                    <a:lnTo>
                      <a:pt x="4659" y="1397"/>
                    </a:lnTo>
                    <a:lnTo>
                      <a:pt x="4952" y="1387"/>
                    </a:lnTo>
                    <a:lnTo>
                      <a:pt x="5251" y="1377"/>
                    </a:lnTo>
                    <a:lnTo>
                      <a:pt x="5557" y="1366"/>
                    </a:lnTo>
                    <a:lnTo>
                      <a:pt x="5871" y="1356"/>
                    </a:lnTo>
                    <a:lnTo>
                      <a:pt x="6194" y="1345"/>
                    </a:lnTo>
                    <a:lnTo>
                      <a:pt x="6280" y="1342"/>
                    </a:lnTo>
                    <a:lnTo>
                      <a:pt x="6365" y="1338"/>
                    </a:lnTo>
                    <a:lnTo>
                      <a:pt x="6452" y="1333"/>
                    </a:lnTo>
                    <a:lnTo>
                      <a:pt x="6537" y="1329"/>
                    </a:lnTo>
                    <a:lnTo>
                      <a:pt x="6706" y="1318"/>
                    </a:lnTo>
                    <a:lnTo>
                      <a:pt x="6875" y="1306"/>
                    </a:lnTo>
                    <a:lnTo>
                      <a:pt x="7045" y="1294"/>
                    </a:lnTo>
                    <a:lnTo>
                      <a:pt x="7215" y="1285"/>
                    </a:lnTo>
                    <a:lnTo>
                      <a:pt x="7301" y="1280"/>
                    </a:lnTo>
                    <a:lnTo>
                      <a:pt x="7387" y="1277"/>
                    </a:lnTo>
                    <a:lnTo>
                      <a:pt x="7475" y="1274"/>
                    </a:lnTo>
                    <a:lnTo>
                      <a:pt x="7562" y="1272"/>
                    </a:lnTo>
                    <a:lnTo>
                      <a:pt x="7651" y="1271"/>
                    </a:lnTo>
                    <a:lnTo>
                      <a:pt x="7741" y="1272"/>
                    </a:lnTo>
                    <a:lnTo>
                      <a:pt x="7832" y="1273"/>
                    </a:lnTo>
                    <a:lnTo>
                      <a:pt x="7923" y="1275"/>
                    </a:lnTo>
                    <a:lnTo>
                      <a:pt x="8017" y="1279"/>
                    </a:lnTo>
                    <a:lnTo>
                      <a:pt x="8111" y="1285"/>
                    </a:lnTo>
                    <a:lnTo>
                      <a:pt x="8207" y="1292"/>
                    </a:lnTo>
                    <a:lnTo>
                      <a:pt x="8304" y="1301"/>
                    </a:lnTo>
                    <a:lnTo>
                      <a:pt x="8403" y="1311"/>
                    </a:lnTo>
                    <a:lnTo>
                      <a:pt x="8503" y="1324"/>
                    </a:lnTo>
                    <a:lnTo>
                      <a:pt x="8606" y="1340"/>
                    </a:lnTo>
                    <a:lnTo>
                      <a:pt x="8710" y="1357"/>
                    </a:lnTo>
                    <a:lnTo>
                      <a:pt x="8817" y="1376"/>
                    </a:lnTo>
                    <a:lnTo>
                      <a:pt x="8925" y="1398"/>
                    </a:lnTo>
                    <a:lnTo>
                      <a:pt x="9036" y="1423"/>
                    </a:lnTo>
                    <a:lnTo>
                      <a:pt x="9148" y="1449"/>
                    </a:lnTo>
                    <a:lnTo>
                      <a:pt x="9174" y="1456"/>
                    </a:lnTo>
                    <a:lnTo>
                      <a:pt x="9204" y="1466"/>
                    </a:lnTo>
                    <a:lnTo>
                      <a:pt x="9235" y="1478"/>
                    </a:lnTo>
                    <a:lnTo>
                      <a:pt x="9271" y="1492"/>
                    </a:lnTo>
                    <a:lnTo>
                      <a:pt x="9307" y="1508"/>
                    </a:lnTo>
                    <a:lnTo>
                      <a:pt x="9346" y="1525"/>
                    </a:lnTo>
                    <a:lnTo>
                      <a:pt x="9388" y="1544"/>
                    </a:lnTo>
                    <a:lnTo>
                      <a:pt x="9430" y="1566"/>
                    </a:lnTo>
                    <a:lnTo>
                      <a:pt x="9474" y="1587"/>
                    </a:lnTo>
                    <a:lnTo>
                      <a:pt x="9519" y="1611"/>
                    </a:lnTo>
                    <a:lnTo>
                      <a:pt x="9565" y="1636"/>
                    </a:lnTo>
                    <a:lnTo>
                      <a:pt x="9610" y="1663"/>
                    </a:lnTo>
                    <a:lnTo>
                      <a:pt x="9657" y="1690"/>
                    </a:lnTo>
                    <a:lnTo>
                      <a:pt x="9703" y="1718"/>
                    </a:lnTo>
                    <a:lnTo>
                      <a:pt x="9749" y="1746"/>
                    </a:lnTo>
                    <a:lnTo>
                      <a:pt x="9795" y="1775"/>
                    </a:lnTo>
                    <a:lnTo>
                      <a:pt x="9839" y="1805"/>
                    </a:lnTo>
                    <a:lnTo>
                      <a:pt x="9882" y="1835"/>
                    </a:lnTo>
                    <a:lnTo>
                      <a:pt x="9924" y="1866"/>
                    </a:lnTo>
                    <a:lnTo>
                      <a:pt x="9965" y="1897"/>
                    </a:lnTo>
                    <a:lnTo>
                      <a:pt x="10003" y="1927"/>
                    </a:lnTo>
                    <a:lnTo>
                      <a:pt x="10039" y="1958"/>
                    </a:lnTo>
                    <a:lnTo>
                      <a:pt x="10073" y="1989"/>
                    </a:lnTo>
                    <a:lnTo>
                      <a:pt x="10104" y="2019"/>
                    </a:lnTo>
                    <a:lnTo>
                      <a:pt x="10132" y="2049"/>
                    </a:lnTo>
                    <a:lnTo>
                      <a:pt x="10158" y="2078"/>
                    </a:lnTo>
                    <a:lnTo>
                      <a:pt x="10179" y="2106"/>
                    </a:lnTo>
                    <a:lnTo>
                      <a:pt x="10197" y="2134"/>
                    </a:lnTo>
                    <a:lnTo>
                      <a:pt x="10211" y="2160"/>
                    </a:lnTo>
                    <a:lnTo>
                      <a:pt x="10219" y="2186"/>
                    </a:lnTo>
                    <a:lnTo>
                      <a:pt x="10225" y="2211"/>
                    </a:lnTo>
                    <a:lnTo>
                      <a:pt x="10225" y="2234"/>
                    </a:lnTo>
                    <a:lnTo>
                      <a:pt x="10224" y="2242"/>
                    </a:lnTo>
                    <a:lnTo>
                      <a:pt x="10221" y="2249"/>
                    </a:lnTo>
                    <a:lnTo>
                      <a:pt x="10219" y="2258"/>
                    </a:lnTo>
                    <a:lnTo>
                      <a:pt x="10217" y="2267"/>
                    </a:lnTo>
                    <a:lnTo>
                      <a:pt x="10044" y="2216"/>
                    </a:lnTo>
                    <a:lnTo>
                      <a:pt x="9853" y="2176"/>
                    </a:lnTo>
                    <a:lnTo>
                      <a:pt x="9645" y="2144"/>
                    </a:lnTo>
                    <a:lnTo>
                      <a:pt x="9420" y="2121"/>
                    </a:lnTo>
                    <a:lnTo>
                      <a:pt x="9181" y="2106"/>
                    </a:lnTo>
                    <a:lnTo>
                      <a:pt x="8929" y="2097"/>
                    </a:lnTo>
                    <a:lnTo>
                      <a:pt x="8663" y="2095"/>
                    </a:lnTo>
                    <a:lnTo>
                      <a:pt x="8385" y="2099"/>
                    </a:lnTo>
                    <a:lnTo>
                      <a:pt x="8095" y="2107"/>
                    </a:lnTo>
                    <a:lnTo>
                      <a:pt x="7795" y="2119"/>
                    </a:lnTo>
                    <a:lnTo>
                      <a:pt x="7484" y="2133"/>
                    </a:lnTo>
                    <a:lnTo>
                      <a:pt x="7166" y="2150"/>
                    </a:lnTo>
                    <a:lnTo>
                      <a:pt x="6509" y="2189"/>
                    </a:lnTo>
                    <a:lnTo>
                      <a:pt x="5826" y="2227"/>
                    </a:lnTo>
                    <a:lnTo>
                      <a:pt x="5479" y="2244"/>
                    </a:lnTo>
                    <a:lnTo>
                      <a:pt x="5129" y="2259"/>
                    </a:lnTo>
                    <a:lnTo>
                      <a:pt x="4776" y="2271"/>
                    </a:lnTo>
                    <a:lnTo>
                      <a:pt x="4422" y="2280"/>
                    </a:lnTo>
                    <a:lnTo>
                      <a:pt x="4068" y="2284"/>
                    </a:lnTo>
                    <a:lnTo>
                      <a:pt x="3715" y="2282"/>
                    </a:lnTo>
                    <a:lnTo>
                      <a:pt x="3362" y="2274"/>
                    </a:lnTo>
                    <a:lnTo>
                      <a:pt x="3013" y="2260"/>
                    </a:lnTo>
                    <a:lnTo>
                      <a:pt x="2666" y="2239"/>
                    </a:lnTo>
                    <a:lnTo>
                      <a:pt x="2324" y="2209"/>
                    </a:lnTo>
                    <a:lnTo>
                      <a:pt x="1987" y="2169"/>
                    </a:lnTo>
                    <a:lnTo>
                      <a:pt x="1656" y="2119"/>
                    </a:lnTo>
                    <a:lnTo>
                      <a:pt x="1331" y="2060"/>
                    </a:lnTo>
                    <a:lnTo>
                      <a:pt x="1015" y="1989"/>
                    </a:lnTo>
                    <a:lnTo>
                      <a:pt x="708" y="1904"/>
                    </a:lnTo>
                    <a:lnTo>
                      <a:pt x="411" y="1809"/>
                    </a:lnTo>
                    <a:lnTo>
                      <a:pt x="392" y="1802"/>
                    </a:lnTo>
                    <a:lnTo>
                      <a:pt x="375" y="1794"/>
                    </a:lnTo>
                    <a:lnTo>
                      <a:pt x="359" y="1786"/>
                    </a:lnTo>
                    <a:lnTo>
                      <a:pt x="344" y="1778"/>
                    </a:lnTo>
                    <a:lnTo>
                      <a:pt x="331" y="1769"/>
                    </a:lnTo>
                    <a:lnTo>
                      <a:pt x="318" y="1760"/>
                    </a:lnTo>
                    <a:lnTo>
                      <a:pt x="307" y="1750"/>
                    </a:lnTo>
                    <a:lnTo>
                      <a:pt x="297" y="1741"/>
                    </a:lnTo>
                    <a:lnTo>
                      <a:pt x="289" y="1731"/>
                    </a:lnTo>
                    <a:lnTo>
                      <a:pt x="282" y="1721"/>
                    </a:lnTo>
                    <a:lnTo>
                      <a:pt x="277" y="1710"/>
                    </a:lnTo>
                    <a:lnTo>
                      <a:pt x="273" y="1700"/>
                    </a:lnTo>
                    <a:lnTo>
                      <a:pt x="269" y="1690"/>
                    </a:lnTo>
                    <a:lnTo>
                      <a:pt x="268" y="1679"/>
                    </a:lnTo>
                    <a:lnTo>
                      <a:pt x="268" y="1669"/>
                    </a:lnTo>
                    <a:lnTo>
                      <a:pt x="269" y="1659"/>
                    </a:lnTo>
                    <a:lnTo>
                      <a:pt x="273" y="1648"/>
                    </a:lnTo>
                    <a:lnTo>
                      <a:pt x="277" y="1638"/>
                    </a:lnTo>
                    <a:lnTo>
                      <a:pt x="283" y="1628"/>
                    </a:lnTo>
                    <a:lnTo>
                      <a:pt x="291" y="1619"/>
                    </a:lnTo>
                    <a:lnTo>
                      <a:pt x="301" y="1609"/>
                    </a:lnTo>
                    <a:lnTo>
                      <a:pt x="311" y="1600"/>
                    </a:lnTo>
                    <a:lnTo>
                      <a:pt x="323" y="1592"/>
                    </a:lnTo>
                    <a:lnTo>
                      <a:pt x="337" y="1583"/>
                    </a:lnTo>
                    <a:lnTo>
                      <a:pt x="353" y="1576"/>
                    </a:lnTo>
                    <a:lnTo>
                      <a:pt x="371" y="1568"/>
                    </a:lnTo>
                    <a:lnTo>
                      <a:pt x="390" y="1562"/>
                    </a:lnTo>
                    <a:lnTo>
                      <a:pt x="411" y="1555"/>
                    </a:lnTo>
                    <a:lnTo>
                      <a:pt x="433" y="1550"/>
                    </a:lnTo>
                    <a:lnTo>
                      <a:pt x="458" y="1544"/>
                    </a:lnTo>
                    <a:lnTo>
                      <a:pt x="484" y="1540"/>
                    </a:lnTo>
                    <a:lnTo>
                      <a:pt x="512" y="1537"/>
                    </a:lnTo>
                    <a:lnTo>
                      <a:pt x="0" y="37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4" name="Freeform 13">
                <a:extLst>
                  <a:ext uri="{FF2B5EF4-FFF2-40B4-BE49-F238E27FC236}">
                    <a16:creationId xmlns:a16="http://schemas.microsoft.com/office/drawing/2014/main" id="{3FB8ABED-A6E7-41E6-B496-1A8B8AAB66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080"/>
                <a:ext cx="16" cy="68"/>
              </a:xfrm>
              <a:custGeom>
                <a:avLst/>
                <a:gdLst>
                  <a:gd name="T0" fmla="*/ 61 w 61"/>
                  <a:gd name="T1" fmla="*/ 0 h 270"/>
                  <a:gd name="T2" fmla="*/ 1 w 61"/>
                  <a:gd name="T3" fmla="*/ 270 h 270"/>
                  <a:gd name="T4" fmla="*/ 0 w 61"/>
                  <a:gd name="T5" fmla="*/ 254 h 270"/>
                  <a:gd name="T6" fmla="*/ 0 w 61"/>
                  <a:gd name="T7" fmla="*/ 237 h 270"/>
                  <a:gd name="T8" fmla="*/ 1 w 61"/>
                  <a:gd name="T9" fmla="*/ 220 h 270"/>
                  <a:gd name="T10" fmla="*/ 2 w 61"/>
                  <a:gd name="T11" fmla="*/ 203 h 270"/>
                  <a:gd name="T12" fmla="*/ 3 w 61"/>
                  <a:gd name="T13" fmla="*/ 184 h 270"/>
                  <a:gd name="T14" fmla="*/ 5 w 61"/>
                  <a:gd name="T15" fmla="*/ 167 h 270"/>
                  <a:gd name="T16" fmla="*/ 8 w 61"/>
                  <a:gd name="T17" fmla="*/ 149 h 270"/>
                  <a:gd name="T18" fmla="*/ 12 w 61"/>
                  <a:gd name="T19" fmla="*/ 131 h 270"/>
                  <a:gd name="T20" fmla="*/ 16 w 61"/>
                  <a:gd name="T21" fmla="*/ 113 h 270"/>
                  <a:gd name="T22" fmla="*/ 21 w 61"/>
                  <a:gd name="T23" fmla="*/ 96 h 270"/>
                  <a:gd name="T24" fmla="*/ 27 w 61"/>
                  <a:gd name="T25" fmla="*/ 80 h 270"/>
                  <a:gd name="T26" fmla="*/ 32 w 61"/>
                  <a:gd name="T27" fmla="*/ 62 h 270"/>
                  <a:gd name="T28" fmla="*/ 39 w 61"/>
                  <a:gd name="T29" fmla="*/ 46 h 270"/>
                  <a:gd name="T30" fmla="*/ 45 w 61"/>
                  <a:gd name="T31" fmla="*/ 30 h 270"/>
                  <a:gd name="T32" fmla="*/ 53 w 61"/>
                  <a:gd name="T33" fmla="*/ 15 h 270"/>
                  <a:gd name="T34" fmla="*/ 61 w 61"/>
                  <a:gd name="T35" fmla="*/ 0 h 2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61" h="270">
                    <a:moveTo>
                      <a:pt x="61" y="0"/>
                    </a:moveTo>
                    <a:lnTo>
                      <a:pt x="1" y="270"/>
                    </a:lnTo>
                    <a:lnTo>
                      <a:pt x="0" y="254"/>
                    </a:lnTo>
                    <a:lnTo>
                      <a:pt x="0" y="237"/>
                    </a:lnTo>
                    <a:lnTo>
                      <a:pt x="1" y="220"/>
                    </a:lnTo>
                    <a:lnTo>
                      <a:pt x="2" y="203"/>
                    </a:lnTo>
                    <a:lnTo>
                      <a:pt x="3" y="184"/>
                    </a:lnTo>
                    <a:lnTo>
                      <a:pt x="5" y="167"/>
                    </a:lnTo>
                    <a:lnTo>
                      <a:pt x="8" y="149"/>
                    </a:lnTo>
                    <a:lnTo>
                      <a:pt x="12" y="131"/>
                    </a:lnTo>
                    <a:lnTo>
                      <a:pt x="16" y="113"/>
                    </a:lnTo>
                    <a:lnTo>
                      <a:pt x="21" y="96"/>
                    </a:lnTo>
                    <a:lnTo>
                      <a:pt x="27" y="80"/>
                    </a:lnTo>
                    <a:lnTo>
                      <a:pt x="32" y="62"/>
                    </a:lnTo>
                    <a:lnTo>
                      <a:pt x="39" y="46"/>
                    </a:lnTo>
                    <a:lnTo>
                      <a:pt x="45" y="30"/>
                    </a:lnTo>
                    <a:lnTo>
                      <a:pt x="53" y="15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7273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5" name="Freeform 14">
                <a:extLst>
                  <a:ext uri="{FF2B5EF4-FFF2-40B4-BE49-F238E27FC236}">
                    <a16:creationId xmlns:a16="http://schemas.microsoft.com/office/drawing/2014/main" id="{8352FC27-8232-498A-8B04-4EEA39266E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072"/>
                <a:ext cx="21" cy="86"/>
              </a:xfrm>
              <a:custGeom>
                <a:avLst/>
                <a:gdLst>
                  <a:gd name="T0" fmla="*/ 82 w 82"/>
                  <a:gd name="T1" fmla="*/ 0 h 346"/>
                  <a:gd name="T2" fmla="*/ 5 w 82"/>
                  <a:gd name="T3" fmla="*/ 346 h 346"/>
                  <a:gd name="T4" fmla="*/ 3 w 82"/>
                  <a:gd name="T5" fmla="*/ 330 h 346"/>
                  <a:gd name="T6" fmla="*/ 1 w 82"/>
                  <a:gd name="T7" fmla="*/ 314 h 346"/>
                  <a:gd name="T8" fmla="*/ 1 w 82"/>
                  <a:gd name="T9" fmla="*/ 297 h 346"/>
                  <a:gd name="T10" fmla="*/ 0 w 82"/>
                  <a:gd name="T11" fmla="*/ 281 h 346"/>
                  <a:gd name="T12" fmla="*/ 49 w 82"/>
                  <a:gd name="T13" fmla="*/ 58 h 346"/>
                  <a:gd name="T14" fmla="*/ 57 w 82"/>
                  <a:gd name="T15" fmla="*/ 42 h 346"/>
                  <a:gd name="T16" fmla="*/ 64 w 82"/>
                  <a:gd name="T17" fmla="*/ 28 h 346"/>
                  <a:gd name="T18" fmla="*/ 73 w 82"/>
                  <a:gd name="T19" fmla="*/ 13 h 346"/>
                  <a:gd name="T20" fmla="*/ 82 w 82"/>
                  <a:gd name="T21" fmla="*/ 0 h 3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2" h="346">
                    <a:moveTo>
                      <a:pt x="82" y="0"/>
                    </a:moveTo>
                    <a:lnTo>
                      <a:pt x="5" y="346"/>
                    </a:lnTo>
                    <a:lnTo>
                      <a:pt x="3" y="330"/>
                    </a:lnTo>
                    <a:lnTo>
                      <a:pt x="1" y="314"/>
                    </a:lnTo>
                    <a:lnTo>
                      <a:pt x="1" y="297"/>
                    </a:lnTo>
                    <a:lnTo>
                      <a:pt x="0" y="281"/>
                    </a:lnTo>
                    <a:lnTo>
                      <a:pt x="49" y="58"/>
                    </a:lnTo>
                    <a:lnTo>
                      <a:pt x="57" y="42"/>
                    </a:lnTo>
                    <a:lnTo>
                      <a:pt x="64" y="28"/>
                    </a:lnTo>
                    <a:lnTo>
                      <a:pt x="73" y="13"/>
                    </a:lnTo>
                    <a:lnTo>
                      <a:pt x="82" y="0"/>
                    </a:lnTo>
                    <a:close/>
                  </a:path>
                </a:pathLst>
              </a:custGeom>
              <a:solidFill>
                <a:srgbClr val="7475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6" name="Freeform 15">
                <a:extLst>
                  <a:ext uri="{FF2B5EF4-FFF2-40B4-BE49-F238E27FC236}">
                    <a16:creationId xmlns:a16="http://schemas.microsoft.com/office/drawing/2014/main" id="{BEC89DE4-E90C-4CFA-AA26-543EB38E43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2065"/>
                <a:ext cx="24" cy="101"/>
              </a:xfrm>
              <a:custGeom>
                <a:avLst/>
                <a:gdLst>
                  <a:gd name="T0" fmla="*/ 97 w 97"/>
                  <a:gd name="T1" fmla="*/ 0 h 406"/>
                  <a:gd name="T2" fmla="*/ 8 w 97"/>
                  <a:gd name="T3" fmla="*/ 406 h 406"/>
                  <a:gd name="T4" fmla="*/ 5 w 97"/>
                  <a:gd name="T5" fmla="*/ 393 h 406"/>
                  <a:gd name="T6" fmla="*/ 3 w 97"/>
                  <a:gd name="T7" fmla="*/ 380 h 406"/>
                  <a:gd name="T8" fmla="*/ 1 w 97"/>
                  <a:gd name="T9" fmla="*/ 367 h 406"/>
                  <a:gd name="T10" fmla="*/ 0 w 97"/>
                  <a:gd name="T11" fmla="*/ 354 h 406"/>
                  <a:gd name="T12" fmla="*/ 68 w 97"/>
                  <a:gd name="T13" fmla="*/ 44 h 406"/>
                  <a:gd name="T14" fmla="*/ 75 w 97"/>
                  <a:gd name="T15" fmla="*/ 32 h 406"/>
                  <a:gd name="T16" fmla="*/ 82 w 97"/>
                  <a:gd name="T17" fmla="*/ 21 h 406"/>
                  <a:gd name="T18" fmla="*/ 90 w 97"/>
                  <a:gd name="T19" fmla="*/ 10 h 406"/>
                  <a:gd name="T20" fmla="*/ 97 w 97"/>
                  <a:gd name="T21" fmla="*/ 0 h 4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7" h="406">
                    <a:moveTo>
                      <a:pt x="97" y="0"/>
                    </a:moveTo>
                    <a:lnTo>
                      <a:pt x="8" y="406"/>
                    </a:lnTo>
                    <a:lnTo>
                      <a:pt x="5" y="393"/>
                    </a:lnTo>
                    <a:lnTo>
                      <a:pt x="3" y="380"/>
                    </a:lnTo>
                    <a:lnTo>
                      <a:pt x="1" y="367"/>
                    </a:lnTo>
                    <a:lnTo>
                      <a:pt x="0" y="354"/>
                    </a:lnTo>
                    <a:lnTo>
                      <a:pt x="68" y="44"/>
                    </a:lnTo>
                    <a:lnTo>
                      <a:pt x="75" y="32"/>
                    </a:lnTo>
                    <a:lnTo>
                      <a:pt x="82" y="21"/>
                    </a:lnTo>
                    <a:lnTo>
                      <a:pt x="90" y="10"/>
                    </a:lnTo>
                    <a:lnTo>
                      <a:pt x="97" y="0"/>
                    </a:lnTo>
                    <a:close/>
                  </a:path>
                </a:pathLst>
              </a:custGeom>
              <a:solidFill>
                <a:srgbClr val="7476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7" name="Freeform 16">
                <a:extLst>
                  <a:ext uri="{FF2B5EF4-FFF2-40B4-BE49-F238E27FC236}">
                    <a16:creationId xmlns:a16="http://schemas.microsoft.com/office/drawing/2014/main" id="{20E3E7EF-C893-4ABD-83AE-4FC321AC5E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2059"/>
                <a:ext cx="28" cy="114"/>
              </a:xfrm>
              <a:custGeom>
                <a:avLst/>
                <a:gdLst>
                  <a:gd name="T0" fmla="*/ 111 w 111"/>
                  <a:gd name="T1" fmla="*/ 0 h 454"/>
                  <a:gd name="T2" fmla="*/ 11 w 111"/>
                  <a:gd name="T3" fmla="*/ 454 h 454"/>
                  <a:gd name="T4" fmla="*/ 8 w 111"/>
                  <a:gd name="T5" fmla="*/ 443 h 454"/>
                  <a:gd name="T6" fmla="*/ 6 w 111"/>
                  <a:gd name="T7" fmla="*/ 432 h 454"/>
                  <a:gd name="T8" fmla="*/ 3 w 111"/>
                  <a:gd name="T9" fmla="*/ 421 h 454"/>
                  <a:gd name="T10" fmla="*/ 0 w 111"/>
                  <a:gd name="T11" fmla="*/ 411 h 454"/>
                  <a:gd name="T12" fmla="*/ 84 w 111"/>
                  <a:gd name="T13" fmla="*/ 34 h 454"/>
                  <a:gd name="T14" fmla="*/ 91 w 111"/>
                  <a:gd name="T15" fmla="*/ 25 h 454"/>
                  <a:gd name="T16" fmla="*/ 97 w 111"/>
                  <a:gd name="T17" fmla="*/ 16 h 454"/>
                  <a:gd name="T18" fmla="*/ 104 w 111"/>
                  <a:gd name="T19" fmla="*/ 7 h 454"/>
                  <a:gd name="T20" fmla="*/ 111 w 111"/>
                  <a:gd name="T21" fmla="*/ 0 h 4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11" h="454">
                    <a:moveTo>
                      <a:pt x="111" y="0"/>
                    </a:moveTo>
                    <a:lnTo>
                      <a:pt x="11" y="454"/>
                    </a:lnTo>
                    <a:lnTo>
                      <a:pt x="8" y="443"/>
                    </a:lnTo>
                    <a:lnTo>
                      <a:pt x="6" y="432"/>
                    </a:lnTo>
                    <a:lnTo>
                      <a:pt x="3" y="421"/>
                    </a:lnTo>
                    <a:lnTo>
                      <a:pt x="0" y="411"/>
                    </a:lnTo>
                    <a:lnTo>
                      <a:pt x="84" y="34"/>
                    </a:lnTo>
                    <a:lnTo>
                      <a:pt x="91" y="25"/>
                    </a:lnTo>
                    <a:lnTo>
                      <a:pt x="97" y="16"/>
                    </a:lnTo>
                    <a:lnTo>
                      <a:pt x="104" y="7"/>
                    </a:lnTo>
                    <a:lnTo>
                      <a:pt x="111" y="0"/>
                    </a:lnTo>
                    <a:close/>
                  </a:path>
                </a:pathLst>
              </a:custGeom>
              <a:solidFill>
                <a:srgbClr val="7677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8" name="Freeform 17">
                <a:extLst>
                  <a:ext uri="{FF2B5EF4-FFF2-40B4-BE49-F238E27FC236}">
                    <a16:creationId xmlns:a16="http://schemas.microsoft.com/office/drawing/2014/main" id="{6EC876B1-6A4F-4480-B6A4-28E0F012E2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2055"/>
                <a:ext cx="30" cy="124"/>
              </a:xfrm>
              <a:custGeom>
                <a:avLst/>
                <a:gdLst>
                  <a:gd name="T0" fmla="*/ 122 w 122"/>
                  <a:gd name="T1" fmla="*/ 0 h 495"/>
                  <a:gd name="T2" fmla="*/ 12 w 122"/>
                  <a:gd name="T3" fmla="*/ 495 h 495"/>
                  <a:gd name="T4" fmla="*/ 8 w 122"/>
                  <a:gd name="T5" fmla="*/ 487 h 495"/>
                  <a:gd name="T6" fmla="*/ 5 w 122"/>
                  <a:gd name="T7" fmla="*/ 477 h 495"/>
                  <a:gd name="T8" fmla="*/ 3 w 122"/>
                  <a:gd name="T9" fmla="*/ 467 h 495"/>
                  <a:gd name="T10" fmla="*/ 0 w 122"/>
                  <a:gd name="T11" fmla="*/ 459 h 495"/>
                  <a:gd name="T12" fmla="*/ 96 w 122"/>
                  <a:gd name="T13" fmla="*/ 28 h 495"/>
                  <a:gd name="T14" fmla="*/ 108 w 122"/>
                  <a:gd name="T15" fmla="*/ 14 h 495"/>
                  <a:gd name="T16" fmla="*/ 122 w 122"/>
                  <a:gd name="T17" fmla="*/ 0 h 4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2" h="495">
                    <a:moveTo>
                      <a:pt x="122" y="0"/>
                    </a:moveTo>
                    <a:lnTo>
                      <a:pt x="12" y="495"/>
                    </a:lnTo>
                    <a:lnTo>
                      <a:pt x="8" y="487"/>
                    </a:lnTo>
                    <a:lnTo>
                      <a:pt x="5" y="477"/>
                    </a:lnTo>
                    <a:lnTo>
                      <a:pt x="3" y="467"/>
                    </a:lnTo>
                    <a:lnTo>
                      <a:pt x="0" y="459"/>
                    </a:lnTo>
                    <a:lnTo>
                      <a:pt x="96" y="28"/>
                    </a:lnTo>
                    <a:lnTo>
                      <a:pt x="108" y="14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7678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0" name="Freeform 18">
                <a:extLst>
                  <a:ext uri="{FF2B5EF4-FFF2-40B4-BE49-F238E27FC236}">
                    <a16:creationId xmlns:a16="http://schemas.microsoft.com/office/drawing/2014/main" id="{96EE0516-3B67-4FE5-B8E8-83E177BDC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2051"/>
                <a:ext cx="32" cy="133"/>
              </a:xfrm>
              <a:custGeom>
                <a:avLst/>
                <a:gdLst>
                  <a:gd name="T0" fmla="*/ 131 w 131"/>
                  <a:gd name="T1" fmla="*/ 0 h 534"/>
                  <a:gd name="T2" fmla="*/ 13 w 131"/>
                  <a:gd name="T3" fmla="*/ 534 h 534"/>
                  <a:gd name="T4" fmla="*/ 10 w 131"/>
                  <a:gd name="T5" fmla="*/ 525 h 534"/>
                  <a:gd name="T6" fmla="*/ 7 w 131"/>
                  <a:gd name="T7" fmla="*/ 518 h 534"/>
                  <a:gd name="T8" fmla="*/ 4 w 131"/>
                  <a:gd name="T9" fmla="*/ 509 h 534"/>
                  <a:gd name="T10" fmla="*/ 0 w 131"/>
                  <a:gd name="T11" fmla="*/ 501 h 534"/>
                  <a:gd name="T12" fmla="*/ 106 w 131"/>
                  <a:gd name="T13" fmla="*/ 25 h 534"/>
                  <a:gd name="T14" fmla="*/ 118 w 131"/>
                  <a:gd name="T15" fmla="*/ 12 h 534"/>
                  <a:gd name="T16" fmla="*/ 131 w 131"/>
                  <a:gd name="T17" fmla="*/ 0 h 5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31" h="534">
                    <a:moveTo>
                      <a:pt x="131" y="0"/>
                    </a:moveTo>
                    <a:lnTo>
                      <a:pt x="13" y="534"/>
                    </a:lnTo>
                    <a:lnTo>
                      <a:pt x="10" y="525"/>
                    </a:lnTo>
                    <a:lnTo>
                      <a:pt x="7" y="518"/>
                    </a:lnTo>
                    <a:lnTo>
                      <a:pt x="4" y="509"/>
                    </a:lnTo>
                    <a:lnTo>
                      <a:pt x="0" y="501"/>
                    </a:lnTo>
                    <a:lnTo>
                      <a:pt x="106" y="25"/>
                    </a:lnTo>
                    <a:lnTo>
                      <a:pt x="118" y="12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rgbClr val="7879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1" name="Freeform 19">
                <a:extLst>
                  <a:ext uri="{FF2B5EF4-FFF2-40B4-BE49-F238E27FC236}">
                    <a16:creationId xmlns:a16="http://schemas.microsoft.com/office/drawing/2014/main" id="{2B79210C-7EE1-4C95-9F32-A6847AC5CF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0" y="2047"/>
                <a:ext cx="34" cy="142"/>
              </a:xfrm>
              <a:custGeom>
                <a:avLst/>
                <a:gdLst>
                  <a:gd name="T0" fmla="*/ 138 w 138"/>
                  <a:gd name="T1" fmla="*/ 0 h 567"/>
                  <a:gd name="T2" fmla="*/ 13 w 138"/>
                  <a:gd name="T3" fmla="*/ 567 h 567"/>
                  <a:gd name="T4" fmla="*/ 5 w 138"/>
                  <a:gd name="T5" fmla="*/ 552 h 567"/>
                  <a:gd name="T6" fmla="*/ 0 w 138"/>
                  <a:gd name="T7" fmla="*/ 537 h 567"/>
                  <a:gd name="T8" fmla="*/ 113 w 138"/>
                  <a:gd name="T9" fmla="*/ 22 h 567"/>
                  <a:gd name="T10" fmla="*/ 125 w 138"/>
                  <a:gd name="T11" fmla="*/ 11 h 567"/>
                  <a:gd name="T12" fmla="*/ 138 w 138"/>
                  <a:gd name="T13" fmla="*/ 0 h 5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8" h="567">
                    <a:moveTo>
                      <a:pt x="138" y="0"/>
                    </a:moveTo>
                    <a:lnTo>
                      <a:pt x="13" y="567"/>
                    </a:lnTo>
                    <a:lnTo>
                      <a:pt x="5" y="552"/>
                    </a:lnTo>
                    <a:lnTo>
                      <a:pt x="0" y="537"/>
                    </a:lnTo>
                    <a:lnTo>
                      <a:pt x="113" y="22"/>
                    </a:lnTo>
                    <a:lnTo>
                      <a:pt x="125" y="11"/>
                    </a:lnTo>
                    <a:lnTo>
                      <a:pt x="138" y="0"/>
                    </a:lnTo>
                    <a:close/>
                  </a:path>
                </a:pathLst>
              </a:custGeom>
              <a:solidFill>
                <a:srgbClr val="797A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3" name="Freeform 20">
                <a:extLst>
                  <a:ext uri="{FF2B5EF4-FFF2-40B4-BE49-F238E27FC236}">
                    <a16:creationId xmlns:a16="http://schemas.microsoft.com/office/drawing/2014/main" id="{D8CA0CFD-D734-4FBD-99F3-F94D9717EF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044"/>
                <a:ext cx="36" cy="149"/>
              </a:xfrm>
              <a:custGeom>
                <a:avLst/>
                <a:gdLst>
                  <a:gd name="T0" fmla="*/ 144 w 144"/>
                  <a:gd name="T1" fmla="*/ 0 h 597"/>
                  <a:gd name="T2" fmla="*/ 13 w 144"/>
                  <a:gd name="T3" fmla="*/ 597 h 597"/>
                  <a:gd name="T4" fmla="*/ 6 w 144"/>
                  <a:gd name="T5" fmla="*/ 584 h 597"/>
                  <a:gd name="T6" fmla="*/ 0 w 144"/>
                  <a:gd name="T7" fmla="*/ 570 h 597"/>
                  <a:gd name="T8" fmla="*/ 120 w 144"/>
                  <a:gd name="T9" fmla="*/ 19 h 597"/>
                  <a:gd name="T10" fmla="*/ 132 w 144"/>
                  <a:gd name="T11" fmla="*/ 10 h 597"/>
                  <a:gd name="T12" fmla="*/ 144 w 144"/>
                  <a:gd name="T13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97">
                    <a:moveTo>
                      <a:pt x="144" y="0"/>
                    </a:moveTo>
                    <a:lnTo>
                      <a:pt x="13" y="597"/>
                    </a:lnTo>
                    <a:lnTo>
                      <a:pt x="6" y="584"/>
                    </a:lnTo>
                    <a:lnTo>
                      <a:pt x="0" y="570"/>
                    </a:lnTo>
                    <a:lnTo>
                      <a:pt x="120" y="19"/>
                    </a:lnTo>
                    <a:lnTo>
                      <a:pt x="132" y="10"/>
                    </a:lnTo>
                    <a:lnTo>
                      <a:pt x="144" y="0"/>
                    </a:lnTo>
                    <a:close/>
                  </a:path>
                </a:pathLst>
              </a:custGeom>
              <a:solidFill>
                <a:srgbClr val="7A7B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4" name="Freeform 21">
                <a:extLst>
                  <a:ext uri="{FF2B5EF4-FFF2-40B4-BE49-F238E27FC236}">
                    <a16:creationId xmlns:a16="http://schemas.microsoft.com/office/drawing/2014/main" id="{26CE73D6-70E0-4124-B776-2345D55FDF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042"/>
                <a:ext cx="38" cy="155"/>
              </a:xfrm>
              <a:custGeom>
                <a:avLst/>
                <a:gdLst>
                  <a:gd name="T0" fmla="*/ 152 w 152"/>
                  <a:gd name="T1" fmla="*/ 0 h 623"/>
                  <a:gd name="T2" fmla="*/ 14 w 152"/>
                  <a:gd name="T3" fmla="*/ 623 h 623"/>
                  <a:gd name="T4" fmla="*/ 7 w 152"/>
                  <a:gd name="T5" fmla="*/ 610 h 623"/>
                  <a:gd name="T6" fmla="*/ 0 w 152"/>
                  <a:gd name="T7" fmla="*/ 598 h 623"/>
                  <a:gd name="T8" fmla="*/ 129 w 152"/>
                  <a:gd name="T9" fmla="*/ 17 h 623"/>
                  <a:gd name="T10" fmla="*/ 140 w 152"/>
                  <a:gd name="T11" fmla="*/ 8 h 623"/>
                  <a:gd name="T12" fmla="*/ 152 w 152"/>
                  <a:gd name="T13" fmla="*/ 0 h 6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2" h="623">
                    <a:moveTo>
                      <a:pt x="152" y="0"/>
                    </a:moveTo>
                    <a:lnTo>
                      <a:pt x="14" y="623"/>
                    </a:lnTo>
                    <a:lnTo>
                      <a:pt x="7" y="610"/>
                    </a:lnTo>
                    <a:lnTo>
                      <a:pt x="0" y="598"/>
                    </a:lnTo>
                    <a:lnTo>
                      <a:pt x="129" y="17"/>
                    </a:lnTo>
                    <a:lnTo>
                      <a:pt x="140" y="8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rgbClr val="7B7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5" name="Freeform 22">
                <a:extLst>
                  <a:ext uri="{FF2B5EF4-FFF2-40B4-BE49-F238E27FC236}">
                    <a16:creationId xmlns:a16="http://schemas.microsoft.com/office/drawing/2014/main" id="{D13FBF09-98B8-4B40-B3E3-A5C29EE43D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040"/>
                <a:ext cx="40" cy="161"/>
              </a:xfrm>
              <a:custGeom>
                <a:avLst/>
                <a:gdLst>
                  <a:gd name="T0" fmla="*/ 156 w 156"/>
                  <a:gd name="T1" fmla="*/ 0 h 646"/>
                  <a:gd name="T2" fmla="*/ 14 w 156"/>
                  <a:gd name="T3" fmla="*/ 646 h 646"/>
                  <a:gd name="T4" fmla="*/ 6 w 156"/>
                  <a:gd name="T5" fmla="*/ 635 h 646"/>
                  <a:gd name="T6" fmla="*/ 0 w 156"/>
                  <a:gd name="T7" fmla="*/ 623 h 646"/>
                  <a:gd name="T8" fmla="*/ 134 w 156"/>
                  <a:gd name="T9" fmla="*/ 14 h 646"/>
                  <a:gd name="T10" fmla="*/ 145 w 156"/>
                  <a:gd name="T11" fmla="*/ 7 h 646"/>
                  <a:gd name="T12" fmla="*/ 156 w 156"/>
                  <a:gd name="T13" fmla="*/ 0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6" h="646">
                    <a:moveTo>
                      <a:pt x="156" y="0"/>
                    </a:moveTo>
                    <a:lnTo>
                      <a:pt x="14" y="646"/>
                    </a:lnTo>
                    <a:lnTo>
                      <a:pt x="6" y="635"/>
                    </a:lnTo>
                    <a:lnTo>
                      <a:pt x="0" y="623"/>
                    </a:lnTo>
                    <a:lnTo>
                      <a:pt x="134" y="14"/>
                    </a:lnTo>
                    <a:lnTo>
                      <a:pt x="145" y="7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rgbClr val="7C7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6" name="Freeform 23">
                <a:extLst>
                  <a:ext uri="{FF2B5EF4-FFF2-40B4-BE49-F238E27FC236}">
                    <a16:creationId xmlns:a16="http://schemas.microsoft.com/office/drawing/2014/main" id="{D288BA81-24E3-4845-B385-817DAB9B03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037"/>
                <a:ext cx="40" cy="167"/>
              </a:xfrm>
              <a:custGeom>
                <a:avLst/>
                <a:gdLst>
                  <a:gd name="T0" fmla="*/ 161 w 161"/>
                  <a:gd name="T1" fmla="*/ 0 h 669"/>
                  <a:gd name="T2" fmla="*/ 14 w 161"/>
                  <a:gd name="T3" fmla="*/ 669 h 669"/>
                  <a:gd name="T4" fmla="*/ 6 w 161"/>
                  <a:gd name="T5" fmla="*/ 658 h 669"/>
                  <a:gd name="T6" fmla="*/ 0 w 161"/>
                  <a:gd name="T7" fmla="*/ 648 h 669"/>
                  <a:gd name="T8" fmla="*/ 140 w 161"/>
                  <a:gd name="T9" fmla="*/ 13 h 669"/>
                  <a:gd name="T10" fmla="*/ 151 w 161"/>
                  <a:gd name="T11" fmla="*/ 7 h 669"/>
                  <a:gd name="T12" fmla="*/ 161 w 161"/>
                  <a:gd name="T13" fmla="*/ 0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1" h="669">
                    <a:moveTo>
                      <a:pt x="161" y="0"/>
                    </a:moveTo>
                    <a:lnTo>
                      <a:pt x="14" y="669"/>
                    </a:lnTo>
                    <a:lnTo>
                      <a:pt x="6" y="658"/>
                    </a:lnTo>
                    <a:lnTo>
                      <a:pt x="0" y="648"/>
                    </a:lnTo>
                    <a:lnTo>
                      <a:pt x="140" y="13"/>
                    </a:lnTo>
                    <a:lnTo>
                      <a:pt x="151" y="7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7D7F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7" name="Freeform 24">
                <a:extLst>
                  <a:ext uri="{FF2B5EF4-FFF2-40B4-BE49-F238E27FC236}">
                    <a16:creationId xmlns:a16="http://schemas.microsoft.com/office/drawing/2014/main" id="{892649ED-723F-41D8-9612-085F4A9C93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1" y="2036"/>
                <a:ext cx="42" cy="171"/>
              </a:xfrm>
              <a:custGeom>
                <a:avLst/>
                <a:gdLst>
                  <a:gd name="T0" fmla="*/ 167 w 167"/>
                  <a:gd name="T1" fmla="*/ 0 h 687"/>
                  <a:gd name="T2" fmla="*/ 15 w 167"/>
                  <a:gd name="T3" fmla="*/ 687 h 687"/>
                  <a:gd name="T4" fmla="*/ 8 w 167"/>
                  <a:gd name="T5" fmla="*/ 678 h 687"/>
                  <a:gd name="T6" fmla="*/ 0 w 167"/>
                  <a:gd name="T7" fmla="*/ 668 h 687"/>
                  <a:gd name="T8" fmla="*/ 145 w 167"/>
                  <a:gd name="T9" fmla="*/ 11 h 687"/>
                  <a:gd name="T10" fmla="*/ 156 w 167"/>
                  <a:gd name="T11" fmla="*/ 5 h 687"/>
                  <a:gd name="T12" fmla="*/ 167 w 167"/>
                  <a:gd name="T13" fmla="*/ 0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7" h="687">
                    <a:moveTo>
                      <a:pt x="167" y="0"/>
                    </a:moveTo>
                    <a:lnTo>
                      <a:pt x="15" y="687"/>
                    </a:lnTo>
                    <a:lnTo>
                      <a:pt x="8" y="678"/>
                    </a:lnTo>
                    <a:lnTo>
                      <a:pt x="0" y="668"/>
                    </a:lnTo>
                    <a:lnTo>
                      <a:pt x="145" y="11"/>
                    </a:lnTo>
                    <a:lnTo>
                      <a:pt x="156" y="5"/>
                    </a:lnTo>
                    <a:lnTo>
                      <a:pt x="167" y="0"/>
                    </a:lnTo>
                    <a:close/>
                  </a:path>
                </a:pathLst>
              </a:custGeom>
              <a:solidFill>
                <a:srgbClr val="7E80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8" name="Freeform 25">
                <a:extLst>
                  <a:ext uri="{FF2B5EF4-FFF2-40B4-BE49-F238E27FC236}">
                    <a16:creationId xmlns:a16="http://schemas.microsoft.com/office/drawing/2014/main" id="{3862F0B1-5E04-4A2C-929D-905E7606C82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2034"/>
                <a:ext cx="43" cy="176"/>
              </a:xfrm>
              <a:custGeom>
                <a:avLst/>
                <a:gdLst>
                  <a:gd name="T0" fmla="*/ 171 w 171"/>
                  <a:gd name="T1" fmla="*/ 0 h 704"/>
                  <a:gd name="T2" fmla="*/ 16 w 171"/>
                  <a:gd name="T3" fmla="*/ 704 h 704"/>
                  <a:gd name="T4" fmla="*/ 8 w 171"/>
                  <a:gd name="T5" fmla="*/ 695 h 704"/>
                  <a:gd name="T6" fmla="*/ 0 w 171"/>
                  <a:gd name="T7" fmla="*/ 686 h 704"/>
                  <a:gd name="T8" fmla="*/ 150 w 171"/>
                  <a:gd name="T9" fmla="*/ 8 h 704"/>
                  <a:gd name="T10" fmla="*/ 161 w 171"/>
                  <a:gd name="T11" fmla="*/ 4 h 704"/>
                  <a:gd name="T12" fmla="*/ 171 w 171"/>
                  <a:gd name="T13" fmla="*/ 0 h 7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1" h="704">
                    <a:moveTo>
                      <a:pt x="171" y="0"/>
                    </a:moveTo>
                    <a:lnTo>
                      <a:pt x="16" y="704"/>
                    </a:lnTo>
                    <a:lnTo>
                      <a:pt x="8" y="695"/>
                    </a:lnTo>
                    <a:lnTo>
                      <a:pt x="0" y="686"/>
                    </a:lnTo>
                    <a:lnTo>
                      <a:pt x="150" y="8"/>
                    </a:lnTo>
                    <a:lnTo>
                      <a:pt x="161" y="4"/>
                    </a:lnTo>
                    <a:lnTo>
                      <a:pt x="171" y="0"/>
                    </a:lnTo>
                    <a:close/>
                  </a:path>
                </a:pathLst>
              </a:custGeom>
              <a:solidFill>
                <a:srgbClr val="7F81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9" name="Freeform 26">
                <a:extLst>
                  <a:ext uri="{FF2B5EF4-FFF2-40B4-BE49-F238E27FC236}">
                    <a16:creationId xmlns:a16="http://schemas.microsoft.com/office/drawing/2014/main" id="{8228AA4F-DE7A-4584-BBFF-8E513C95EF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033"/>
                <a:ext cx="44" cy="180"/>
              </a:xfrm>
              <a:custGeom>
                <a:avLst/>
                <a:gdLst>
                  <a:gd name="T0" fmla="*/ 174 w 174"/>
                  <a:gd name="T1" fmla="*/ 0 h 720"/>
                  <a:gd name="T2" fmla="*/ 16 w 174"/>
                  <a:gd name="T3" fmla="*/ 720 h 720"/>
                  <a:gd name="T4" fmla="*/ 7 w 174"/>
                  <a:gd name="T5" fmla="*/ 712 h 720"/>
                  <a:gd name="T6" fmla="*/ 0 w 174"/>
                  <a:gd name="T7" fmla="*/ 704 h 720"/>
                  <a:gd name="T8" fmla="*/ 153 w 174"/>
                  <a:gd name="T9" fmla="*/ 8 h 720"/>
                  <a:gd name="T10" fmla="*/ 164 w 174"/>
                  <a:gd name="T11" fmla="*/ 3 h 720"/>
                  <a:gd name="T12" fmla="*/ 174 w 174"/>
                  <a:gd name="T13" fmla="*/ 0 h 7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4" h="720">
                    <a:moveTo>
                      <a:pt x="174" y="0"/>
                    </a:moveTo>
                    <a:lnTo>
                      <a:pt x="16" y="720"/>
                    </a:lnTo>
                    <a:lnTo>
                      <a:pt x="7" y="712"/>
                    </a:lnTo>
                    <a:lnTo>
                      <a:pt x="0" y="704"/>
                    </a:lnTo>
                    <a:lnTo>
                      <a:pt x="153" y="8"/>
                    </a:lnTo>
                    <a:lnTo>
                      <a:pt x="164" y="3"/>
                    </a:lnTo>
                    <a:lnTo>
                      <a:pt x="174" y="0"/>
                    </a:lnTo>
                    <a:close/>
                  </a:path>
                </a:pathLst>
              </a:custGeom>
              <a:solidFill>
                <a:srgbClr val="8082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0" name="Freeform 27">
                <a:extLst>
                  <a:ext uri="{FF2B5EF4-FFF2-40B4-BE49-F238E27FC236}">
                    <a16:creationId xmlns:a16="http://schemas.microsoft.com/office/drawing/2014/main" id="{B668E30F-CF39-4AEE-B1A7-E88CCF64C3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" y="2032"/>
                <a:ext cx="45" cy="184"/>
              </a:xfrm>
              <a:custGeom>
                <a:avLst/>
                <a:gdLst>
                  <a:gd name="T0" fmla="*/ 177 w 177"/>
                  <a:gd name="T1" fmla="*/ 0 h 734"/>
                  <a:gd name="T2" fmla="*/ 16 w 177"/>
                  <a:gd name="T3" fmla="*/ 734 h 734"/>
                  <a:gd name="T4" fmla="*/ 7 w 177"/>
                  <a:gd name="T5" fmla="*/ 727 h 734"/>
                  <a:gd name="T6" fmla="*/ 0 w 177"/>
                  <a:gd name="T7" fmla="*/ 719 h 734"/>
                  <a:gd name="T8" fmla="*/ 157 w 177"/>
                  <a:gd name="T9" fmla="*/ 6 h 734"/>
                  <a:gd name="T10" fmla="*/ 167 w 177"/>
                  <a:gd name="T11" fmla="*/ 3 h 734"/>
                  <a:gd name="T12" fmla="*/ 177 w 177"/>
                  <a:gd name="T13" fmla="*/ 0 h 7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7" h="734">
                    <a:moveTo>
                      <a:pt x="177" y="0"/>
                    </a:moveTo>
                    <a:lnTo>
                      <a:pt x="16" y="734"/>
                    </a:lnTo>
                    <a:lnTo>
                      <a:pt x="7" y="727"/>
                    </a:lnTo>
                    <a:lnTo>
                      <a:pt x="0" y="719"/>
                    </a:lnTo>
                    <a:lnTo>
                      <a:pt x="157" y="6"/>
                    </a:lnTo>
                    <a:lnTo>
                      <a:pt x="167" y="3"/>
                    </a:lnTo>
                    <a:lnTo>
                      <a:pt x="177" y="0"/>
                    </a:lnTo>
                    <a:close/>
                  </a:path>
                </a:pathLst>
              </a:custGeom>
              <a:solidFill>
                <a:srgbClr val="8283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1" name="Freeform 28">
                <a:extLst>
                  <a:ext uri="{FF2B5EF4-FFF2-40B4-BE49-F238E27FC236}">
                    <a16:creationId xmlns:a16="http://schemas.microsoft.com/office/drawing/2014/main" id="{F3BBBAAC-D7C5-49E0-8194-3B0248163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2" y="2031"/>
                <a:ext cx="45" cy="187"/>
              </a:xfrm>
              <a:custGeom>
                <a:avLst/>
                <a:gdLst>
                  <a:gd name="T0" fmla="*/ 181 w 181"/>
                  <a:gd name="T1" fmla="*/ 0 h 746"/>
                  <a:gd name="T2" fmla="*/ 17 w 181"/>
                  <a:gd name="T3" fmla="*/ 746 h 746"/>
                  <a:gd name="T4" fmla="*/ 8 w 181"/>
                  <a:gd name="T5" fmla="*/ 739 h 746"/>
                  <a:gd name="T6" fmla="*/ 0 w 181"/>
                  <a:gd name="T7" fmla="*/ 732 h 746"/>
                  <a:gd name="T8" fmla="*/ 161 w 181"/>
                  <a:gd name="T9" fmla="*/ 5 h 746"/>
                  <a:gd name="T10" fmla="*/ 171 w 181"/>
                  <a:gd name="T11" fmla="*/ 2 h 746"/>
                  <a:gd name="T12" fmla="*/ 181 w 181"/>
                  <a:gd name="T13" fmla="*/ 0 h 7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1" h="746">
                    <a:moveTo>
                      <a:pt x="181" y="0"/>
                    </a:moveTo>
                    <a:lnTo>
                      <a:pt x="17" y="746"/>
                    </a:lnTo>
                    <a:lnTo>
                      <a:pt x="8" y="739"/>
                    </a:lnTo>
                    <a:lnTo>
                      <a:pt x="0" y="732"/>
                    </a:lnTo>
                    <a:lnTo>
                      <a:pt x="161" y="5"/>
                    </a:lnTo>
                    <a:lnTo>
                      <a:pt x="171" y="2"/>
                    </a:lnTo>
                    <a:lnTo>
                      <a:pt x="181" y="0"/>
                    </a:lnTo>
                    <a:close/>
                  </a:path>
                </a:pathLst>
              </a:custGeom>
              <a:solidFill>
                <a:srgbClr val="8385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2" name="Freeform 29">
                <a:extLst>
                  <a:ext uri="{FF2B5EF4-FFF2-40B4-BE49-F238E27FC236}">
                    <a16:creationId xmlns:a16="http://schemas.microsoft.com/office/drawing/2014/main" id="{2C76837C-8E22-4933-9E37-A6BF54BB58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2030"/>
                <a:ext cx="45" cy="190"/>
              </a:xfrm>
              <a:custGeom>
                <a:avLst/>
                <a:gdLst>
                  <a:gd name="T0" fmla="*/ 183 w 183"/>
                  <a:gd name="T1" fmla="*/ 0 h 757"/>
                  <a:gd name="T2" fmla="*/ 16 w 183"/>
                  <a:gd name="T3" fmla="*/ 757 h 757"/>
                  <a:gd name="T4" fmla="*/ 8 w 183"/>
                  <a:gd name="T5" fmla="*/ 752 h 757"/>
                  <a:gd name="T6" fmla="*/ 0 w 183"/>
                  <a:gd name="T7" fmla="*/ 745 h 757"/>
                  <a:gd name="T8" fmla="*/ 163 w 183"/>
                  <a:gd name="T9" fmla="*/ 5 h 757"/>
                  <a:gd name="T10" fmla="*/ 174 w 183"/>
                  <a:gd name="T11" fmla="*/ 3 h 757"/>
                  <a:gd name="T12" fmla="*/ 183 w 183"/>
                  <a:gd name="T13" fmla="*/ 0 h 7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3" h="757">
                    <a:moveTo>
                      <a:pt x="183" y="0"/>
                    </a:moveTo>
                    <a:lnTo>
                      <a:pt x="16" y="757"/>
                    </a:lnTo>
                    <a:lnTo>
                      <a:pt x="8" y="752"/>
                    </a:lnTo>
                    <a:lnTo>
                      <a:pt x="0" y="745"/>
                    </a:lnTo>
                    <a:lnTo>
                      <a:pt x="163" y="5"/>
                    </a:lnTo>
                    <a:lnTo>
                      <a:pt x="174" y="3"/>
                    </a:lnTo>
                    <a:lnTo>
                      <a:pt x="183" y="0"/>
                    </a:lnTo>
                    <a:close/>
                  </a:path>
                </a:pathLst>
              </a:custGeom>
              <a:solidFill>
                <a:srgbClr val="8485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3" name="Freeform 30">
                <a:extLst>
                  <a:ext uri="{FF2B5EF4-FFF2-40B4-BE49-F238E27FC236}">
                    <a16:creationId xmlns:a16="http://schemas.microsoft.com/office/drawing/2014/main" id="{005A5945-D422-4FA4-8075-2A4B17093E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" y="2030"/>
                <a:ext cx="47" cy="191"/>
              </a:xfrm>
              <a:custGeom>
                <a:avLst/>
                <a:gdLst>
                  <a:gd name="T0" fmla="*/ 186 w 186"/>
                  <a:gd name="T1" fmla="*/ 0 h 766"/>
                  <a:gd name="T2" fmla="*/ 17 w 186"/>
                  <a:gd name="T3" fmla="*/ 766 h 766"/>
                  <a:gd name="T4" fmla="*/ 9 w 186"/>
                  <a:gd name="T5" fmla="*/ 760 h 766"/>
                  <a:gd name="T6" fmla="*/ 0 w 186"/>
                  <a:gd name="T7" fmla="*/ 755 h 766"/>
                  <a:gd name="T8" fmla="*/ 166 w 186"/>
                  <a:gd name="T9" fmla="*/ 4 h 766"/>
                  <a:gd name="T10" fmla="*/ 176 w 186"/>
                  <a:gd name="T11" fmla="*/ 1 h 766"/>
                  <a:gd name="T12" fmla="*/ 186 w 186"/>
                  <a:gd name="T13" fmla="*/ 0 h 7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6" h="766">
                    <a:moveTo>
                      <a:pt x="186" y="0"/>
                    </a:moveTo>
                    <a:lnTo>
                      <a:pt x="17" y="766"/>
                    </a:lnTo>
                    <a:lnTo>
                      <a:pt x="9" y="760"/>
                    </a:lnTo>
                    <a:lnTo>
                      <a:pt x="0" y="755"/>
                    </a:lnTo>
                    <a:lnTo>
                      <a:pt x="166" y="4"/>
                    </a:lnTo>
                    <a:lnTo>
                      <a:pt x="176" y="1"/>
                    </a:lnTo>
                    <a:lnTo>
                      <a:pt x="186" y="0"/>
                    </a:lnTo>
                    <a:close/>
                  </a:path>
                </a:pathLst>
              </a:custGeom>
              <a:solidFill>
                <a:srgbClr val="8587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4" name="Freeform 31">
                <a:extLst>
                  <a:ext uri="{FF2B5EF4-FFF2-40B4-BE49-F238E27FC236}">
                    <a16:creationId xmlns:a16="http://schemas.microsoft.com/office/drawing/2014/main" id="{31A0811C-76E9-43AD-9B28-41819B8A50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2030"/>
                <a:ext cx="47" cy="193"/>
              </a:xfrm>
              <a:custGeom>
                <a:avLst/>
                <a:gdLst>
                  <a:gd name="T0" fmla="*/ 187 w 187"/>
                  <a:gd name="T1" fmla="*/ 0 h 773"/>
                  <a:gd name="T2" fmla="*/ 17 w 187"/>
                  <a:gd name="T3" fmla="*/ 773 h 773"/>
                  <a:gd name="T4" fmla="*/ 8 w 187"/>
                  <a:gd name="T5" fmla="*/ 769 h 773"/>
                  <a:gd name="T6" fmla="*/ 0 w 187"/>
                  <a:gd name="T7" fmla="*/ 764 h 773"/>
                  <a:gd name="T8" fmla="*/ 168 w 187"/>
                  <a:gd name="T9" fmla="*/ 1 h 773"/>
                  <a:gd name="T10" fmla="*/ 178 w 187"/>
                  <a:gd name="T11" fmla="*/ 0 h 773"/>
                  <a:gd name="T12" fmla="*/ 187 w 187"/>
                  <a:gd name="T13" fmla="*/ 0 h 7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" h="773">
                    <a:moveTo>
                      <a:pt x="187" y="0"/>
                    </a:moveTo>
                    <a:lnTo>
                      <a:pt x="17" y="773"/>
                    </a:lnTo>
                    <a:lnTo>
                      <a:pt x="8" y="769"/>
                    </a:lnTo>
                    <a:lnTo>
                      <a:pt x="0" y="764"/>
                    </a:lnTo>
                    <a:lnTo>
                      <a:pt x="168" y="1"/>
                    </a:lnTo>
                    <a:lnTo>
                      <a:pt x="178" y="0"/>
                    </a:lnTo>
                    <a:lnTo>
                      <a:pt x="187" y="0"/>
                    </a:lnTo>
                    <a:close/>
                  </a:path>
                </a:pathLst>
              </a:custGeom>
              <a:solidFill>
                <a:srgbClr val="8687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5" name="Freeform 32">
                <a:extLst>
                  <a:ext uri="{FF2B5EF4-FFF2-40B4-BE49-F238E27FC236}">
                    <a16:creationId xmlns:a16="http://schemas.microsoft.com/office/drawing/2014/main" id="{F08FE79D-17E8-4451-857B-035E38B4E0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2030"/>
                <a:ext cx="47" cy="195"/>
              </a:xfrm>
              <a:custGeom>
                <a:avLst/>
                <a:gdLst>
                  <a:gd name="T0" fmla="*/ 189 w 189"/>
                  <a:gd name="T1" fmla="*/ 0 h 781"/>
                  <a:gd name="T2" fmla="*/ 17 w 189"/>
                  <a:gd name="T3" fmla="*/ 781 h 781"/>
                  <a:gd name="T4" fmla="*/ 8 w 189"/>
                  <a:gd name="T5" fmla="*/ 776 h 781"/>
                  <a:gd name="T6" fmla="*/ 0 w 189"/>
                  <a:gd name="T7" fmla="*/ 771 h 781"/>
                  <a:gd name="T8" fmla="*/ 170 w 189"/>
                  <a:gd name="T9" fmla="*/ 1 h 781"/>
                  <a:gd name="T10" fmla="*/ 180 w 189"/>
                  <a:gd name="T11" fmla="*/ 0 h 781"/>
                  <a:gd name="T12" fmla="*/ 189 w 189"/>
                  <a:gd name="T13" fmla="*/ 0 h 7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9" h="781">
                    <a:moveTo>
                      <a:pt x="189" y="0"/>
                    </a:moveTo>
                    <a:lnTo>
                      <a:pt x="17" y="781"/>
                    </a:lnTo>
                    <a:lnTo>
                      <a:pt x="8" y="776"/>
                    </a:lnTo>
                    <a:lnTo>
                      <a:pt x="0" y="771"/>
                    </a:lnTo>
                    <a:lnTo>
                      <a:pt x="170" y="1"/>
                    </a:lnTo>
                    <a:lnTo>
                      <a:pt x="180" y="0"/>
                    </a:lnTo>
                    <a:lnTo>
                      <a:pt x="189" y="0"/>
                    </a:lnTo>
                    <a:close/>
                  </a:path>
                </a:pathLst>
              </a:custGeom>
              <a:solidFill>
                <a:srgbClr val="8789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6" name="Freeform 33">
                <a:extLst>
                  <a:ext uri="{FF2B5EF4-FFF2-40B4-BE49-F238E27FC236}">
                    <a16:creationId xmlns:a16="http://schemas.microsoft.com/office/drawing/2014/main" id="{EABB716E-2AEA-4560-AD9C-E5ACA21B02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2030"/>
                <a:ext cx="48" cy="196"/>
              </a:xfrm>
              <a:custGeom>
                <a:avLst/>
                <a:gdLst>
                  <a:gd name="T0" fmla="*/ 191 w 191"/>
                  <a:gd name="T1" fmla="*/ 0 h 786"/>
                  <a:gd name="T2" fmla="*/ 18 w 191"/>
                  <a:gd name="T3" fmla="*/ 786 h 786"/>
                  <a:gd name="T4" fmla="*/ 9 w 191"/>
                  <a:gd name="T5" fmla="*/ 782 h 786"/>
                  <a:gd name="T6" fmla="*/ 0 w 191"/>
                  <a:gd name="T7" fmla="*/ 778 h 786"/>
                  <a:gd name="T8" fmla="*/ 172 w 191"/>
                  <a:gd name="T9" fmla="*/ 0 h 786"/>
                  <a:gd name="T10" fmla="*/ 182 w 191"/>
                  <a:gd name="T11" fmla="*/ 0 h 786"/>
                  <a:gd name="T12" fmla="*/ 191 w 191"/>
                  <a:gd name="T13" fmla="*/ 0 h 7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1" h="786">
                    <a:moveTo>
                      <a:pt x="191" y="0"/>
                    </a:moveTo>
                    <a:lnTo>
                      <a:pt x="18" y="786"/>
                    </a:lnTo>
                    <a:lnTo>
                      <a:pt x="9" y="782"/>
                    </a:lnTo>
                    <a:lnTo>
                      <a:pt x="0" y="778"/>
                    </a:lnTo>
                    <a:lnTo>
                      <a:pt x="172" y="0"/>
                    </a:lnTo>
                    <a:lnTo>
                      <a:pt x="182" y="0"/>
                    </a:lnTo>
                    <a:lnTo>
                      <a:pt x="191" y="0"/>
                    </a:lnTo>
                    <a:close/>
                  </a:path>
                </a:pathLst>
              </a:custGeom>
              <a:solidFill>
                <a:srgbClr val="888A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7" name="Freeform 34">
                <a:extLst>
                  <a:ext uri="{FF2B5EF4-FFF2-40B4-BE49-F238E27FC236}">
                    <a16:creationId xmlns:a16="http://schemas.microsoft.com/office/drawing/2014/main" id="{378351D0-A570-4265-A29F-88C658BCB5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2030"/>
                <a:ext cx="48" cy="197"/>
              </a:xfrm>
              <a:custGeom>
                <a:avLst/>
                <a:gdLst>
                  <a:gd name="T0" fmla="*/ 192 w 192"/>
                  <a:gd name="T1" fmla="*/ 1 h 790"/>
                  <a:gd name="T2" fmla="*/ 19 w 192"/>
                  <a:gd name="T3" fmla="*/ 790 h 790"/>
                  <a:gd name="T4" fmla="*/ 9 w 192"/>
                  <a:gd name="T5" fmla="*/ 787 h 790"/>
                  <a:gd name="T6" fmla="*/ 0 w 192"/>
                  <a:gd name="T7" fmla="*/ 783 h 790"/>
                  <a:gd name="T8" fmla="*/ 173 w 192"/>
                  <a:gd name="T9" fmla="*/ 0 h 790"/>
                  <a:gd name="T10" fmla="*/ 182 w 192"/>
                  <a:gd name="T11" fmla="*/ 0 h 790"/>
                  <a:gd name="T12" fmla="*/ 192 w 192"/>
                  <a:gd name="T13" fmla="*/ 1 h 7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2" h="790">
                    <a:moveTo>
                      <a:pt x="192" y="1"/>
                    </a:moveTo>
                    <a:lnTo>
                      <a:pt x="19" y="790"/>
                    </a:lnTo>
                    <a:lnTo>
                      <a:pt x="9" y="787"/>
                    </a:lnTo>
                    <a:lnTo>
                      <a:pt x="0" y="783"/>
                    </a:lnTo>
                    <a:lnTo>
                      <a:pt x="173" y="0"/>
                    </a:lnTo>
                    <a:lnTo>
                      <a:pt x="182" y="0"/>
                    </a:lnTo>
                    <a:lnTo>
                      <a:pt x="192" y="1"/>
                    </a:lnTo>
                    <a:close/>
                  </a:path>
                </a:pathLst>
              </a:custGeom>
              <a:solidFill>
                <a:srgbClr val="898B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8" name="Freeform 35">
                <a:extLst>
                  <a:ext uri="{FF2B5EF4-FFF2-40B4-BE49-F238E27FC236}">
                    <a16:creationId xmlns:a16="http://schemas.microsoft.com/office/drawing/2014/main" id="{DC21AD02-455D-47C7-AE94-103D0F1409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2" y="2030"/>
                <a:ext cx="48" cy="198"/>
              </a:xfrm>
              <a:custGeom>
                <a:avLst/>
                <a:gdLst>
                  <a:gd name="T0" fmla="*/ 193 w 193"/>
                  <a:gd name="T1" fmla="*/ 1 h 794"/>
                  <a:gd name="T2" fmla="*/ 18 w 193"/>
                  <a:gd name="T3" fmla="*/ 794 h 794"/>
                  <a:gd name="T4" fmla="*/ 9 w 193"/>
                  <a:gd name="T5" fmla="*/ 791 h 794"/>
                  <a:gd name="T6" fmla="*/ 0 w 193"/>
                  <a:gd name="T7" fmla="*/ 787 h 794"/>
                  <a:gd name="T8" fmla="*/ 174 w 193"/>
                  <a:gd name="T9" fmla="*/ 0 h 794"/>
                  <a:gd name="T10" fmla="*/ 183 w 193"/>
                  <a:gd name="T11" fmla="*/ 0 h 794"/>
                  <a:gd name="T12" fmla="*/ 193 w 193"/>
                  <a:gd name="T13" fmla="*/ 1 h 7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3" h="794">
                    <a:moveTo>
                      <a:pt x="193" y="1"/>
                    </a:moveTo>
                    <a:lnTo>
                      <a:pt x="18" y="794"/>
                    </a:lnTo>
                    <a:lnTo>
                      <a:pt x="9" y="791"/>
                    </a:lnTo>
                    <a:lnTo>
                      <a:pt x="0" y="787"/>
                    </a:lnTo>
                    <a:lnTo>
                      <a:pt x="174" y="0"/>
                    </a:lnTo>
                    <a:lnTo>
                      <a:pt x="183" y="0"/>
                    </a:lnTo>
                    <a:lnTo>
                      <a:pt x="193" y="1"/>
                    </a:lnTo>
                    <a:close/>
                  </a:path>
                </a:pathLst>
              </a:custGeom>
              <a:solidFill>
                <a:srgbClr val="8B8C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9" name="Freeform 36">
                <a:extLst>
                  <a:ext uri="{FF2B5EF4-FFF2-40B4-BE49-F238E27FC236}">
                    <a16:creationId xmlns:a16="http://schemas.microsoft.com/office/drawing/2014/main" id="{4379894A-014F-453A-9492-1C7776C63C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5" y="2030"/>
                <a:ext cx="48" cy="199"/>
              </a:xfrm>
              <a:custGeom>
                <a:avLst/>
                <a:gdLst>
                  <a:gd name="T0" fmla="*/ 194 w 194"/>
                  <a:gd name="T1" fmla="*/ 2 h 796"/>
                  <a:gd name="T2" fmla="*/ 18 w 194"/>
                  <a:gd name="T3" fmla="*/ 796 h 796"/>
                  <a:gd name="T4" fmla="*/ 10 w 194"/>
                  <a:gd name="T5" fmla="*/ 794 h 796"/>
                  <a:gd name="T6" fmla="*/ 0 w 194"/>
                  <a:gd name="T7" fmla="*/ 791 h 796"/>
                  <a:gd name="T8" fmla="*/ 175 w 194"/>
                  <a:gd name="T9" fmla="*/ 0 h 796"/>
                  <a:gd name="T10" fmla="*/ 184 w 194"/>
                  <a:gd name="T11" fmla="*/ 1 h 796"/>
                  <a:gd name="T12" fmla="*/ 194 w 194"/>
                  <a:gd name="T13" fmla="*/ 2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4" h="796">
                    <a:moveTo>
                      <a:pt x="194" y="2"/>
                    </a:moveTo>
                    <a:lnTo>
                      <a:pt x="18" y="796"/>
                    </a:lnTo>
                    <a:lnTo>
                      <a:pt x="10" y="794"/>
                    </a:lnTo>
                    <a:lnTo>
                      <a:pt x="0" y="791"/>
                    </a:lnTo>
                    <a:lnTo>
                      <a:pt x="175" y="0"/>
                    </a:lnTo>
                    <a:lnTo>
                      <a:pt x="184" y="1"/>
                    </a:lnTo>
                    <a:lnTo>
                      <a:pt x="194" y="2"/>
                    </a:lnTo>
                    <a:close/>
                  </a:path>
                </a:pathLst>
              </a:custGeom>
              <a:solidFill>
                <a:srgbClr val="8B8D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0" name="Freeform 37">
                <a:extLst>
                  <a:ext uri="{FF2B5EF4-FFF2-40B4-BE49-F238E27FC236}">
                    <a16:creationId xmlns:a16="http://schemas.microsoft.com/office/drawing/2014/main" id="{BAE6245B-CC6D-497C-A10C-11C71985E4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8" y="2030"/>
                <a:ext cx="48" cy="200"/>
              </a:xfrm>
              <a:custGeom>
                <a:avLst/>
                <a:gdLst>
                  <a:gd name="T0" fmla="*/ 193 w 193"/>
                  <a:gd name="T1" fmla="*/ 5 h 797"/>
                  <a:gd name="T2" fmla="*/ 18 w 193"/>
                  <a:gd name="T3" fmla="*/ 797 h 797"/>
                  <a:gd name="T4" fmla="*/ 15 w 193"/>
                  <a:gd name="T5" fmla="*/ 797 h 797"/>
                  <a:gd name="T6" fmla="*/ 12 w 193"/>
                  <a:gd name="T7" fmla="*/ 796 h 797"/>
                  <a:gd name="T8" fmla="*/ 5 w 193"/>
                  <a:gd name="T9" fmla="*/ 795 h 797"/>
                  <a:gd name="T10" fmla="*/ 0 w 193"/>
                  <a:gd name="T11" fmla="*/ 793 h 797"/>
                  <a:gd name="T12" fmla="*/ 175 w 193"/>
                  <a:gd name="T13" fmla="*/ 0 h 797"/>
                  <a:gd name="T14" fmla="*/ 181 w 193"/>
                  <a:gd name="T15" fmla="*/ 1 h 797"/>
                  <a:gd name="T16" fmla="*/ 186 w 193"/>
                  <a:gd name="T17" fmla="*/ 4 h 797"/>
                  <a:gd name="T18" fmla="*/ 190 w 193"/>
                  <a:gd name="T19" fmla="*/ 4 h 797"/>
                  <a:gd name="T20" fmla="*/ 193 w 193"/>
                  <a:gd name="T21" fmla="*/ 5 h 7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3" h="797">
                    <a:moveTo>
                      <a:pt x="193" y="5"/>
                    </a:moveTo>
                    <a:lnTo>
                      <a:pt x="18" y="797"/>
                    </a:lnTo>
                    <a:lnTo>
                      <a:pt x="15" y="797"/>
                    </a:lnTo>
                    <a:lnTo>
                      <a:pt x="12" y="796"/>
                    </a:lnTo>
                    <a:lnTo>
                      <a:pt x="5" y="795"/>
                    </a:lnTo>
                    <a:lnTo>
                      <a:pt x="0" y="793"/>
                    </a:lnTo>
                    <a:lnTo>
                      <a:pt x="175" y="0"/>
                    </a:lnTo>
                    <a:lnTo>
                      <a:pt x="181" y="1"/>
                    </a:lnTo>
                    <a:lnTo>
                      <a:pt x="186" y="4"/>
                    </a:lnTo>
                    <a:lnTo>
                      <a:pt x="190" y="4"/>
                    </a:lnTo>
                    <a:lnTo>
                      <a:pt x="193" y="5"/>
                    </a:lnTo>
                    <a:close/>
                  </a:path>
                </a:pathLst>
              </a:custGeom>
              <a:solidFill>
                <a:srgbClr val="8D8E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1" name="Freeform 38">
                <a:extLst>
                  <a:ext uri="{FF2B5EF4-FFF2-40B4-BE49-F238E27FC236}">
                    <a16:creationId xmlns:a16="http://schemas.microsoft.com/office/drawing/2014/main" id="{8DC04A0C-1755-4280-87BD-9AD7A5F91E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1" y="2031"/>
                <a:ext cx="48" cy="199"/>
              </a:xfrm>
              <a:custGeom>
                <a:avLst/>
                <a:gdLst>
                  <a:gd name="T0" fmla="*/ 194 w 194"/>
                  <a:gd name="T1" fmla="*/ 4 h 795"/>
                  <a:gd name="T2" fmla="*/ 18 w 194"/>
                  <a:gd name="T3" fmla="*/ 795 h 795"/>
                  <a:gd name="T4" fmla="*/ 10 w 194"/>
                  <a:gd name="T5" fmla="*/ 794 h 795"/>
                  <a:gd name="T6" fmla="*/ 0 w 194"/>
                  <a:gd name="T7" fmla="*/ 792 h 795"/>
                  <a:gd name="T8" fmla="*/ 0 w 194"/>
                  <a:gd name="T9" fmla="*/ 792 h 795"/>
                  <a:gd name="T10" fmla="*/ 174 w 194"/>
                  <a:gd name="T11" fmla="*/ 0 h 795"/>
                  <a:gd name="T12" fmla="*/ 184 w 194"/>
                  <a:gd name="T13" fmla="*/ 2 h 795"/>
                  <a:gd name="T14" fmla="*/ 194 w 194"/>
                  <a:gd name="T15" fmla="*/ 4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94" h="795">
                    <a:moveTo>
                      <a:pt x="194" y="4"/>
                    </a:moveTo>
                    <a:lnTo>
                      <a:pt x="18" y="795"/>
                    </a:lnTo>
                    <a:lnTo>
                      <a:pt x="10" y="794"/>
                    </a:lnTo>
                    <a:lnTo>
                      <a:pt x="0" y="792"/>
                    </a:lnTo>
                    <a:lnTo>
                      <a:pt x="0" y="792"/>
                    </a:lnTo>
                    <a:lnTo>
                      <a:pt x="174" y="0"/>
                    </a:lnTo>
                    <a:lnTo>
                      <a:pt x="184" y="2"/>
                    </a:lnTo>
                    <a:lnTo>
                      <a:pt x="194" y="4"/>
                    </a:lnTo>
                    <a:close/>
                  </a:path>
                </a:pathLst>
              </a:custGeom>
              <a:solidFill>
                <a:srgbClr val="8D8F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2" name="Freeform 39">
                <a:extLst>
                  <a:ext uri="{FF2B5EF4-FFF2-40B4-BE49-F238E27FC236}">
                    <a16:creationId xmlns:a16="http://schemas.microsoft.com/office/drawing/2014/main" id="{14EE454C-52A0-47C3-8C35-2DC2A80A08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4" y="2032"/>
                <a:ext cx="48" cy="199"/>
              </a:xfrm>
              <a:custGeom>
                <a:avLst/>
                <a:gdLst>
                  <a:gd name="T0" fmla="*/ 193 w 193"/>
                  <a:gd name="T1" fmla="*/ 6 h 795"/>
                  <a:gd name="T2" fmla="*/ 18 w 193"/>
                  <a:gd name="T3" fmla="*/ 795 h 795"/>
                  <a:gd name="T4" fmla="*/ 8 w 193"/>
                  <a:gd name="T5" fmla="*/ 794 h 795"/>
                  <a:gd name="T6" fmla="*/ 0 w 193"/>
                  <a:gd name="T7" fmla="*/ 792 h 795"/>
                  <a:gd name="T8" fmla="*/ 174 w 193"/>
                  <a:gd name="T9" fmla="*/ 0 h 795"/>
                  <a:gd name="T10" fmla="*/ 183 w 193"/>
                  <a:gd name="T11" fmla="*/ 3 h 795"/>
                  <a:gd name="T12" fmla="*/ 193 w 193"/>
                  <a:gd name="T13" fmla="*/ 6 h 7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3" h="795">
                    <a:moveTo>
                      <a:pt x="193" y="6"/>
                    </a:moveTo>
                    <a:lnTo>
                      <a:pt x="18" y="795"/>
                    </a:lnTo>
                    <a:lnTo>
                      <a:pt x="8" y="794"/>
                    </a:lnTo>
                    <a:lnTo>
                      <a:pt x="0" y="792"/>
                    </a:lnTo>
                    <a:lnTo>
                      <a:pt x="174" y="0"/>
                    </a:lnTo>
                    <a:lnTo>
                      <a:pt x="183" y="3"/>
                    </a:lnTo>
                    <a:lnTo>
                      <a:pt x="193" y="6"/>
                    </a:lnTo>
                    <a:close/>
                  </a:path>
                </a:pathLst>
              </a:custGeom>
              <a:solidFill>
                <a:srgbClr val="8F9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3" name="Freeform 40">
                <a:extLst>
                  <a:ext uri="{FF2B5EF4-FFF2-40B4-BE49-F238E27FC236}">
                    <a16:creationId xmlns:a16="http://schemas.microsoft.com/office/drawing/2014/main" id="{BB732861-E877-43AA-924F-63FA451DE3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7" y="2033"/>
                <a:ext cx="48" cy="198"/>
              </a:xfrm>
              <a:custGeom>
                <a:avLst/>
                <a:gdLst>
                  <a:gd name="T0" fmla="*/ 193 w 193"/>
                  <a:gd name="T1" fmla="*/ 7 h 793"/>
                  <a:gd name="T2" fmla="*/ 19 w 193"/>
                  <a:gd name="T3" fmla="*/ 793 h 793"/>
                  <a:gd name="T4" fmla="*/ 9 w 193"/>
                  <a:gd name="T5" fmla="*/ 791 h 793"/>
                  <a:gd name="T6" fmla="*/ 0 w 193"/>
                  <a:gd name="T7" fmla="*/ 790 h 793"/>
                  <a:gd name="T8" fmla="*/ 174 w 193"/>
                  <a:gd name="T9" fmla="*/ 0 h 793"/>
                  <a:gd name="T10" fmla="*/ 184 w 193"/>
                  <a:gd name="T11" fmla="*/ 3 h 793"/>
                  <a:gd name="T12" fmla="*/ 193 w 193"/>
                  <a:gd name="T13" fmla="*/ 7 h 7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3" h="793">
                    <a:moveTo>
                      <a:pt x="193" y="7"/>
                    </a:moveTo>
                    <a:lnTo>
                      <a:pt x="19" y="793"/>
                    </a:lnTo>
                    <a:lnTo>
                      <a:pt x="9" y="791"/>
                    </a:lnTo>
                    <a:lnTo>
                      <a:pt x="0" y="790"/>
                    </a:lnTo>
                    <a:lnTo>
                      <a:pt x="174" y="0"/>
                    </a:lnTo>
                    <a:lnTo>
                      <a:pt x="184" y="3"/>
                    </a:lnTo>
                    <a:lnTo>
                      <a:pt x="193" y="7"/>
                    </a:lnTo>
                    <a:close/>
                  </a:path>
                </a:pathLst>
              </a:custGeom>
              <a:solidFill>
                <a:srgbClr val="8F91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4" name="Freeform 41">
                <a:extLst>
                  <a:ext uri="{FF2B5EF4-FFF2-40B4-BE49-F238E27FC236}">
                    <a16:creationId xmlns:a16="http://schemas.microsoft.com/office/drawing/2014/main" id="{F02FFD0B-A87D-4AA7-AA83-C0577DE2E8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0" y="2034"/>
                <a:ext cx="48" cy="197"/>
              </a:xfrm>
              <a:custGeom>
                <a:avLst/>
                <a:gdLst>
                  <a:gd name="T0" fmla="*/ 191 w 191"/>
                  <a:gd name="T1" fmla="*/ 8 h 789"/>
                  <a:gd name="T2" fmla="*/ 19 w 191"/>
                  <a:gd name="T3" fmla="*/ 789 h 789"/>
                  <a:gd name="T4" fmla="*/ 9 w 191"/>
                  <a:gd name="T5" fmla="*/ 789 h 789"/>
                  <a:gd name="T6" fmla="*/ 0 w 191"/>
                  <a:gd name="T7" fmla="*/ 787 h 789"/>
                  <a:gd name="T8" fmla="*/ 173 w 191"/>
                  <a:gd name="T9" fmla="*/ 0 h 789"/>
                  <a:gd name="T10" fmla="*/ 183 w 191"/>
                  <a:gd name="T11" fmla="*/ 4 h 789"/>
                  <a:gd name="T12" fmla="*/ 191 w 191"/>
                  <a:gd name="T13" fmla="*/ 8 h 7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1" h="789">
                    <a:moveTo>
                      <a:pt x="191" y="8"/>
                    </a:moveTo>
                    <a:lnTo>
                      <a:pt x="19" y="789"/>
                    </a:lnTo>
                    <a:lnTo>
                      <a:pt x="9" y="789"/>
                    </a:lnTo>
                    <a:lnTo>
                      <a:pt x="0" y="787"/>
                    </a:lnTo>
                    <a:lnTo>
                      <a:pt x="173" y="0"/>
                    </a:lnTo>
                    <a:lnTo>
                      <a:pt x="183" y="4"/>
                    </a:lnTo>
                    <a:lnTo>
                      <a:pt x="191" y="8"/>
                    </a:lnTo>
                    <a:close/>
                  </a:path>
                </a:pathLst>
              </a:custGeom>
              <a:solidFill>
                <a:srgbClr val="9193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5" name="Freeform 42">
                <a:extLst>
                  <a:ext uri="{FF2B5EF4-FFF2-40B4-BE49-F238E27FC236}">
                    <a16:creationId xmlns:a16="http://schemas.microsoft.com/office/drawing/2014/main" id="{729D68E1-C8B8-4333-8A9C-5656890339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4" y="2035"/>
                <a:ext cx="47" cy="196"/>
              </a:xfrm>
              <a:custGeom>
                <a:avLst/>
                <a:gdLst>
                  <a:gd name="T0" fmla="*/ 191 w 191"/>
                  <a:gd name="T1" fmla="*/ 9 h 784"/>
                  <a:gd name="T2" fmla="*/ 20 w 191"/>
                  <a:gd name="T3" fmla="*/ 782 h 784"/>
                  <a:gd name="T4" fmla="*/ 10 w 191"/>
                  <a:gd name="T5" fmla="*/ 784 h 784"/>
                  <a:gd name="T6" fmla="*/ 0 w 191"/>
                  <a:gd name="T7" fmla="*/ 784 h 784"/>
                  <a:gd name="T8" fmla="*/ 173 w 191"/>
                  <a:gd name="T9" fmla="*/ 0 h 784"/>
                  <a:gd name="T10" fmla="*/ 183 w 191"/>
                  <a:gd name="T11" fmla="*/ 4 h 784"/>
                  <a:gd name="T12" fmla="*/ 191 w 191"/>
                  <a:gd name="T13" fmla="*/ 9 h 7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1" h="784">
                    <a:moveTo>
                      <a:pt x="191" y="9"/>
                    </a:moveTo>
                    <a:lnTo>
                      <a:pt x="20" y="782"/>
                    </a:lnTo>
                    <a:lnTo>
                      <a:pt x="10" y="784"/>
                    </a:lnTo>
                    <a:lnTo>
                      <a:pt x="0" y="784"/>
                    </a:lnTo>
                    <a:lnTo>
                      <a:pt x="173" y="0"/>
                    </a:lnTo>
                    <a:lnTo>
                      <a:pt x="183" y="4"/>
                    </a:lnTo>
                    <a:lnTo>
                      <a:pt x="191" y="9"/>
                    </a:lnTo>
                    <a:close/>
                  </a:path>
                </a:pathLst>
              </a:custGeom>
              <a:solidFill>
                <a:srgbClr val="9294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8" name="Freeform 43">
                <a:extLst>
                  <a:ext uri="{FF2B5EF4-FFF2-40B4-BE49-F238E27FC236}">
                    <a16:creationId xmlns:a16="http://schemas.microsoft.com/office/drawing/2014/main" id="{C971071F-F7DA-4A90-86A1-386B5D9979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7" y="2037"/>
                <a:ext cx="47" cy="194"/>
              </a:xfrm>
              <a:custGeom>
                <a:avLst/>
                <a:gdLst>
                  <a:gd name="T0" fmla="*/ 189 w 189"/>
                  <a:gd name="T1" fmla="*/ 10 h 778"/>
                  <a:gd name="T2" fmla="*/ 21 w 189"/>
                  <a:gd name="T3" fmla="*/ 775 h 778"/>
                  <a:gd name="T4" fmla="*/ 10 w 189"/>
                  <a:gd name="T5" fmla="*/ 776 h 778"/>
                  <a:gd name="T6" fmla="*/ 0 w 189"/>
                  <a:gd name="T7" fmla="*/ 778 h 778"/>
                  <a:gd name="T8" fmla="*/ 172 w 189"/>
                  <a:gd name="T9" fmla="*/ 0 h 778"/>
                  <a:gd name="T10" fmla="*/ 182 w 189"/>
                  <a:gd name="T11" fmla="*/ 5 h 778"/>
                  <a:gd name="T12" fmla="*/ 189 w 189"/>
                  <a:gd name="T13" fmla="*/ 10 h 7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9" h="778">
                    <a:moveTo>
                      <a:pt x="189" y="10"/>
                    </a:moveTo>
                    <a:lnTo>
                      <a:pt x="21" y="775"/>
                    </a:lnTo>
                    <a:lnTo>
                      <a:pt x="10" y="776"/>
                    </a:lnTo>
                    <a:lnTo>
                      <a:pt x="0" y="778"/>
                    </a:lnTo>
                    <a:lnTo>
                      <a:pt x="172" y="0"/>
                    </a:lnTo>
                    <a:lnTo>
                      <a:pt x="182" y="5"/>
                    </a:lnTo>
                    <a:lnTo>
                      <a:pt x="189" y="10"/>
                    </a:lnTo>
                    <a:close/>
                  </a:path>
                </a:pathLst>
              </a:custGeom>
              <a:solidFill>
                <a:srgbClr val="9395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9" name="Freeform 44">
                <a:extLst>
                  <a:ext uri="{FF2B5EF4-FFF2-40B4-BE49-F238E27FC236}">
                    <a16:creationId xmlns:a16="http://schemas.microsoft.com/office/drawing/2014/main" id="{0BF28B53-32E7-4DD8-865B-7E4AAA477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2038"/>
                <a:ext cx="47" cy="193"/>
              </a:xfrm>
              <a:custGeom>
                <a:avLst/>
                <a:gdLst>
                  <a:gd name="T0" fmla="*/ 188 w 188"/>
                  <a:gd name="T1" fmla="*/ 10 h 769"/>
                  <a:gd name="T2" fmla="*/ 21 w 188"/>
                  <a:gd name="T3" fmla="*/ 766 h 769"/>
                  <a:gd name="T4" fmla="*/ 11 w 188"/>
                  <a:gd name="T5" fmla="*/ 768 h 769"/>
                  <a:gd name="T6" fmla="*/ 0 w 188"/>
                  <a:gd name="T7" fmla="*/ 769 h 769"/>
                  <a:gd name="T8" fmla="*/ 171 w 188"/>
                  <a:gd name="T9" fmla="*/ 0 h 769"/>
                  <a:gd name="T10" fmla="*/ 179 w 188"/>
                  <a:gd name="T11" fmla="*/ 4 h 769"/>
                  <a:gd name="T12" fmla="*/ 188 w 188"/>
                  <a:gd name="T13" fmla="*/ 10 h 7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8" h="769">
                    <a:moveTo>
                      <a:pt x="188" y="10"/>
                    </a:moveTo>
                    <a:lnTo>
                      <a:pt x="21" y="766"/>
                    </a:lnTo>
                    <a:lnTo>
                      <a:pt x="11" y="768"/>
                    </a:lnTo>
                    <a:lnTo>
                      <a:pt x="0" y="769"/>
                    </a:lnTo>
                    <a:lnTo>
                      <a:pt x="171" y="0"/>
                    </a:lnTo>
                    <a:lnTo>
                      <a:pt x="179" y="4"/>
                    </a:lnTo>
                    <a:lnTo>
                      <a:pt x="188" y="10"/>
                    </a:lnTo>
                    <a:close/>
                  </a:path>
                </a:pathLst>
              </a:custGeom>
              <a:solidFill>
                <a:srgbClr val="949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0" name="Freeform 45">
                <a:extLst>
                  <a:ext uri="{FF2B5EF4-FFF2-40B4-BE49-F238E27FC236}">
                    <a16:creationId xmlns:a16="http://schemas.microsoft.com/office/drawing/2014/main" id="{70F41316-673B-4A78-AA96-7620862EA3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4" y="2040"/>
                <a:ext cx="46" cy="190"/>
              </a:xfrm>
              <a:custGeom>
                <a:avLst/>
                <a:gdLst>
                  <a:gd name="T0" fmla="*/ 185 w 185"/>
                  <a:gd name="T1" fmla="*/ 12 h 761"/>
                  <a:gd name="T2" fmla="*/ 21 w 185"/>
                  <a:gd name="T3" fmla="*/ 758 h 761"/>
                  <a:gd name="T4" fmla="*/ 10 w 185"/>
                  <a:gd name="T5" fmla="*/ 760 h 761"/>
                  <a:gd name="T6" fmla="*/ 0 w 185"/>
                  <a:gd name="T7" fmla="*/ 761 h 761"/>
                  <a:gd name="T8" fmla="*/ 169 w 185"/>
                  <a:gd name="T9" fmla="*/ 0 h 761"/>
                  <a:gd name="T10" fmla="*/ 177 w 185"/>
                  <a:gd name="T11" fmla="*/ 6 h 761"/>
                  <a:gd name="T12" fmla="*/ 185 w 185"/>
                  <a:gd name="T13" fmla="*/ 12 h 7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5" h="761">
                    <a:moveTo>
                      <a:pt x="185" y="12"/>
                    </a:moveTo>
                    <a:lnTo>
                      <a:pt x="21" y="758"/>
                    </a:lnTo>
                    <a:lnTo>
                      <a:pt x="10" y="760"/>
                    </a:lnTo>
                    <a:lnTo>
                      <a:pt x="0" y="761"/>
                    </a:lnTo>
                    <a:lnTo>
                      <a:pt x="169" y="0"/>
                    </a:lnTo>
                    <a:lnTo>
                      <a:pt x="177" y="6"/>
                    </a:lnTo>
                    <a:lnTo>
                      <a:pt x="185" y="12"/>
                    </a:lnTo>
                    <a:close/>
                  </a:path>
                </a:pathLst>
              </a:custGeom>
              <a:solidFill>
                <a:srgbClr val="9597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1" name="Freeform 46">
                <a:extLst>
                  <a:ext uri="{FF2B5EF4-FFF2-40B4-BE49-F238E27FC236}">
                    <a16:creationId xmlns:a16="http://schemas.microsoft.com/office/drawing/2014/main" id="{D2C619A8-3EC7-4D92-BA07-FE547F4C46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7" y="2042"/>
                <a:ext cx="46" cy="188"/>
              </a:xfrm>
              <a:custGeom>
                <a:avLst/>
                <a:gdLst>
                  <a:gd name="T0" fmla="*/ 184 w 184"/>
                  <a:gd name="T1" fmla="*/ 13 h 751"/>
                  <a:gd name="T2" fmla="*/ 21 w 184"/>
                  <a:gd name="T3" fmla="*/ 747 h 751"/>
                  <a:gd name="T4" fmla="*/ 11 w 184"/>
                  <a:gd name="T5" fmla="*/ 749 h 751"/>
                  <a:gd name="T6" fmla="*/ 0 w 184"/>
                  <a:gd name="T7" fmla="*/ 751 h 751"/>
                  <a:gd name="T8" fmla="*/ 166 w 184"/>
                  <a:gd name="T9" fmla="*/ 0 h 751"/>
                  <a:gd name="T10" fmla="*/ 175 w 184"/>
                  <a:gd name="T11" fmla="*/ 6 h 751"/>
                  <a:gd name="T12" fmla="*/ 184 w 184"/>
                  <a:gd name="T13" fmla="*/ 13 h 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4" h="751">
                    <a:moveTo>
                      <a:pt x="184" y="13"/>
                    </a:moveTo>
                    <a:lnTo>
                      <a:pt x="21" y="747"/>
                    </a:lnTo>
                    <a:lnTo>
                      <a:pt x="11" y="749"/>
                    </a:lnTo>
                    <a:lnTo>
                      <a:pt x="0" y="751"/>
                    </a:lnTo>
                    <a:lnTo>
                      <a:pt x="166" y="0"/>
                    </a:lnTo>
                    <a:lnTo>
                      <a:pt x="175" y="6"/>
                    </a:lnTo>
                    <a:lnTo>
                      <a:pt x="184" y="13"/>
                    </a:lnTo>
                    <a:close/>
                  </a:path>
                </a:pathLst>
              </a:custGeom>
              <a:solidFill>
                <a:srgbClr val="97999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2" name="Freeform 47">
                <a:extLst>
                  <a:ext uri="{FF2B5EF4-FFF2-40B4-BE49-F238E27FC236}">
                    <a16:creationId xmlns:a16="http://schemas.microsoft.com/office/drawing/2014/main" id="{5EB0D531-43FC-4923-AC1C-36884CA94C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0" y="2044"/>
                <a:ext cx="45" cy="185"/>
              </a:xfrm>
              <a:custGeom>
                <a:avLst/>
                <a:gdLst>
                  <a:gd name="T0" fmla="*/ 180 w 180"/>
                  <a:gd name="T1" fmla="*/ 14 h 741"/>
                  <a:gd name="T2" fmla="*/ 21 w 180"/>
                  <a:gd name="T3" fmla="*/ 735 h 741"/>
                  <a:gd name="T4" fmla="*/ 11 w 180"/>
                  <a:gd name="T5" fmla="*/ 738 h 741"/>
                  <a:gd name="T6" fmla="*/ 0 w 180"/>
                  <a:gd name="T7" fmla="*/ 741 h 741"/>
                  <a:gd name="T8" fmla="*/ 164 w 180"/>
                  <a:gd name="T9" fmla="*/ 0 h 741"/>
                  <a:gd name="T10" fmla="*/ 172 w 180"/>
                  <a:gd name="T11" fmla="*/ 8 h 741"/>
                  <a:gd name="T12" fmla="*/ 180 w 180"/>
                  <a:gd name="T13" fmla="*/ 14 h 7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0" h="741">
                    <a:moveTo>
                      <a:pt x="180" y="14"/>
                    </a:moveTo>
                    <a:lnTo>
                      <a:pt x="21" y="735"/>
                    </a:lnTo>
                    <a:lnTo>
                      <a:pt x="11" y="738"/>
                    </a:lnTo>
                    <a:lnTo>
                      <a:pt x="0" y="741"/>
                    </a:lnTo>
                    <a:lnTo>
                      <a:pt x="164" y="0"/>
                    </a:lnTo>
                    <a:lnTo>
                      <a:pt x="172" y="8"/>
                    </a:lnTo>
                    <a:lnTo>
                      <a:pt x="180" y="14"/>
                    </a:lnTo>
                    <a:close/>
                  </a:path>
                </a:pathLst>
              </a:custGeom>
              <a:solidFill>
                <a:srgbClr val="97999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3" name="Freeform 48">
                <a:extLst>
                  <a:ext uri="{FF2B5EF4-FFF2-40B4-BE49-F238E27FC236}">
                    <a16:creationId xmlns:a16="http://schemas.microsoft.com/office/drawing/2014/main" id="{2631470C-E5F7-4B58-BD4F-6A2907EC13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4" y="2046"/>
                <a:ext cx="44" cy="182"/>
              </a:xfrm>
              <a:custGeom>
                <a:avLst/>
                <a:gdLst>
                  <a:gd name="T0" fmla="*/ 177 w 177"/>
                  <a:gd name="T1" fmla="*/ 15 h 727"/>
                  <a:gd name="T2" fmla="*/ 21 w 177"/>
                  <a:gd name="T3" fmla="*/ 719 h 727"/>
                  <a:gd name="T4" fmla="*/ 11 w 177"/>
                  <a:gd name="T5" fmla="*/ 723 h 727"/>
                  <a:gd name="T6" fmla="*/ 0 w 177"/>
                  <a:gd name="T7" fmla="*/ 727 h 727"/>
                  <a:gd name="T8" fmla="*/ 161 w 177"/>
                  <a:gd name="T9" fmla="*/ 0 h 727"/>
                  <a:gd name="T10" fmla="*/ 168 w 177"/>
                  <a:gd name="T11" fmla="*/ 8 h 727"/>
                  <a:gd name="T12" fmla="*/ 177 w 177"/>
                  <a:gd name="T13" fmla="*/ 15 h 7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7" h="727">
                    <a:moveTo>
                      <a:pt x="177" y="15"/>
                    </a:moveTo>
                    <a:lnTo>
                      <a:pt x="21" y="719"/>
                    </a:lnTo>
                    <a:lnTo>
                      <a:pt x="11" y="723"/>
                    </a:lnTo>
                    <a:lnTo>
                      <a:pt x="0" y="727"/>
                    </a:lnTo>
                    <a:lnTo>
                      <a:pt x="161" y="0"/>
                    </a:lnTo>
                    <a:lnTo>
                      <a:pt x="168" y="8"/>
                    </a:lnTo>
                    <a:lnTo>
                      <a:pt x="177" y="15"/>
                    </a:lnTo>
                    <a:close/>
                  </a:path>
                </a:pathLst>
              </a:custGeom>
              <a:solidFill>
                <a:srgbClr val="999B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4" name="Freeform 49">
                <a:extLst>
                  <a:ext uri="{FF2B5EF4-FFF2-40B4-BE49-F238E27FC236}">
                    <a16:creationId xmlns:a16="http://schemas.microsoft.com/office/drawing/2014/main" id="{0FC0A01F-773E-41FF-857D-98E7DB1A52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7" y="2049"/>
                <a:ext cx="43" cy="178"/>
              </a:xfrm>
              <a:custGeom>
                <a:avLst/>
                <a:gdLst>
                  <a:gd name="T0" fmla="*/ 173 w 173"/>
                  <a:gd name="T1" fmla="*/ 17 h 712"/>
                  <a:gd name="T2" fmla="*/ 22 w 173"/>
                  <a:gd name="T3" fmla="*/ 704 h 712"/>
                  <a:gd name="T4" fmla="*/ 11 w 173"/>
                  <a:gd name="T5" fmla="*/ 708 h 712"/>
                  <a:gd name="T6" fmla="*/ 0 w 173"/>
                  <a:gd name="T7" fmla="*/ 712 h 712"/>
                  <a:gd name="T8" fmla="*/ 158 w 173"/>
                  <a:gd name="T9" fmla="*/ 0 h 712"/>
                  <a:gd name="T10" fmla="*/ 165 w 173"/>
                  <a:gd name="T11" fmla="*/ 8 h 712"/>
                  <a:gd name="T12" fmla="*/ 173 w 173"/>
                  <a:gd name="T13" fmla="*/ 17 h 7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3" h="712">
                    <a:moveTo>
                      <a:pt x="173" y="17"/>
                    </a:moveTo>
                    <a:lnTo>
                      <a:pt x="22" y="704"/>
                    </a:lnTo>
                    <a:lnTo>
                      <a:pt x="11" y="708"/>
                    </a:lnTo>
                    <a:lnTo>
                      <a:pt x="0" y="712"/>
                    </a:lnTo>
                    <a:lnTo>
                      <a:pt x="158" y="0"/>
                    </a:lnTo>
                    <a:lnTo>
                      <a:pt x="165" y="8"/>
                    </a:lnTo>
                    <a:lnTo>
                      <a:pt x="173" y="17"/>
                    </a:lnTo>
                    <a:close/>
                  </a:path>
                </a:pathLst>
              </a:custGeom>
              <a:solidFill>
                <a:srgbClr val="9A9C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5" name="Freeform 50">
                <a:extLst>
                  <a:ext uri="{FF2B5EF4-FFF2-40B4-BE49-F238E27FC236}">
                    <a16:creationId xmlns:a16="http://schemas.microsoft.com/office/drawing/2014/main" id="{EF882B54-8CED-4BBC-86DE-687940536E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1" y="2051"/>
                <a:ext cx="42" cy="174"/>
              </a:xfrm>
              <a:custGeom>
                <a:avLst/>
                <a:gdLst>
                  <a:gd name="T0" fmla="*/ 170 w 170"/>
                  <a:gd name="T1" fmla="*/ 19 h 697"/>
                  <a:gd name="T2" fmla="*/ 22 w 170"/>
                  <a:gd name="T3" fmla="*/ 686 h 697"/>
                  <a:gd name="T4" fmla="*/ 11 w 170"/>
                  <a:gd name="T5" fmla="*/ 692 h 697"/>
                  <a:gd name="T6" fmla="*/ 0 w 170"/>
                  <a:gd name="T7" fmla="*/ 697 h 697"/>
                  <a:gd name="T8" fmla="*/ 155 w 170"/>
                  <a:gd name="T9" fmla="*/ 0 h 697"/>
                  <a:gd name="T10" fmla="*/ 162 w 170"/>
                  <a:gd name="T11" fmla="*/ 9 h 697"/>
                  <a:gd name="T12" fmla="*/ 170 w 170"/>
                  <a:gd name="T13" fmla="*/ 19 h 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697">
                    <a:moveTo>
                      <a:pt x="170" y="19"/>
                    </a:moveTo>
                    <a:lnTo>
                      <a:pt x="22" y="686"/>
                    </a:lnTo>
                    <a:lnTo>
                      <a:pt x="11" y="692"/>
                    </a:lnTo>
                    <a:lnTo>
                      <a:pt x="0" y="697"/>
                    </a:lnTo>
                    <a:lnTo>
                      <a:pt x="155" y="0"/>
                    </a:lnTo>
                    <a:lnTo>
                      <a:pt x="162" y="9"/>
                    </a:lnTo>
                    <a:lnTo>
                      <a:pt x="170" y="19"/>
                    </a:lnTo>
                    <a:close/>
                  </a:path>
                </a:pathLst>
              </a:custGeom>
              <a:solidFill>
                <a:srgbClr val="9B9D9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6" name="Freeform 51">
                <a:extLst>
                  <a:ext uri="{FF2B5EF4-FFF2-40B4-BE49-F238E27FC236}">
                    <a16:creationId xmlns:a16="http://schemas.microsoft.com/office/drawing/2014/main" id="{CACD00C8-1A94-4478-8F11-330D288907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4" y="2054"/>
                <a:ext cx="42" cy="170"/>
              </a:xfrm>
              <a:custGeom>
                <a:avLst/>
                <a:gdLst>
                  <a:gd name="T0" fmla="*/ 165 w 165"/>
                  <a:gd name="T1" fmla="*/ 21 h 679"/>
                  <a:gd name="T2" fmla="*/ 23 w 165"/>
                  <a:gd name="T3" fmla="*/ 667 h 679"/>
                  <a:gd name="T4" fmla="*/ 12 w 165"/>
                  <a:gd name="T5" fmla="*/ 673 h 679"/>
                  <a:gd name="T6" fmla="*/ 0 w 165"/>
                  <a:gd name="T7" fmla="*/ 679 h 679"/>
                  <a:gd name="T8" fmla="*/ 150 w 165"/>
                  <a:gd name="T9" fmla="*/ 0 h 679"/>
                  <a:gd name="T10" fmla="*/ 158 w 165"/>
                  <a:gd name="T11" fmla="*/ 10 h 679"/>
                  <a:gd name="T12" fmla="*/ 165 w 165"/>
                  <a:gd name="T13" fmla="*/ 21 h 6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5" h="679">
                    <a:moveTo>
                      <a:pt x="165" y="21"/>
                    </a:moveTo>
                    <a:lnTo>
                      <a:pt x="23" y="667"/>
                    </a:lnTo>
                    <a:lnTo>
                      <a:pt x="12" y="673"/>
                    </a:lnTo>
                    <a:lnTo>
                      <a:pt x="0" y="679"/>
                    </a:lnTo>
                    <a:lnTo>
                      <a:pt x="150" y="0"/>
                    </a:lnTo>
                    <a:lnTo>
                      <a:pt x="158" y="10"/>
                    </a:lnTo>
                    <a:lnTo>
                      <a:pt x="165" y="21"/>
                    </a:lnTo>
                    <a:close/>
                  </a:path>
                </a:pathLst>
              </a:custGeom>
              <a:solidFill>
                <a:srgbClr val="9C9E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7" name="Freeform 52">
                <a:extLst>
                  <a:ext uri="{FF2B5EF4-FFF2-40B4-BE49-F238E27FC236}">
                    <a16:creationId xmlns:a16="http://schemas.microsoft.com/office/drawing/2014/main" id="{3CDB5AAF-71E9-45C6-8BD2-F1DDFEAACD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8" y="2058"/>
                <a:ext cx="40" cy="164"/>
              </a:xfrm>
              <a:custGeom>
                <a:avLst/>
                <a:gdLst>
                  <a:gd name="T0" fmla="*/ 160 w 160"/>
                  <a:gd name="T1" fmla="*/ 22 h 658"/>
                  <a:gd name="T2" fmla="*/ 23 w 160"/>
                  <a:gd name="T3" fmla="*/ 644 h 658"/>
                  <a:gd name="T4" fmla="*/ 12 w 160"/>
                  <a:gd name="T5" fmla="*/ 652 h 658"/>
                  <a:gd name="T6" fmla="*/ 0 w 160"/>
                  <a:gd name="T7" fmla="*/ 658 h 658"/>
                  <a:gd name="T8" fmla="*/ 146 w 160"/>
                  <a:gd name="T9" fmla="*/ 0 h 658"/>
                  <a:gd name="T10" fmla="*/ 154 w 160"/>
                  <a:gd name="T11" fmla="*/ 11 h 658"/>
                  <a:gd name="T12" fmla="*/ 160 w 160"/>
                  <a:gd name="T13" fmla="*/ 22 h 6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60" h="658">
                    <a:moveTo>
                      <a:pt x="160" y="22"/>
                    </a:moveTo>
                    <a:lnTo>
                      <a:pt x="23" y="644"/>
                    </a:lnTo>
                    <a:lnTo>
                      <a:pt x="12" y="652"/>
                    </a:lnTo>
                    <a:lnTo>
                      <a:pt x="0" y="658"/>
                    </a:lnTo>
                    <a:lnTo>
                      <a:pt x="146" y="0"/>
                    </a:lnTo>
                    <a:lnTo>
                      <a:pt x="154" y="11"/>
                    </a:lnTo>
                    <a:lnTo>
                      <a:pt x="160" y="22"/>
                    </a:lnTo>
                    <a:close/>
                  </a:path>
                </a:pathLst>
              </a:custGeom>
              <a:solidFill>
                <a:srgbClr val="9D9FA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8" name="Freeform 53">
                <a:extLst>
                  <a:ext uri="{FF2B5EF4-FFF2-40B4-BE49-F238E27FC236}">
                    <a16:creationId xmlns:a16="http://schemas.microsoft.com/office/drawing/2014/main" id="{94599F06-DD6A-482F-AFED-EB0F56AB3C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2" y="2061"/>
                <a:ext cx="38" cy="159"/>
              </a:xfrm>
              <a:custGeom>
                <a:avLst/>
                <a:gdLst>
                  <a:gd name="T0" fmla="*/ 154 w 154"/>
                  <a:gd name="T1" fmla="*/ 24 h 635"/>
                  <a:gd name="T2" fmla="*/ 22 w 154"/>
                  <a:gd name="T3" fmla="*/ 620 h 635"/>
                  <a:gd name="T4" fmla="*/ 11 w 154"/>
                  <a:gd name="T5" fmla="*/ 628 h 635"/>
                  <a:gd name="T6" fmla="*/ 0 w 154"/>
                  <a:gd name="T7" fmla="*/ 635 h 635"/>
                  <a:gd name="T8" fmla="*/ 140 w 154"/>
                  <a:gd name="T9" fmla="*/ 0 h 635"/>
                  <a:gd name="T10" fmla="*/ 147 w 154"/>
                  <a:gd name="T11" fmla="*/ 12 h 635"/>
                  <a:gd name="T12" fmla="*/ 154 w 154"/>
                  <a:gd name="T13" fmla="*/ 24 h 6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54" h="635">
                    <a:moveTo>
                      <a:pt x="154" y="24"/>
                    </a:moveTo>
                    <a:lnTo>
                      <a:pt x="22" y="620"/>
                    </a:lnTo>
                    <a:lnTo>
                      <a:pt x="11" y="628"/>
                    </a:lnTo>
                    <a:lnTo>
                      <a:pt x="0" y="635"/>
                    </a:lnTo>
                    <a:lnTo>
                      <a:pt x="140" y="0"/>
                    </a:lnTo>
                    <a:lnTo>
                      <a:pt x="147" y="12"/>
                    </a:lnTo>
                    <a:lnTo>
                      <a:pt x="154" y="24"/>
                    </a:lnTo>
                    <a:close/>
                  </a:path>
                </a:pathLst>
              </a:custGeom>
              <a:solidFill>
                <a:srgbClr val="9FA1A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9" name="Freeform 54">
                <a:extLst>
                  <a:ext uri="{FF2B5EF4-FFF2-40B4-BE49-F238E27FC236}">
                    <a16:creationId xmlns:a16="http://schemas.microsoft.com/office/drawing/2014/main" id="{38C4C559-620F-4C99-AC31-9F2913016B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6" y="2065"/>
                <a:ext cx="37" cy="152"/>
              </a:xfrm>
              <a:custGeom>
                <a:avLst/>
                <a:gdLst>
                  <a:gd name="T0" fmla="*/ 148 w 148"/>
                  <a:gd name="T1" fmla="*/ 26 h 611"/>
                  <a:gd name="T2" fmla="*/ 23 w 148"/>
                  <a:gd name="T3" fmla="*/ 593 h 611"/>
                  <a:gd name="T4" fmla="*/ 11 w 148"/>
                  <a:gd name="T5" fmla="*/ 602 h 611"/>
                  <a:gd name="T6" fmla="*/ 0 w 148"/>
                  <a:gd name="T7" fmla="*/ 611 h 611"/>
                  <a:gd name="T8" fmla="*/ 134 w 148"/>
                  <a:gd name="T9" fmla="*/ 0 h 611"/>
                  <a:gd name="T10" fmla="*/ 141 w 148"/>
                  <a:gd name="T11" fmla="*/ 13 h 611"/>
                  <a:gd name="T12" fmla="*/ 148 w 148"/>
                  <a:gd name="T13" fmla="*/ 26 h 6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8" h="611">
                    <a:moveTo>
                      <a:pt x="148" y="26"/>
                    </a:moveTo>
                    <a:lnTo>
                      <a:pt x="23" y="593"/>
                    </a:lnTo>
                    <a:lnTo>
                      <a:pt x="11" y="602"/>
                    </a:lnTo>
                    <a:lnTo>
                      <a:pt x="0" y="611"/>
                    </a:lnTo>
                    <a:lnTo>
                      <a:pt x="134" y="0"/>
                    </a:lnTo>
                    <a:lnTo>
                      <a:pt x="141" y="13"/>
                    </a:lnTo>
                    <a:lnTo>
                      <a:pt x="148" y="26"/>
                    </a:lnTo>
                    <a:close/>
                  </a:path>
                </a:pathLst>
              </a:custGeom>
              <a:solidFill>
                <a:srgbClr val="9FA1A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0" name="Freeform 55">
                <a:extLst>
                  <a:ext uri="{FF2B5EF4-FFF2-40B4-BE49-F238E27FC236}">
                    <a16:creationId xmlns:a16="http://schemas.microsoft.com/office/drawing/2014/main" id="{27FB42AB-1B1D-48C9-8BDF-5C5BD9B199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" y="2069"/>
                <a:ext cx="36" cy="145"/>
              </a:xfrm>
              <a:custGeom>
                <a:avLst/>
                <a:gdLst>
                  <a:gd name="T0" fmla="*/ 142 w 142"/>
                  <a:gd name="T1" fmla="*/ 28 h 581"/>
                  <a:gd name="T2" fmla="*/ 23 w 142"/>
                  <a:gd name="T3" fmla="*/ 561 h 581"/>
                  <a:gd name="T4" fmla="*/ 13 w 142"/>
                  <a:gd name="T5" fmla="*/ 571 h 581"/>
                  <a:gd name="T6" fmla="*/ 0 w 142"/>
                  <a:gd name="T7" fmla="*/ 581 h 581"/>
                  <a:gd name="T8" fmla="*/ 128 w 142"/>
                  <a:gd name="T9" fmla="*/ 0 h 581"/>
                  <a:gd name="T10" fmla="*/ 136 w 142"/>
                  <a:gd name="T11" fmla="*/ 14 h 581"/>
                  <a:gd name="T12" fmla="*/ 142 w 142"/>
                  <a:gd name="T13" fmla="*/ 28 h 5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2" h="581">
                    <a:moveTo>
                      <a:pt x="142" y="28"/>
                    </a:moveTo>
                    <a:lnTo>
                      <a:pt x="23" y="561"/>
                    </a:lnTo>
                    <a:lnTo>
                      <a:pt x="13" y="571"/>
                    </a:lnTo>
                    <a:lnTo>
                      <a:pt x="0" y="581"/>
                    </a:lnTo>
                    <a:lnTo>
                      <a:pt x="128" y="0"/>
                    </a:lnTo>
                    <a:lnTo>
                      <a:pt x="136" y="14"/>
                    </a:lnTo>
                    <a:lnTo>
                      <a:pt x="142" y="28"/>
                    </a:lnTo>
                    <a:close/>
                  </a:path>
                </a:pathLst>
              </a:custGeom>
              <a:solidFill>
                <a:srgbClr val="A1A3A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1" name="Freeform 56">
                <a:extLst>
                  <a:ext uri="{FF2B5EF4-FFF2-40B4-BE49-F238E27FC236}">
                    <a16:creationId xmlns:a16="http://schemas.microsoft.com/office/drawing/2014/main" id="{5DC64453-3BB4-44FA-8698-32F70A0F44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3" y="2074"/>
                <a:ext cx="34" cy="137"/>
              </a:xfrm>
              <a:custGeom>
                <a:avLst/>
                <a:gdLst>
                  <a:gd name="T0" fmla="*/ 134 w 134"/>
                  <a:gd name="T1" fmla="*/ 31 h 550"/>
                  <a:gd name="T2" fmla="*/ 25 w 134"/>
                  <a:gd name="T3" fmla="*/ 527 h 550"/>
                  <a:gd name="T4" fmla="*/ 13 w 134"/>
                  <a:gd name="T5" fmla="*/ 539 h 550"/>
                  <a:gd name="T6" fmla="*/ 0 w 134"/>
                  <a:gd name="T7" fmla="*/ 550 h 550"/>
                  <a:gd name="T8" fmla="*/ 122 w 134"/>
                  <a:gd name="T9" fmla="*/ 0 h 550"/>
                  <a:gd name="T10" fmla="*/ 128 w 134"/>
                  <a:gd name="T11" fmla="*/ 15 h 550"/>
                  <a:gd name="T12" fmla="*/ 134 w 134"/>
                  <a:gd name="T13" fmla="*/ 31 h 5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34" h="550">
                    <a:moveTo>
                      <a:pt x="134" y="31"/>
                    </a:moveTo>
                    <a:lnTo>
                      <a:pt x="25" y="527"/>
                    </a:lnTo>
                    <a:lnTo>
                      <a:pt x="13" y="539"/>
                    </a:lnTo>
                    <a:lnTo>
                      <a:pt x="0" y="550"/>
                    </a:lnTo>
                    <a:lnTo>
                      <a:pt x="122" y="0"/>
                    </a:lnTo>
                    <a:lnTo>
                      <a:pt x="128" y="15"/>
                    </a:lnTo>
                    <a:lnTo>
                      <a:pt x="134" y="31"/>
                    </a:lnTo>
                    <a:close/>
                  </a:path>
                </a:pathLst>
              </a:custGeom>
              <a:solidFill>
                <a:srgbClr val="A2A4A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2" name="Freeform 57">
                <a:extLst>
                  <a:ext uri="{FF2B5EF4-FFF2-40B4-BE49-F238E27FC236}">
                    <a16:creationId xmlns:a16="http://schemas.microsoft.com/office/drawing/2014/main" id="{16D6002C-F237-4733-ADB3-6839C3A7D7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58" y="2079"/>
                <a:ext cx="31" cy="129"/>
              </a:xfrm>
              <a:custGeom>
                <a:avLst/>
                <a:gdLst>
                  <a:gd name="T0" fmla="*/ 126 w 126"/>
                  <a:gd name="T1" fmla="*/ 35 h 516"/>
                  <a:gd name="T2" fmla="*/ 26 w 126"/>
                  <a:gd name="T3" fmla="*/ 489 h 516"/>
                  <a:gd name="T4" fmla="*/ 13 w 126"/>
                  <a:gd name="T5" fmla="*/ 503 h 516"/>
                  <a:gd name="T6" fmla="*/ 0 w 126"/>
                  <a:gd name="T7" fmla="*/ 516 h 516"/>
                  <a:gd name="T8" fmla="*/ 114 w 126"/>
                  <a:gd name="T9" fmla="*/ 0 h 516"/>
                  <a:gd name="T10" fmla="*/ 118 w 126"/>
                  <a:gd name="T11" fmla="*/ 9 h 516"/>
                  <a:gd name="T12" fmla="*/ 120 w 126"/>
                  <a:gd name="T13" fmla="*/ 18 h 516"/>
                  <a:gd name="T14" fmla="*/ 123 w 126"/>
                  <a:gd name="T15" fmla="*/ 26 h 516"/>
                  <a:gd name="T16" fmla="*/ 126 w 126"/>
                  <a:gd name="T17" fmla="*/ 3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6" h="516">
                    <a:moveTo>
                      <a:pt x="126" y="35"/>
                    </a:moveTo>
                    <a:lnTo>
                      <a:pt x="26" y="489"/>
                    </a:lnTo>
                    <a:lnTo>
                      <a:pt x="13" y="503"/>
                    </a:lnTo>
                    <a:lnTo>
                      <a:pt x="0" y="516"/>
                    </a:lnTo>
                    <a:lnTo>
                      <a:pt x="114" y="0"/>
                    </a:lnTo>
                    <a:lnTo>
                      <a:pt x="118" y="9"/>
                    </a:lnTo>
                    <a:lnTo>
                      <a:pt x="120" y="18"/>
                    </a:lnTo>
                    <a:lnTo>
                      <a:pt x="123" y="26"/>
                    </a:lnTo>
                    <a:lnTo>
                      <a:pt x="126" y="35"/>
                    </a:lnTo>
                    <a:close/>
                  </a:path>
                </a:pathLst>
              </a:custGeom>
              <a:solidFill>
                <a:srgbClr val="A3A5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3" name="Freeform 58">
                <a:extLst>
                  <a:ext uri="{FF2B5EF4-FFF2-40B4-BE49-F238E27FC236}">
                    <a16:creationId xmlns:a16="http://schemas.microsoft.com/office/drawing/2014/main" id="{DD1F85C6-3D0E-4BCD-AEE6-2FD7E95F9B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2" y="2085"/>
                <a:ext cx="29" cy="118"/>
              </a:xfrm>
              <a:custGeom>
                <a:avLst/>
                <a:gdLst>
                  <a:gd name="T0" fmla="*/ 116 w 116"/>
                  <a:gd name="T1" fmla="*/ 39 h 476"/>
                  <a:gd name="T2" fmla="*/ 26 w 116"/>
                  <a:gd name="T3" fmla="*/ 444 h 476"/>
                  <a:gd name="T4" fmla="*/ 13 w 116"/>
                  <a:gd name="T5" fmla="*/ 460 h 476"/>
                  <a:gd name="T6" fmla="*/ 0 w 116"/>
                  <a:gd name="T7" fmla="*/ 476 h 476"/>
                  <a:gd name="T8" fmla="*/ 105 w 116"/>
                  <a:gd name="T9" fmla="*/ 0 h 476"/>
                  <a:gd name="T10" fmla="*/ 108 w 116"/>
                  <a:gd name="T11" fmla="*/ 10 h 476"/>
                  <a:gd name="T12" fmla="*/ 111 w 116"/>
                  <a:gd name="T13" fmla="*/ 20 h 476"/>
                  <a:gd name="T14" fmla="*/ 114 w 116"/>
                  <a:gd name="T15" fmla="*/ 29 h 476"/>
                  <a:gd name="T16" fmla="*/ 116 w 116"/>
                  <a:gd name="T17" fmla="*/ 39 h 4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" h="476">
                    <a:moveTo>
                      <a:pt x="116" y="39"/>
                    </a:moveTo>
                    <a:lnTo>
                      <a:pt x="26" y="444"/>
                    </a:lnTo>
                    <a:lnTo>
                      <a:pt x="13" y="460"/>
                    </a:lnTo>
                    <a:lnTo>
                      <a:pt x="0" y="476"/>
                    </a:lnTo>
                    <a:lnTo>
                      <a:pt x="105" y="0"/>
                    </a:lnTo>
                    <a:lnTo>
                      <a:pt x="108" y="10"/>
                    </a:lnTo>
                    <a:lnTo>
                      <a:pt x="111" y="20"/>
                    </a:lnTo>
                    <a:lnTo>
                      <a:pt x="114" y="29"/>
                    </a:lnTo>
                    <a:lnTo>
                      <a:pt x="116" y="39"/>
                    </a:lnTo>
                    <a:close/>
                  </a:path>
                </a:pathLst>
              </a:custGeom>
              <a:solidFill>
                <a:srgbClr val="A5A7A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4" name="Freeform 59">
                <a:extLst>
                  <a:ext uri="{FF2B5EF4-FFF2-40B4-BE49-F238E27FC236}">
                    <a16:creationId xmlns:a16="http://schemas.microsoft.com/office/drawing/2014/main" id="{52543763-237C-4FBC-B12D-F236A457DE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6" y="2091"/>
                <a:ext cx="26" cy="107"/>
              </a:xfrm>
              <a:custGeom>
                <a:avLst/>
                <a:gdLst>
                  <a:gd name="T0" fmla="*/ 104 w 104"/>
                  <a:gd name="T1" fmla="*/ 46 h 430"/>
                  <a:gd name="T2" fmla="*/ 28 w 104"/>
                  <a:gd name="T3" fmla="*/ 392 h 430"/>
                  <a:gd name="T4" fmla="*/ 21 w 104"/>
                  <a:gd name="T5" fmla="*/ 402 h 430"/>
                  <a:gd name="T6" fmla="*/ 14 w 104"/>
                  <a:gd name="T7" fmla="*/ 412 h 430"/>
                  <a:gd name="T8" fmla="*/ 7 w 104"/>
                  <a:gd name="T9" fmla="*/ 421 h 430"/>
                  <a:gd name="T10" fmla="*/ 0 w 104"/>
                  <a:gd name="T11" fmla="*/ 430 h 430"/>
                  <a:gd name="T12" fmla="*/ 94 w 104"/>
                  <a:gd name="T13" fmla="*/ 0 h 430"/>
                  <a:gd name="T14" fmla="*/ 98 w 104"/>
                  <a:gd name="T15" fmla="*/ 12 h 430"/>
                  <a:gd name="T16" fmla="*/ 100 w 104"/>
                  <a:gd name="T17" fmla="*/ 23 h 430"/>
                  <a:gd name="T18" fmla="*/ 102 w 104"/>
                  <a:gd name="T19" fmla="*/ 34 h 430"/>
                  <a:gd name="T20" fmla="*/ 104 w 104"/>
                  <a:gd name="T21" fmla="*/ 46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04" h="430">
                    <a:moveTo>
                      <a:pt x="104" y="46"/>
                    </a:moveTo>
                    <a:lnTo>
                      <a:pt x="28" y="392"/>
                    </a:lnTo>
                    <a:lnTo>
                      <a:pt x="21" y="402"/>
                    </a:lnTo>
                    <a:lnTo>
                      <a:pt x="14" y="412"/>
                    </a:lnTo>
                    <a:lnTo>
                      <a:pt x="7" y="421"/>
                    </a:lnTo>
                    <a:lnTo>
                      <a:pt x="0" y="430"/>
                    </a:lnTo>
                    <a:lnTo>
                      <a:pt x="94" y="0"/>
                    </a:lnTo>
                    <a:lnTo>
                      <a:pt x="98" y="12"/>
                    </a:lnTo>
                    <a:lnTo>
                      <a:pt x="100" y="23"/>
                    </a:lnTo>
                    <a:lnTo>
                      <a:pt x="102" y="34"/>
                    </a:lnTo>
                    <a:lnTo>
                      <a:pt x="104" y="46"/>
                    </a:lnTo>
                    <a:close/>
                  </a:path>
                </a:pathLst>
              </a:custGeom>
              <a:solidFill>
                <a:srgbClr val="A5A7A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5" name="Freeform 60">
                <a:extLst>
                  <a:ext uri="{FF2B5EF4-FFF2-40B4-BE49-F238E27FC236}">
                    <a16:creationId xmlns:a16="http://schemas.microsoft.com/office/drawing/2014/main" id="{D57D4CE7-7ECA-48A3-9477-B1D7FE749E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1" y="2098"/>
                <a:ext cx="22" cy="94"/>
              </a:xfrm>
              <a:custGeom>
                <a:avLst/>
                <a:gdLst>
                  <a:gd name="T0" fmla="*/ 89 w 89"/>
                  <a:gd name="T1" fmla="*/ 56 h 376"/>
                  <a:gd name="T2" fmla="*/ 30 w 89"/>
                  <a:gd name="T3" fmla="*/ 328 h 376"/>
                  <a:gd name="T4" fmla="*/ 23 w 89"/>
                  <a:gd name="T5" fmla="*/ 341 h 376"/>
                  <a:gd name="T6" fmla="*/ 15 w 89"/>
                  <a:gd name="T7" fmla="*/ 353 h 376"/>
                  <a:gd name="T8" fmla="*/ 7 w 89"/>
                  <a:gd name="T9" fmla="*/ 365 h 376"/>
                  <a:gd name="T10" fmla="*/ 0 w 89"/>
                  <a:gd name="T11" fmla="*/ 376 h 376"/>
                  <a:gd name="T12" fmla="*/ 83 w 89"/>
                  <a:gd name="T13" fmla="*/ 0 h 376"/>
                  <a:gd name="T14" fmla="*/ 85 w 89"/>
                  <a:gd name="T15" fmla="*/ 13 h 376"/>
                  <a:gd name="T16" fmla="*/ 87 w 89"/>
                  <a:gd name="T17" fmla="*/ 28 h 376"/>
                  <a:gd name="T18" fmla="*/ 88 w 89"/>
                  <a:gd name="T19" fmla="*/ 42 h 376"/>
                  <a:gd name="T20" fmla="*/ 89 w 89"/>
                  <a:gd name="T21" fmla="*/ 56 h 3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89" h="376">
                    <a:moveTo>
                      <a:pt x="89" y="56"/>
                    </a:moveTo>
                    <a:lnTo>
                      <a:pt x="30" y="328"/>
                    </a:lnTo>
                    <a:lnTo>
                      <a:pt x="23" y="341"/>
                    </a:lnTo>
                    <a:lnTo>
                      <a:pt x="15" y="353"/>
                    </a:lnTo>
                    <a:lnTo>
                      <a:pt x="7" y="365"/>
                    </a:lnTo>
                    <a:lnTo>
                      <a:pt x="0" y="376"/>
                    </a:lnTo>
                    <a:lnTo>
                      <a:pt x="83" y="0"/>
                    </a:lnTo>
                    <a:lnTo>
                      <a:pt x="85" y="13"/>
                    </a:lnTo>
                    <a:lnTo>
                      <a:pt x="87" y="28"/>
                    </a:lnTo>
                    <a:lnTo>
                      <a:pt x="88" y="42"/>
                    </a:lnTo>
                    <a:lnTo>
                      <a:pt x="89" y="56"/>
                    </a:lnTo>
                    <a:close/>
                  </a:path>
                </a:pathLst>
              </a:custGeom>
              <a:solidFill>
                <a:srgbClr val="A7A9A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6" name="Freeform 61">
                <a:extLst>
                  <a:ext uri="{FF2B5EF4-FFF2-40B4-BE49-F238E27FC236}">
                    <a16:creationId xmlns:a16="http://schemas.microsoft.com/office/drawing/2014/main" id="{335EDA3C-69B1-440A-A937-A75D91E0A1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6" y="2107"/>
                <a:ext cx="17" cy="78"/>
              </a:xfrm>
              <a:custGeom>
                <a:avLst/>
                <a:gdLst>
                  <a:gd name="T0" fmla="*/ 70 w 71"/>
                  <a:gd name="T1" fmla="*/ 79 h 310"/>
                  <a:gd name="T2" fmla="*/ 36 w 71"/>
                  <a:gd name="T3" fmla="*/ 238 h 310"/>
                  <a:gd name="T4" fmla="*/ 28 w 71"/>
                  <a:gd name="T5" fmla="*/ 257 h 310"/>
                  <a:gd name="T6" fmla="*/ 20 w 71"/>
                  <a:gd name="T7" fmla="*/ 276 h 310"/>
                  <a:gd name="T8" fmla="*/ 10 w 71"/>
                  <a:gd name="T9" fmla="*/ 293 h 310"/>
                  <a:gd name="T10" fmla="*/ 0 w 71"/>
                  <a:gd name="T11" fmla="*/ 310 h 310"/>
                  <a:gd name="T12" fmla="*/ 69 w 71"/>
                  <a:gd name="T13" fmla="*/ 0 h 310"/>
                  <a:gd name="T14" fmla="*/ 70 w 71"/>
                  <a:gd name="T15" fmla="*/ 19 h 310"/>
                  <a:gd name="T16" fmla="*/ 71 w 71"/>
                  <a:gd name="T17" fmla="*/ 38 h 310"/>
                  <a:gd name="T18" fmla="*/ 71 w 71"/>
                  <a:gd name="T19" fmla="*/ 59 h 310"/>
                  <a:gd name="T20" fmla="*/ 70 w 71"/>
                  <a:gd name="T21" fmla="*/ 79 h 3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71" h="310">
                    <a:moveTo>
                      <a:pt x="70" y="79"/>
                    </a:moveTo>
                    <a:lnTo>
                      <a:pt x="36" y="238"/>
                    </a:lnTo>
                    <a:lnTo>
                      <a:pt x="28" y="257"/>
                    </a:lnTo>
                    <a:lnTo>
                      <a:pt x="20" y="276"/>
                    </a:lnTo>
                    <a:lnTo>
                      <a:pt x="10" y="293"/>
                    </a:lnTo>
                    <a:lnTo>
                      <a:pt x="0" y="310"/>
                    </a:lnTo>
                    <a:lnTo>
                      <a:pt x="69" y="0"/>
                    </a:lnTo>
                    <a:lnTo>
                      <a:pt x="70" y="19"/>
                    </a:lnTo>
                    <a:lnTo>
                      <a:pt x="71" y="38"/>
                    </a:lnTo>
                    <a:lnTo>
                      <a:pt x="71" y="59"/>
                    </a:lnTo>
                    <a:lnTo>
                      <a:pt x="70" y="79"/>
                    </a:lnTo>
                    <a:close/>
                  </a:path>
                </a:pathLst>
              </a:custGeom>
              <a:solidFill>
                <a:srgbClr val="A8AAA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7" name="Freeform 62">
                <a:extLst>
                  <a:ext uri="{FF2B5EF4-FFF2-40B4-BE49-F238E27FC236}">
                    <a16:creationId xmlns:a16="http://schemas.microsoft.com/office/drawing/2014/main" id="{E5D74C30-1344-41B1-819B-3ED4DDB998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1" y="2119"/>
                <a:ext cx="12" cy="56"/>
              </a:xfrm>
              <a:custGeom>
                <a:avLst/>
                <a:gdLst>
                  <a:gd name="T0" fmla="*/ 0 w 48"/>
                  <a:gd name="T1" fmla="*/ 223 h 223"/>
                  <a:gd name="T2" fmla="*/ 48 w 48"/>
                  <a:gd name="T3" fmla="*/ 0 h 223"/>
                  <a:gd name="T4" fmla="*/ 48 w 48"/>
                  <a:gd name="T5" fmla="*/ 28 h 223"/>
                  <a:gd name="T6" fmla="*/ 46 w 48"/>
                  <a:gd name="T7" fmla="*/ 57 h 223"/>
                  <a:gd name="T8" fmla="*/ 42 w 48"/>
                  <a:gd name="T9" fmla="*/ 85 h 223"/>
                  <a:gd name="T10" fmla="*/ 37 w 48"/>
                  <a:gd name="T11" fmla="*/ 114 h 223"/>
                  <a:gd name="T12" fmla="*/ 29 w 48"/>
                  <a:gd name="T13" fmla="*/ 142 h 223"/>
                  <a:gd name="T14" fmla="*/ 20 w 48"/>
                  <a:gd name="T15" fmla="*/ 170 h 223"/>
                  <a:gd name="T16" fmla="*/ 11 w 48"/>
                  <a:gd name="T17" fmla="*/ 197 h 223"/>
                  <a:gd name="T18" fmla="*/ 0 w 48"/>
                  <a:gd name="T19" fmla="*/ 223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8" h="223">
                    <a:moveTo>
                      <a:pt x="0" y="223"/>
                    </a:moveTo>
                    <a:lnTo>
                      <a:pt x="48" y="0"/>
                    </a:lnTo>
                    <a:lnTo>
                      <a:pt x="48" y="28"/>
                    </a:lnTo>
                    <a:lnTo>
                      <a:pt x="46" y="57"/>
                    </a:lnTo>
                    <a:lnTo>
                      <a:pt x="42" y="85"/>
                    </a:lnTo>
                    <a:lnTo>
                      <a:pt x="37" y="114"/>
                    </a:lnTo>
                    <a:lnTo>
                      <a:pt x="29" y="142"/>
                    </a:lnTo>
                    <a:lnTo>
                      <a:pt x="20" y="170"/>
                    </a:lnTo>
                    <a:lnTo>
                      <a:pt x="11" y="197"/>
                    </a:lnTo>
                    <a:lnTo>
                      <a:pt x="0" y="223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8" name="Freeform 63">
                <a:extLst>
                  <a:ext uri="{FF2B5EF4-FFF2-40B4-BE49-F238E27FC236}">
                    <a16:creationId xmlns:a16="http://schemas.microsoft.com/office/drawing/2014/main" id="{34E54180-867E-4A03-8B00-24D4240471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0" y="2040"/>
                <a:ext cx="151" cy="152"/>
              </a:xfrm>
              <a:custGeom>
                <a:avLst/>
                <a:gdLst>
                  <a:gd name="T0" fmla="*/ 397 w 603"/>
                  <a:gd name="T1" fmla="*/ 15 h 609"/>
                  <a:gd name="T2" fmla="*/ 439 w 603"/>
                  <a:gd name="T3" fmla="*/ 33 h 609"/>
                  <a:gd name="T4" fmla="*/ 477 w 603"/>
                  <a:gd name="T5" fmla="*/ 56 h 609"/>
                  <a:gd name="T6" fmla="*/ 510 w 603"/>
                  <a:gd name="T7" fmla="*/ 84 h 609"/>
                  <a:gd name="T8" fmla="*/ 539 w 603"/>
                  <a:gd name="T9" fmla="*/ 117 h 609"/>
                  <a:gd name="T10" fmla="*/ 564 w 603"/>
                  <a:gd name="T11" fmla="*/ 153 h 609"/>
                  <a:gd name="T12" fmla="*/ 583 w 603"/>
                  <a:gd name="T13" fmla="*/ 192 h 609"/>
                  <a:gd name="T14" fmla="*/ 595 w 603"/>
                  <a:gd name="T15" fmla="*/ 234 h 609"/>
                  <a:gd name="T16" fmla="*/ 602 w 603"/>
                  <a:gd name="T17" fmla="*/ 278 h 609"/>
                  <a:gd name="T18" fmla="*/ 603 w 603"/>
                  <a:gd name="T19" fmla="*/ 324 h 609"/>
                  <a:gd name="T20" fmla="*/ 595 w 603"/>
                  <a:gd name="T21" fmla="*/ 370 h 609"/>
                  <a:gd name="T22" fmla="*/ 583 w 603"/>
                  <a:gd name="T23" fmla="*/ 414 h 609"/>
                  <a:gd name="T24" fmla="*/ 563 w 603"/>
                  <a:gd name="T25" fmla="*/ 455 h 609"/>
                  <a:gd name="T26" fmla="*/ 538 w 603"/>
                  <a:gd name="T27" fmla="*/ 493 h 609"/>
                  <a:gd name="T28" fmla="*/ 509 w 603"/>
                  <a:gd name="T29" fmla="*/ 525 h 609"/>
                  <a:gd name="T30" fmla="*/ 476 w 603"/>
                  <a:gd name="T31" fmla="*/ 553 h 609"/>
                  <a:gd name="T32" fmla="*/ 438 w 603"/>
                  <a:gd name="T33" fmla="*/ 576 h 609"/>
                  <a:gd name="T34" fmla="*/ 398 w 603"/>
                  <a:gd name="T35" fmla="*/ 593 h 609"/>
                  <a:gd name="T36" fmla="*/ 356 w 603"/>
                  <a:gd name="T37" fmla="*/ 604 h 609"/>
                  <a:gd name="T38" fmla="*/ 312 w 603"/>
                  <a:gd name="T39" fmla="*/ 609 h 609"/>
                  <a:gd name="T40" fmla="*/ 267 w 603"/>
                  <a:gd name="T41" fmla="*/ 607 h 609"/>
                  <a:gd name="T42" fmla="*/ 221 w 603"/>
                  <a:gd name="T43" fmla="*/ 598 h 609"/>
                  <a:gd name="T44" fmla="*/ 178 w 603"/>
                  <a:gd name="T45" fmla="*/ 583 h 609"/>
                  <a:gd name="T46" fmla="*/ 140 w 603"/>
                  <a:gd name="T47" fmla="*/ 562 h 609"/>
                  <a:gd name="T48" fmla="*/ 104 w 603"/>
                  <a:gd name="T49" fmla="*/ 536 h 609"/>
                  <a:gd name="T50" fmla="*/ 74 w 603"/>
                  <a:gd name="T51" fmla="*/ 505 h 609"/>
                  <a:gd name="T52" fmla="*/ 48 w 603"/>
                  <a:gd name="T53" fmla="*/ 469 h 609"/>
                  <a:gd name="T54" fmla="*/ 27 w 603"/>
                  <a:gd name="T55" fmla="*/ 430 h 609"/>
                  <a:gd name="T56" fmla="*/ 12 w 603"/>
                  <a:gd name="T57" fmla="*/ 389 h 609"/>
                  <a:gd name="T58" fmla="*/ 4 w 603"/>
                  <a:gd name="T59" fmla="*/ 346 h 609"/>
                  <a:gd name="T60" fmla="*/ 0 w 603"/>
                  <a:gd name="T61" fmla="*/ 301 h 609"/>
                  <a:gd name="T62" fmla="*/ 5 w 603"/>
                  <a:gd name="T63" fmla="*/ 256 h 609"/>
                  <a:gd name="T64" fmla="*/ 17 w 603"/>
                  <a:gd name="T65" fmla="*/ 210 h 609"/>
                  <a:gd name="T66" fmla="*/ 34 w 603"/>
                  <a:gd name="T67" fmla="*/ 167 h 609"/>
                  <a:gd name="T68" fmla="*/ 56 w 603"/>
                  <a:gd name="T69" fmla="*/ 129 h 609"/>
                  <a:gd name="T70" fmla="*/ 85 w 603"/>
                  <a:gd name="T71" fmla="*/ 95 h 609"/>
                  <a:gd name="T72" fmla="*/ 117 w 603"/>
                  <a:gd name="T73" fmla="*/ 66 h 609"/>
                  <a:gd name="T74" fmla="*/ 152 w 603"/>
                  <a:gd name="T75" fmla="*/ 41 h 609"/>
                  <a:gd name="T76" fmla="*/ 192 w 603"/>
                  <a:gd name="T77" fmla="*/ 22 h 609"/>
                  <a:gd name="T78" fmla="*/ 233 w 603"/>
                  <a:gd name="T79" fmla="*/ 9 h 609"/>
                  <a:gd name="T80" fmla="*/ 277 w 603"/>
                  <a:gd name="T81" fmla="*/ 1 h 609"/>
                  <a:gd name="T82" fmla="*/ 322 w 603"/>
                  <a:gd name="T83" fmla="*/ 1 h 609"/>
                  <a:gd name="T84" fmla="*/ 368 w 603"/>
                  <a:gd name="T85" fmla="*/ 8 h 6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603" h="609">
                    <a:moveTo>
                      <a:pt x="368" y="8"/>
                    </a:moveTo>
                    <a:lnTo>
                      <a:pt x="383" y="11"/>
                    </a:lnTo>
                    <a:lnTo>
                      <a:pt x="397" y="15"/>
                    </a:lnTo>
                    <a:lnTo>
                      <a:pt x="412" y="21"/>
                    </a:lnTo>
                    <a:lnTo>
                      <a:pt x="425" y="27"/>
                    </a:lnTo>
                    <a:lnTo>
                      <a:pt x="439" y="33"/>
                    </a:lnTo>
                    <a:lnTo>
                      <a:pt x="452" y="40"/>
                    </a:lnTo>
                    <a:lnTo>
                      <a:pt x="465" y="47"/>
                    </a:lnTo>
                    <a:lnTo>
                      <a:pt x="477" y="56"/>
                    </a:lnTo>
                    <a:lnTo>
                      <a:pt x="489" y="65"/>
                    </a:lnTo>
                    <a:lnTo>
                      <a:pt x="500" y="74"/>
                    </a:lnTo>
                    <a:lnTo>
                      <a:pt x="510" y="84"/>
                    </a:lnTo>
                    <a:lnTo>
                      <a:pt x="521" y="95"/>
                    </a:lnTo>
                    <a:lnTo>
                      <a:pt x="531" y="106"/>
                    </a:lnTo>
                    <a:lnTo>
                      <a:pt x="539" y="117"/>
                    </a:lnTo>
                    <a:lnTo>
                      <a:pt x="548" y="128"/>
                    </a:lnTo>
                    <a:lnTo>
                      <a:pt x="557" y="140"/>
                    </a:lnTo>
                    <a:lnTo>
                      <a:pt x="564" y="153"/>
                    </a:lnTo>
                    <a:lnTo>
                      <a:pt x="571" y="166"/>
                    </a:lnTo>
                    <a:lnTo>
                      <a:pt x="577" y="179"/>
                    </a:lnTo>
                    <a:lnTo>
                      <a:pt x="583" y="192"/>
                    </a:lnTo>
                    <a:lnTo>
                      <a:pt x="588" y="206"/>
                    </a:lnTo>
                    <a:lnTo>
                      <a:pt x="592" y="220"/>
                    </a:lnTo>
                    <a:lnTo>
                      <a:pt x="595" y="234"/>
                    </a:lnTo>
                    <a:lnTo>
                      <a:pt x="599" y="249"/>
                    </a:lnTo>
                    <a:lnTo>
                      <a:pt x="601" y="263"/>
                    </a:lnTo>
                    <a:lnTo>
                      <a:pt x="602" y="278"/>
                    </a:lnTo>
                    <a:lnTo>
                      <a:pt x="603" y="293"/>
                    </a:lnTo>
                    <a:lnTo>
                      <a:pt x="603" y="308"/>
                    </a:lnTo>
                    <a:lnTo>
                      <a:pt x="603" y="324"/>
                    </a:lnTo>
                    <a:lnTo>
                      <a:pt x="601" y="339"/>
                    </a:lnTo>
                    <a:lnTo>
                      <a:pt x="599" y="355"/>
                    </a:lnTo>
                    <a:lnTo>
                      <a:pt x="595" y="370"/>
                    </a:lnTo>
                    <a:lnTo>
                      <a:pt x="592" y="385"/>
                    </a:lnTo>
                    <a:lnTo>
                      <a:pt x="588" y="400"/>
                    </a:lnTo>
                    <a:lnTo>
                      <a:pt x="583" y="414"/>
                    </a:lnTo>
                    <a:lnTo>
                      <a:pt x="577" y="428"/>
                    </a:lnTo>
                    <a:lnTo>
                      <a:pt x="571" y="442"/>
                    </a:lnTo>
                    <a:lnTo>
                      <a:pt x="563" y="455"/>
                    </a:lnTo>
                    <a:lnTo>
                      <a:pt x="556" y="468"/>
                    </a:lnTo>
                    <a:lnTo>
                      <a:pt x="547" y="481"/>
                    </a:lnTo>
                    <a:lnTo>
                      <a:pt x="538" y="493"/>
                    </a:lnTo>
                    <a:lnTo>
                      <a:pt x="530" y="504"/>
                    </a:lnTo>
                    <a:lnTo>
                      <a:pt x="519" y="514"/>
                    </a:lnTo>
                    <a:lnTo>
                      <a:pt x="509" y="525"/>
                    </a:lnTo>
                    <a:lnTo>
                      <a:pt x="498" y="535"/>
                    </a:lnTo>
                    <a:lnTo>
                      <a:pt x="487" y="545"/>
                    </a:lnTo>
                    <a:lnTo>
                      <a:pt x="476" y="553"/>
                    </a:lnTo>
                    <a:lnTo>
                      <a:pt x="464" y="561"/>
                    </a:lnTo>
                    <a:lnTo>
                      <a:pt x="451" y="568"/>
                    </a:lnTo>
                    <a:lnTo>
                      <a:pt x="438" y="576"/>
                    </a:lnTo>
                    <a:lnTo>
                      <a:pt x="425" y="582"/>
                    </a:lnTo>
                    <a:lnTo>
                      <a:pt x="412" y="588"/>
                    </a:lnTo>
                    <a:lnTo>
                      <a:pt x="398" y="593"/>
                    </a:lnTo>
                    <a:lnTo>
                      <a:pt x="384" y="597"/>
                    </a:lnTo>
                    <a:lnTo>
                      <a:pt x="370" y="601"/>
                    </a:lnTo>
                    <a:lnTo>
                      <a:pt x="356" y="604"/>
                    </a:lnTo>
                    <a:lnTo>
                      <a:pt x="341" y="607"/>
                    </a:lnTo>
                    <a:lnTo>
                      <a:pt x="327" y="608"/>
                    </a:lnTo>
                    <a:lnTo>
                      <a:pt x="312" y="609"/>
                    </a:lnTo>
                    <a:lnTo>
                      <a:pt x="297" y="609"/>
                    </a:lnTo>
                    <a:lnTo>
                      <a:pt x="282" y="609"/>
                    </a:lnTo>
                    <a:lnTo>
                      <a:pt x="267" y="607"/>
                    </a:lnTo>
                    <a:lnTo>
                      <a:pt x="252" y="605"/>
                    </a:lnTo>
                    <a:lnTo>
                      <a:pt x="237" y="603"/>
                    </a:lnTo>
                    <a:lnTo>
                      <a:pt x="221" y="598"/>
                    </a:lnTo>
                    <a:lnTo>
                      <a:pt x="206" y="594"/>
                    </a:lnTo>
                    <a:lnTo>
                      <a:pt x="192" y="589"/>
                    </a:lnTo>
                    <a:lnTo>
                      <a:pt x="178" y="583"/>
                    </a:lnTo>
                    <a:lnTo>
                      <a:pt x="165" y="577"/>
                    </a:lnTo>
                    <a:lnTo>
                      <a:pt x="151" y="569"/>
                    </a:lnTo>
                    <a:lnTo>
                      <a:pt x="140" y="562"/>
                    </a:lnTo>
                    <a:lnTo>
                      <a:pt x="127" y="553"/>
                    </a:lnTo>
                    <a:lnTo>
                      <a:pt x="116" y="545"/>
                    </a:lnTo>
                    <a:lnTo>
                      <a:pt x="104" y="536"/>
                    </a:lnTo>
                    <a:lnTo>
                      <a:pt x="93" y="525"/>
                    </a:lnTo>
                    <a:lnTo>
                      <a:pt x="83" y="515"/>
                    </a:lnTo>
                    <a:lnTo>
                      <a:pt x="74" y="505"/>
                    </a:lnTo>
                    <a:lnTo>
                      <a:pt x="64" y="493"/>
                    </a:lnTo>
                    <a:lnTo>
                      <a:pt x="55" y="481"/>
                    </a:lnTo>
                    <a:lnTo>
                      <a:pt x="48" y="469"/>
                    </a:lnTo>
                    <a:lnTo>
                      <a:pt x="40" y="457"/>
                    </a:lnTo>
                    <a:lnTo>
                      <a:pt x="34" y="444"/>
                    </a:lnTo>
                    <a:lnTo>
                      <a:pt x="27" y="430"/>
                    </a:lnTo>
                    <a:lnTo>
                      <a:pt x="22" y="417"/>
                    </a:lnTo>
                    <a:lnTo>
                      <a:pt x="17" y="403"/>
                    </a:lnTo>
                    <a:lnTo>
                      <a:pt x="12" y="389"/>
                    </a:lnTo>
                    <a:lnTo>
                      <a:pt x="9" y="375"/>
                    </a:lnTo>
                    <a:lnTo>
                      <a:pt x="6" y="361"/>
                    </a:lnTo>
                    <a:lnTo>
                      <a:pt x="4" y="346"/>
                    </a:lnTo>
                    <a:lnTo>
                      <a:pt x="2" y="331"/>
                    </a:lnTo>
                    <a:lnTo>
                      <a:pt x="0" y="316"/>
                    </a:lnTo>
                    <a:lnTo>
                      <a:pt x="0" y="301"/>
                    </a:lnTo>
                    <a:lnTo>
                      <a:pt x="2" y="286"/>
                    </a:lnTo>
                    <a:lnTo>
                      <a:pt x="3" y="271"/>
                    </a:lnTo>
                    <a:lnTo>
                      <a:pt x="5" y="256"/>
                    </a:lnTo>
                    <a:lnTo>
                      <a:pt x="8" y="239"/>
                    </a:lnTo>
                    <a:lnTo>
                      <a:pt x="12" y="224"/>
                    </a:lnTo>
                    <a:lnTo>
                      <a:pt x="17" y="210"/>
                    </a:lnTo>
                    <a:lnTo>
                      <a:pt x="21" y="195"/>
                    </a:lnTo>
                    <a:lnTo>
                      <a:pt x="27" y="181"/>
                    </a:lnTo>
                    <a:lnTo>
                      <a:pt x="34" y="167"/>
                    </a:lnTo>
                    <a:lnTo>
                      <a:pt x="40" y="154"/>
                    </a:lnTo>
                    <a:lnTo>
                      <a:pt x="49" y="141"/>
                    </a:lnTo>
                    <a:lnTo>
                      <a:pt x="56" y="129"/>
                    </a:lnTo>
                    <a:lnTo>
                      <a:pt x="65" y="118"/>
                    </a:lnTo>
                    <a:lnTo>
                      <a:pt x="75" y="106"/>
                    </a:lnTo>
                    <a:lnTo>
                      <a:pt x="85" y="95"/>
                    </a:lnTo>
                    <a:lnTo>
                      <a:pt x="95" y="84"/>
                    </a:lnTo>
                    <a:lnTo>
                      <a:pt x="106" y="74"/>
                    </a:lnTo>
                    <a:lnTo>
                      <a:pt x="117" y="66"/>
                    </a:lnTo>
                    <a:lnTo>
                      <a:pt x="129" y="57"/>
                    </a:lnTo>
                    <a:lnTo>
                      <a:pt x="141" y="49"/>
                    </a:lnTo>
                    <a:lnTo>
                      <a:pt x="152" y="41"/>
                    </a:lnTo>
                    <a:lnTo>
                      <a:pt x="165" y="33"/>
                    </a:lnTo>
                    <a:lnTo>
                      <a:pt x="178" y="28"/>
                    </a:lnTo>
                    <a:lnTo>
                      <a:pt x="192" y="22"/>
                    </a:lnTo>
                    <a:lnTo>
                      <a:pt x="205" y="17"/>
                    </a:lnTo>
                    <a:lnTo>
                      <a:pt x="219" y="12"/>
                    </a:lnTo>
                    <a:lnTo>
                      <a:pt x="233" y="9"/>
                    </a:lnTo>
                    <a:lnTo>
                      <a:pt x="248" y="5"/>
                    </a:lnTo>
                    <a:lnTo>
                      <a:pt x="262" y="3"/>
                    </a:lnTo>
                    <a:lnTo>
                      <a:pt x="277" y="1"/>
                    </a:lnTo>
                    <a:lnTo>
                      <a:pt x="293" y="0"/>
                    </a:lnTo>
                    <a:lnTo>
                      <a:pt x="307" y="0"/>
                    </a:lnTo>
                    <a:lnTo>
                      <a:pt x="322" y="1"/>
                    </a:lnTo>
                    <a:lnTo>
                      <a:pt x="337" y="2"/>
                    </a:lnTo>
                    <a:lnTo>
                      <a:pt x="353" y="4"/>
                    </a:lnTo>
                    <a:lnTo>
                      <a:pt x="368" y="8"/>
                    </a:lnTo>
                    <a:close/>
                  </a:path>
                </a:pathLst>
              </a:custGeom>
              <a:solidFill>
                <a:srgbClr val="606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9" name="Freeform 64">
                <a:extLst>
                  <a:ext uri="{FF2B5EF4-FFF2-40B4-BE49-F238E27FC236}">
                    <a16:creationId xmlns:a16="http://schemas.microsoft.com/office/drawing/2014/main" id="{C1B1B992-0E6D-48B9-8A65-573ECF4987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2" y="1627"/>
                <a:ext cx="124" cy="44"/>
              </a:xfrm>
              <a:custGeom>
                <a:avLst/>
                <a:gdLst>
                  <a:gd name="T0" fmla="*/ 0 w 498"/>
                  <a:gd name="T1" fmla="*/ 153 h 177"/>
                  <a:gd name="T2" fmla="*/ 387 w 498"/>
                  <a:gd name="T3" fmla="*/ 0 h 177"/>
                  <a:gd name="T4" fmla="*/ 498 w 498"/>
                  <a:gd name="T5" fmla="*/ 11 h 177"/>
                  <a:gd name="T6" fmla="*/ 241 w 498"/>
                  <a:gd name="T7" fmla="*/ 177 h 177"/>
                  <a:gd name="T8" fmla="*/ 0 w 498"/>
                  <a:gd name="T9" fmla="*/ 153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8" h="177">
                    <a:moveTo>
                      <a:pt x="0" y="153"/>
                    </a:moveTo>
                    <a:lnTo>
                      <a:pt x="387" y="0"/>
                    </a:lnTo>
                    <a:lnTo>
                      <a:pt x="498" y="11"/>
                    </a:lnTo>
                    <a:lnTo>
                      <a:pt x="241" y="177"/>
                    </a:lnTo>
                    <a:lnTo>
                      <a:pt x="0" y="153"/>
                    </a:lnTo>
                    <a:close/>
                  </a:path>
                </a:pathLst>
              </a:custGeom>
              <a:solidFill>
                <a:srgbClr val="0082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0" name="Freeform 65">
                <a:extLst>
                  <a:ext uri="{FF2B5EF4-FFF2-40B4-BE49-F238E27FC236}">
                    <a16:creationId xmlns:a16="http://schemas.microsoft.com/office/drawing/2014/main" id="{DC0AB881-49E3-444C-A9BF-AC78C150C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38" y="1986"/>
                <a:ext cx="157" cy="47"/>
              </a:xfrm>
              <a:custGeom>
                <a:avLst/>
                <a:gdLst>
                  <a:gd name="T0" fmla="*/ 10 w 627"/>
                  <a:gd name="T1" fmla="*/ 101 h 186"/>
                  <a:gd name="T2" fmla="*/ 9 w 627"/>
                  <a:gd name="T3" fmla="*/ 123 h 186"/>
                  <a:gd name="T4" fmla="*/ 10 w 627"/>
                  <a:gd name="T5" fmla="*/ 142 h 186"/>
                  <a:gd name="T6" fmla="*/ 14 w 627"/>
                  <a:gd name="T7" fmla="*/ 156 h 186"/>
                  <a:gd name="T8" fmla="*/ 20 w 627"/>
                  <a:gd name="T9" fmla="*/ 167 h 186"/>
                  <a:gd name="T10" fmla="*/ 30 w 627"/>
                  <a:gd name="T11" fmla="*/ 174 h 186"/>
                  <a:gd name="T12" fmla="*/ 42 w 627"/>
                  <a:gd name="T13" fmla="*/ 180 h 186"/>
                  <a:gd name="T14" fmla="*/ 58 w 627"/>
                  <a:gd name="T15" fmla="*/ 183 h 186"/>
                  <a:gd name="T16" fmla="*/ 94 w 627"/>
                  <a:gd name="T17" fmla="*/ 185 h 186"/>
                  <a:gd name="T18" fmla="*/ 147 w 627"/>
                  <a:gd name="T19" fmla="*/ 185 h 186"/>
                  <a:gd name="T20" fmla="*/ 202 w 627"/>
                  <a:gd name="T21" fmla="*/ 182 h 186"/>
                  <a:gd name="T22" fmla="*/ 255 w 627"/>
                  <a:gd name="T23" fmla="*/ 175 h 186"/>
                  <a:gd name="T24" fmla="*/ 308 w 627"/>
                  <a:gd name="T25" fmla="*/ 166 h 186"/>
                  <a:gd name="T26" fmla="*/ 360 w 627"/>
                  <a:gd name="T27" fmla="*/ 155 h 186"/>
                  <a:gd name="T28" fmla="*/ 432 w 627"/>
                  <a:gd name="T29" fmla="*/ 135 h 186"/>
                  <a:gd name="T30" fmla="*/ 516 w 627"/>
                  <a:gd name="T31" fmla="*/ 105 h 186"/>
                  <a:gd name="T32" fmla="*/ 567 w 627"/>
                  <a:gd name="T33" fmla="*/ 84 h 186"/>
                  <a:gd name="T34" fmla="*/ 593 w 627"/>
                  <a:gd name="T35" fmla="*/ 70 h 186"/>
                  <a:gd name="T36" fmla="*/ 612 w 627"/>
                  <a:gd name="T37" fmla="*/ 57 h 186"/>
                  <a:gd name="T38" fmla="*/ 624 w 627"/>
                  <a:gd name="T39" fmla="*/ 46 h 186"/>
                  <a:gd name="T40" fmla="*/ 627 w 627"/>
                  <a:gd name="T41" fmla="*/ 36 h 186"/>
                  <a:gd name="T42" fmla="*/ 621 w 627"/>
                  <a:gd name="T43" fmla="*/ 30 h 186"/>
                  <a:gd name="T44" fmla="*/ 598 w 627"/>
                  <a:gd name="T45" fmla="*/ 24 h 186"/>
                  <a:gd name="T46" fmla="*/ 559 w 627"/>
                  <a:gd name="T47" fmla="*/ 21 h 186"/>
                  <a:gd name="T48" fmla="*/ 492 w 627"/>
                  <a:gd name="T49" fmla="*/ 19 h 186"/>
                  <a:gd name="T50" fmla="*/ 390 w 627"/>
                  <a:gd name="T51" fmla="*/ 19 h 186"/>
                  <a:gd name="T52" fmla="*/ 314 w 627"/>
                  <a:gd name="T53" fmla="*/ 18 h 186"/>
                  <a:gd name="T54" fmla="*/ 265 w 627"/>
                  <a:gd name="T55" fmla="*/ 15 h 186"/>
                  <a:gd name="T56" fmla="*/ 224 w 627"/>
                  <a:gd name="T57" fmla="*/ 9 h 186"/>
                  <a:gd name="T58" fmla="*/ 160 w 627"/>
                  <a:gd name="T59" fmla="*/ 4 h 186"/>
                  <a:gd name="T60" fmla="*/ 81 w 627"/>
                  <a:gd name="T61" fmla="*/ 1 h 186"/>
                  <a:gd name="T62" fmla="*/ 30 w 627"/>
                  <a:gd name="T63" fmla="*/ 1 h 186"/>
                  <a:gd name="T64" fmla="*/ 8 w 627"/>
                  <a:gd name="T65" fmla="*/ 3 h 186"/>
                  <a:gd name="T66" fmla="*/ 12 w 627"/>
                  <a:gd name="T67" fmla="*/ 88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27" h="186">
                    <a:moveTo>
                      <a:pt x="12" y="88"/>
                    </a:moveTo>
                    <a:lnTo>
                      <a:pt x="10" y="101"/>
                    </a:lnTo>
                    <a:lnTo>
                      <a:pt x="10" y="113"/>
                    </a:lnTo>
                    <a:lnTo>
                      <a:pt x="9" y="123"/>
                    </a:lnTo>
                    <a:lnTo>
                      <a:pt x="10" y="133"/>
                    </a:lnTo>
                    <a:lnTo>
                      <a:pt x="10" y="142"/>
                    </a:lnTo>
                    <a:lnTo>
                      <a:pt x="12" y="149"/>
                    </a:lnTo>
                    <a:lnTo>
                      <a:pt x="14" y="156"/>
                    </a:lnTo>
                    <a:lnTo>
                      <a:pt x="17" y="161"/>
                    </a:lnTo>
                    <a:lnTo>
                      <a:pt x="20" y="167"/>
                    </a:lnTo>
                    <a:lnTo>
                      <a:pt x="25" y="171"/>
                    </a:lnTo>
                    <a:lnTo>
                      <a:pt x="30" y="174"/>
                    </a:lnTo>
                    <a:lnTo>
                      <a:pt x="36" y="177"/>
                    </a:lnTo>
                    <a:lnTo>
                      <a:pt x="42" y="180"/>
                    </a:lnTo>
                    <a:lnTo>
                      <a:pt x="50" y="182"/>
                    </a:lnTo>
                    <a:lnTo>
                      <a:pt x="58" y="183"/>
                    </a:lnTo>
                    <a:lnTo>
                      <a:pt x="67" y="184"/>
                    </a:lnTo>
                    <a:lnTo>
                      <a:pt x="94" y="185"/>
                    </a:lnTo>
                    <a:lnTo>
                      <a:pt x="120" y="186"/>
                    </a:lnTo>
                    <a:lnTo>
                      <a:pt x="147" y="185"/>
                    </a:lnTo>
                    <a:lnTo>
                      <a:pt x="175" y="184"/>
                    </a:lnTo>
                    <a:lnTo>
                      <a:pt x="202" y="182"/>
                    </a:lnTo>
                    <a:lnTo>
                      <a:pt x="229" y="178"/>
                    </a:lnTo>
                    <a:lnTo>
                      <a:pt x="255" y="175"/>
                    </a:lnTo>
                    <a:lnTo>
                      <a:pt x="282" y="171"/>
                    </a:lnTo>
                    <a:lnTo>
                      <a:pt x="308" y="166"/>
                    </a:lnTo>
                    <a:lnTo>
                      <a:pt x="334" y="160"/>
                    </a:lnTo>
                    <a:lnTo>
                      <a:pt x="360" y="155"/>
                    </a:lnTo>
                    <a:lnTo>
                      <a:pt x="385" y="148"/>
                    </a:lnTo>
                    <a:lnTo>
                      <a:pt x="432" y="135"/>
                    </a:lnTo>
                    <a:lnTo>
                      <a:pt x="476" y="120"/>
                    </a:lnTo>
                    <a:lnTo>
                      <a:pt x="516" y="105"/>
                    </a:lnTo>
                    <a:lnTo>
                      <a:pt x="552" y="91"/>
                    </a:lnTo>
                    <a:lnTo>
                      <a:pt x="567" y="84"/>
                    </a:lnTo>
                    <a:lnTo>
                      <a:pt x="581" y="76"/>
                    </a:lnTo>
                    <a:lnTo>
                      <a:pt x="593" y="70"/>
                    </a:lnTo>
                    <a:lnTo>
                      <a:pt x="604" y="63"/>
                    </a:lnTo>
                    <a:lnTo>
                      <a:pt x="612" y="57"/>
                    </a:lnTo>
                    <a:lnTo>
                      <a:pt x="619" y="50"/>
                    </a:lnTo>
                    <a:lnTo>
                      <a:pt x="624" y="46"/>
                    </a:lnTo>
                    <a:lnTo>
                      <a:pt x="626" y="40"/>
                    </a:lnTo>
                    <a:lnTo>
                      <a:pt x="627" y="36"/>
                    </a:lnTo>
                    <a:lnTo>
                      <a:pt x="625" y="33"/>
                    </a:lnTo>
                    <a:lnTo>
                      <a:pt x="621" y="30"/>
                    </a:lnTo>
                    <a:lnTo>
                      <a:pt x="614" y="28"/>
                    </a:lnTo>
                    <a:lnTo>
                      <a:pt x="598" y="24"/>
                    </a:lnTo>
                    <a:lnTo>
                      <a:pt x="579" y="22"/>
                    </a:lnTo>
                    <a:lnTo>
                      <a:pt x="559" y="21"/>
                    </a:lnTo>
                    <a:lnTo>
                      <a:pt x="538" y="20"/>
                    </a:lnTo>
                    <a:lnTo>
                      <a:pt x="492" y="19"/>
                    </a:lnTo>
                    <a:lnTo>
                      <a:pt x="442" y="19"/>
                    </a:lnTo>
                    <a:lnTo>
                      <a:pt x="390" y="19"/>
                    </a:lnTo>
                    <a:lnTo>
                      <a:pt x="338" y="19"/>
                    </a:lnTo>
                    <a:lnTo>
                      <a:pt x="314" y="18"/>
                    </a:lnTo>
                    <a:lnTo>
                      <a:pt x="289" y="16"/>
                    </a:lnTo>
                    <a:lnTo>
                      <a:pt x="265" y="15"/>
                    </a:lnTo>
                    <a:lnTo>
                      <a:pt x="241" y="11"/>
                    </a:lnTo>
                    <a:lnTo>
                      <a:pt x="224" y="9"/>
                    </a:lnTo>
                    <a:lnTo>
                      <a:pt x="195" y="7"/>
                    </a:lnTo>
                    <a:lnTo>
                      <a:pt x="160" y="4"/>
                    </a:lnTo>
                    <a:lnTo>
                      <a:pt x="120" y="2"/>
                    </a:lnTo>
                    <a:lnTo>
                      <a:pt x="81" y="1"/>
                    </a:lnTo>
                    <a:lnTo>
                      <a:pt x="45" y="0"/>
                    </a:lnTo>
                    <a:lnTo>
                      <a:pt x="30" y="1"/>
                    </a:lnTo>
                    <a:lnTo>
                      <a:pt x="17" y="2"/>
                    </a:lnTo>
                    <a:lnTo>
                      <a:pt x="8" y="3"/>
                    </a:lnTo>
                    <a:lnTo>
                      <a:pt x="0" y="5"/>
                    </a:lnTo>
                    <a:lnTo>
                      <a:pt x="12" y="88"/>
                    </a:lnTo>
                    <a:close/>
                  </a:path>
                </a:pathLst>
              </a:custGeom>
              <a:solidFill>
                <a:srgbClr val="7273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1" name="Freeform 66">
                <a:extLst>
                  <a:ext uri="{FF2B5EF4-FFF2-40B4-BE49-F238E27FC236}">
                    <a16:creationId xmlns:a16="http://schemas.microsoft.com/office/drawing/2014/main" id="{A34DFCF8-F023-4CBB-BA54-8EBEDE5CA5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3" y="1981"/>
                <a:ext cx="157" cy="42"/>
              </a:xfrm>
              <a:custGeom>
                <a:avLst/>
                <a:gdLst>
                  <a:gd name="T0" fmla="*/ 18 w 629"/>
                  <a:gd name="T1" fmla="*/ 100 h 168"/>
                  <a:gd name="T2" fmla="*/ 31 w 629"/>
                  <a:gd name="T3" fmla="*/ 120 h 168"/>
                  <a:gd name="T4" fmla="*/ 44 w 629"/>
                  <a:gd name="T5" fmla="*/ 135 h 168"/>
                  <a:gd name="T6" fmla="*/ 58 w 629"/>
                  <a:gd name="T7" fmla="*/ 146 h 168"/>
                  <a:gd name="T8" fmla="*/ 71 w 629"/>
                  <a:gd name="T9" fmla="*/ 154 h 168"/>
                  <a:gd name="T10" fmla="*/ 86 w 629"/>
                  <a:gd name="T11" fmla="*/ 160 h 168"/>
                  <a:gd name="T12" fmla="*/ 110 w 629"/>
                  <a:gd name="T13" fmla="*/ 165 h 168"/>
                  <a:gd name="T14" fmla="*/ 154 w 629"/>
                  <a:gd name="T15" fmla="*/ 168 h 168"/>
                  <a:gd name="T16" fmla="*/ 206 w 629"/>
                  <a:gd name="T17" fmla="*/ 168 h 168"/>
                  <a:gd name="T18" fmla="*/ 258 w 629"/>
                  <a:gd name="T19" fmla="*/ 165 h 168"/>
                  <a:gd name="T20" fmla="*/ 308 w 629"/>
                  <a:gd name="T21" fmla="*/ 160 h 168"/>
                  <a:gd name="T22" fmla="*/ 358 w 629"/>
                  <a:gd name="T23" fmla="*/ 152 h 168"/>
                  <a:gd name="T24" fmla="*/ 404 w 629"/>
                  <a:gd name="T25" fmla="*/ 142 h 168"/>
                  <a:gd name="T26" fmla="*/ 469 w 629"/>
                  <a:gd name="T27" fmla="*/ 125 h 168"/>
                  <a:gd name="T28" fmla="*/ 541 w 629"/>
                  <a:gd name="T29" fmla="*/ 99 h 168"/>
                  <a:gd name="T30" fmla="*/ 583 w 629"/>
                  <a:gd name="T31" fmla="*/ 79 h 168"/>
                  <a:gd name="T32" fmla="*/ 605 w 629"/>
                  <a:gd name="T33" fmla="*/ 67 h 168"/>
                  <a:gd name="T34" fmla="*/ 620 w 629"/>
                  <a:gd name="T35" fmla="*/ 55 h 168"/>
                  <a:gd name="T36" fmla="*/ 627 w 629"/>
                  <a:gd name="T37" fmla="*/ 44 h 168"/>
                  <a:gd name="T38" fmla="*/ 628 w 629"/>
                  <a:gd name="T39" fmla="*/ 37 h 168"/>
                  <a:gd name="T40" fmla="*/ 622 w 629"/>
                  <a:gd name="T41" fmla="*/ 30 h 168"/>
                  <a:gd name="T42" fmla="*/ 598 w 629"/>
                  <a:gd name="T43" fmla="*/ 25 h 168"/>
                  <a:gd name="T44" fmla="*/ 559 w 629"/>
                  <a:gd name="T45" fmla="*/ 22 h 168"/>
                  <a:gd name="T46" fmla="*/ 491 w 629"/>
                  <a:gd name="T47" fmla="*/ 20 h 168"/>
                  <a:gd name="T48" fmla="*/ 390 w 629"/>
                  <a:gd name="T49" fmla="*/ 20 h 168"/>
                  <a:gd name="T50" fmla="*/ 314 w 629"/>
                  <a:gd name="T51" fmla="*/ 19 h 168"/>
                  <a:gd name="T52" fmla="*/ 265 w 629"/>
                  <a:gd name="T53" fmla="*/ 15 h 168"/>
                  <a:gd name="T54" fmla="*/ 224 w 629"/>
                  <a:gd name="T55" fmla="*/ 10 h 168"/>
                  <a:gd name="T56" fmla="*/ 159 w 629"/>
                  <a:gd name="T57" fmla="*/ 4 h 168"/>
                  <a:gd name="T58" fmla="*/ 81 w 629"/>
                  <a:gd name="T59" fmla="*/ 1 h 168"/>
                  <a:gd name="T60" fmla="*/ 30 w 629"/>
                  <a:gd name="T61" fmla="*/ 1 h 168"/>
                  <a:gd name="T62" fmla="*/ 7 w 629"/>
                  <a:gd name="T63" fmla="*/ 3 h 168"/>
                  <a:gd name="T64" fmla="*/ 12 w 629"/>
                  <a:gd name="T65" fmla="*/ 89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629" h="168">
                    <a:moveTo>
                      <a:pt x="12" y="89"/>
                    </a:moveTo>
                    <a:lnTo>
                      <a:pt x="18" y="100"/>
                    </a:lnTo>
                    <a:lnTo>
                      <a:pt x="25" y="110"/>
                    </a:lnTo>
                    <a:lnTo>
                      <a:pt x="31" y="120"/>
                    </a:lnTo>
                    <a:lnTo>
                      <a:pt x="38" y="127"/>
                    </a:lnTo>
                    <a:lnTo>
                      <a:pt x="44" y="135"/>
                    </a:lnTo>
                    <a:lnTo>
                      <a:pt x="51" y="140"/>
                    </a:lnTo>
                    <a:lnTo>
                      <a:pt x="58" y="146"/>
                    </a:lnTo>
                    <a:lnTo>
                      <a:pt x="65" y="150"/>
                    </a:lnTo>
                    <a:lnTo>
                      <a:pt x="71" y="154"/>
                    </a:lnTo>
                    <a:lnTo>
                      <a:pt x="79" y="158"/>
                    </a:lnTo>
                    <a:lnTo>
                      <a:pt x="86" y="160"/>
                    </a:lnTo>
                    <a:lnTo>
                      <a:pt x="94" y="162"/>
                    </a:lnTo>
                    <a:lnTo>
                      <a:pt x="110" y="165"/>
                    </a:lnTo>
                    <a:lnTo>
                      <a:pt x="127" y="166"/>
                    </a:lnTo>
                    <a:lnTo>
                      <a:pt x="154" y="168"/>
                    </a:lnTo>
                    <a:lnTo>
                      <a:pt x="180" y="168"/>
                    </a:lnTo>
                    <a:lnTo>
                      <a:pt x="206" y="168"/>
                    </a:lnTo>
                    <a:lnTo>
                      <a:pt x="232" y="167"/>
                    </a:lnTo>
                    <a:lnTo>
                      <a:pt x="258" y="165"/>
                    </a:lnTo>
                    <a:lnTo>
                      <a:pt x="283" y="163"/>
                    </a:lnTo>
                    <a:lnTo>
                      <a:pt x="308" y="160"/>
                    </a:lnTo>
                    <a:lnTo>
                      <a:pt x="333" y="157"/>
                    </a:lnTo>
                    <a:lnTo>
                      <a:pt x="358" y="152"/>
                    </a:lnTo>
                    <a:lnTo>
                      <a:pt x="381" y="148"/>
                    </a:lnTo>
                    <a:lnTo>
                      <a:pt x="404" y="142"/>
                    </a:lnTo>
                    <a:lnTo>
                      <a:pt x="427" y="137"/>
                    </a:lnTo>
                    <a:lnTo>
                      <a:pt x="469" y="125"/>
                    </a:lnTo>
                    <a:lnTo>
                      <a:pt x="507" y="112"/>
                    </a:lnTo>
                    <a:lnTo>
                      <a:pt x="541" y="99"/>
                    </a:lnTo>
                    <a:lnTo>
                      <a:pt x="570" y="85"/>
                    </a:lnTo>
                    <a:lnTo>
                      <a:pt x="583" y="79"/>
                    </a:lnTo>
                    <a:lnTo>
                      <a:pt x="595" y="72"/>
                    </a:lnTo>
                    <a:lnTo>
                      <a:pt x="605" y="67"/>
                    </a:lnTo>
                    <a:lnTo>
                      <a:pt x="613" y="61"/>
                    </a:lnTo>
                    <a:lnTo>
                      <a:pt x="620" y="55"/>
                    </a:lnTo>
                    <a:lnTo>
                      <a:pt x="624" y="50"/>
                    </a:lnTo>
                    <a:lnTo>
                      <a:pt x="627" y="44"/>
                    </a:lnTo>
                    <a:lnTo>
                      <a:pt x="629" y="40"/>
                    </a:lnTo>
                    <a:lnTo>
                      <a:pt x="628" y="37"/>
                    </a:lnTo>
                    <a:lnTo>
                      <a:pt x="626" y="34"/>
                    </a:lnTo>
                    <a:lnTo>
                      <a:pt x="622" y="30"/>
                    </a:lnTo>
                    <a:lnTo>
                      <a:pt x="614" y="28"/>
                    </a:lnTo>
                    <a:lnTo>
                      <a:pt x="598" y="25"/>
                    </a:lnTo>
                    <a:lnTo>
                      <a:pt x="579" y="23"/>
                    </a:lnTo>
                    <a:lnTo>
                      <a:pt x="559" y="22"/>
                    </a:lnTo>
                    <a:lnTo>
                      <a:pt x="538" y="21"/>
                    </a:lnTo>
                    <a:lnTo>
                      <a:pt x="491" y="20"/>
                    </a:lnTo>
                    <a:lnTo>
                      <a:pt x="442" y="20"/>
                    </a:lnTo>
                    <a:lnTo>
                      <a:pt x="390" y="20"/>
                    </a:lnTo>
                    <a:lnTo>
                      <a:pt x="338" y="20"/>
                    </a:lnTo>
                    <a:lnTo>
                      <a:pt x="314" y="19"/>
                    </a:lnTo>
                    <a:lnTo>
                      <a:pt x="289" y="16"/>
                    </a:lnTo>
                    <a:lnTo>
                      <a:pt x="265" y="15"/>
                    </a:lnTo>
                    <a:lnTo>
                      <a:pt x="241" y="12"/>
                    </a:lnTo>
                    <a:lnTo>
                      <a:pt x="224" y="10"/>
                    </a:lnTo>
                    <a:lnTo>
                      <a:pt x="195" y="8"/>
                    </a:lnTo>
                    <a:lnTo>
                      <a:pt x="159" y="4"/>
                    </a:lnTo>
                    <a:lnTo>
                      <a:pt x="121" y="2"/>
                    </a:lnTo>
                    <a:lnTo>
                      <a:pt x="81" y="1"/>
                    </a:lnTo>
                    <a:lnTo>
                      <a:pt x="45" y="0"/>
                    </a:lnTo>
                    <a:lnTo>
                      <a:pt x="30" y="1"/>
                    </a:lnTo>
                    <a:lnTo>
                      <a:pt x="17" y="2"/>
                    </a:lnTo>
                    <a:lnTo>
                      <a:pt x="7" y="3"/>
                    </a:lnTo>
                    <a:lnTo>
                      <a:pt x="0" y="6"/>
                    </a:lnTo>
                    <a:lnTo>
                      <a:pt x="12" y="89"/>
                    </a:lnTo>
                    <a:close/>
                  </a:path>
                </a:pathLst>
              </a:custGeom>
              <a:solidFill>
                <a:srgbClr val="7273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2" name="Freeform 67">
                <a:extLst>
                  <a:ext uri="{FF2B5EF4-FFF2-40B4-BE49-F238E27FC236}">
                    <a16:creationId xmlns:a16="http://schemas.microsoft.com/office/drawing/2014/main" id="{EC57ACCC-0133-4067-9FFC-1528D32204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17" y="1975"/>
                <a:ext cx="171" cy="42"/>
              </a:xfrm>
              <a:custGeom>
                <a:avLst/>
                <a:gdLst>
                  <a:gd name="T0" fmla="*/ 6 w 682"/>
                  <a:gd name="T1" fmla="*/ 38 h 168"/>
                  <a:gd name="T2" fmla="*/ 26 w 682"/>
                  <a:gd name="T3" fmla="*/ 62 h 168"/>
                  <a:gd name="T4" fmla="*/ 47 w 682"/>
                  <a:gd name="T5" fmla="*/ 86 h 168"/>
                  <a:gd name="T6" fmla="*/ 72 w 682"/>
                  <a:gd name="T7" fmla="*/ 108 h 168"/>
                  <a:gd name="T8" fmla="*/ 98 w 682"/>
                  <a:gd name="T9" fmla="*/ 129 h 168"/>
                  <a:gd name="T10" fmla="*/ 124 w 682"/>
                  <a:gd name="T11" fmla="*/ 145 h 168"/>
                  <a:gd name="T12" fmla="*/ 148 w 682"/>
                  <a:gd name="T13" fmla="*/ 157 h 168"/>
                  <a:gd name="T14" fmla="*/ 170 w 682"/>
                  <a:gd name="T15" fmla="*/ 164 h 168"/>
                  <a:gd name="T16" fmla="*/ 207 w 682"/>
                  <a:gd name="T17" fmla="*/ 168 h 168"/>
                  <a:gd name="T18" fmla="*/ 259 w 682"/>
                  <a:gd name="T19" fmla="*/ 168 h 168"/>
                  <a:gd name="T20" fmla="*/ 311 w 682"/>
                  <a:gd name="T21" fmla="*/ 165 h 168"/>
                  <a:gd name="T22" fmla="*/ 362 w 682"/>
                  <a:gd name="T23" fmla="*/ 159 h 168"/>
                  <a:gd name="T24" fmla="*/ 410 w 682"/>
                  <a:gd name="T25" fmla="*/ 151 h 168"/>
                  <a:gd name="T26" fmla="*/ 457 w 682"/>
                  <a:gd name="T27" fmla="*/ 142 h 168"/>
                  <a:gd name="T28" fmla="*/ 521 w 682"/>
                  <a:gd name="T29" fmla="*/ 124 h 168"/>
                  <a:gd name="T30" fmla="*/ 594 w 682"/>
                  <a:gd name="T31" fmla="*/ 99 h 168"/>
                  <a:gd name="T32" fmla="*/ 637 w 682"/>
                  <a:gd name="T33" fmla="*/ 78 h 168"/>
                  <a:gd name="T34" fmla="*/ 657 w 682"/>
                  <a:gd name="T35" fmla="*/ 66 h 168"/>
                  <a:gd name="T36" fmla="*/ 672 w 682"/>
                  <a:gd name="T37" fmla="*/ 54 h 168"/>
                  <a:gd name="T38" fmla="*/ 681 w 682"/>
                  <a:gd name="T39" fmla="*/ 45 h 168"/>
                  <a:gd name="T40" fmla="*/ 681 w 682"/>
                  <a:gd name="T41" fmla="*/ 36 h 168"/>
                  <a:gd name="T42" fmla="*/ 674 w 682"/>
                  <a:gd name="T43" fmla="*/ 30 h 168"/>
                  <a:gd name="T44" fmla="*/ 651 w 682"/>
                  <a:gd name="T45" fmla="*/ 24 h 168"/>
                  <a:gd name="T46" fmla="*/ 612 w 682"/>
                  <a:gd name="T47" fmla="*/ 21 h 168"/>
                  <a:gd name="T48" fmla="*/ 544 w 682"/>
                  <a:gd name="T49" fmla="*/ 19 h 168"/>
                  <a:gd name="T50" fmla="*/ 443 w 682"/>
                  <a:gd name="T51" fmla="*/ 19 h 168"/>
                  <a:gd name="T52" fmla="*/ 366 w 682"/>
                  <a:gd name="T53" fmla="*/ 18 h 168"/>
                  <a:gd name="T54" fmla="*/ 318 w 682"/>
                  <a:gd name="T55" fmla="*/ 14 h 168"/>
                  <a:gd name="T56" fmla="*/ 277 w 682"/>
                  <a:gd name="T57" fmla="*/ 9 h 168"/>
                  <a:gd name="T58" fmla="*/ 212 w 682"/>
                  <a:gd name="T59" fmla="*/ 4 h 168"/>
                  <a:gd name="T60" fmla="*/ 133 w 682"/>
                  <a:gd name="T61" fmla="*/ 0 h 168"/>
                  <a:gd name="T62" fmla="*/ 83 w 682"/>
                  <a:gd name="T63" fmla="*/ 0 h 168"/>
                  <a:gd name="T64" fmla="*/ 60 w 682"/>
                  <a:gd name="T65" fmla="*/ 3 h 168"/>
                  <a:gd name="T66" fmla="*/ 0 w 682"/>
                  <a:gd name="T67" fmla="*/ 25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682" h="168">
                    <a:moveTo>
                      <a:pt x="0" y="25"/>
                    </a:moveTo>
                    <a:lnTo>
                      <a:pt x="6" y="38"/>
                    </a:lnTo>
                    <a:lnTo>
                      <a:pt x="16" y="50"/>
                    </a:lnTo>
                    <a:lnTo>
                      <a:pt x="26" y="62"/>
                    </a:lnTo>
                    <a:lnTo>
                      <a:pt x="35" y="74"/>
                    </a:lnTo>
                    <a:lnTo>
                      <a:pt x="47" y="86"/>
                    </a:lnTo>
                    <a:lnTo>
                      <a:pt x="59" y="97"/>
                    </a:lnTo>
                    <a:lnTo>
                      <a:pt x="72" y="108"/>
                    </a:lnTo>
                    <a:lnTo>
                      <a:pt x="85" y="119"/>
                    </a:lnTo>
                    <a:lnTo>
                      <a:pt x="98" y="129"/>
                    </a:lnTo>
                    <a:lnTo>
                      <a:pt x="111" y="137"/>
                    </a:lnTo>
                    <a:lnTo>
                      <a:pt x="124" y="145"/>
                    </a:lnTo>
                    <a:lnTo>
                      <a:pt x="135" y="151"/>
                    </a:lnTo>
                    <a:lnTo>
                      <a:pt x="148" y="157"/>
                    </a:lnTo>
                    <a:lnTo>
                      <a:pt x="159" y="161"/>
                    </a:lnTo>
                    <a:lnTo>
                      <a:pt x="170" y="164"/>
                    </a:lnTo>
                    <a:lnTo>
                      <a:pt x="181" y="166"/>
                    </a:lnTo>
                    <a:lnTo>
                      <a:pt x="207" y="168"/>
                    </a:lnTo>
                    <a:lnTo>
                      <a:pt x="233" y="168"/>
                    </a:lnTo>
                    <a:lnTo>
                      <a:pt x="259" y="168"/>
                    </a:lnTo>
                    <a:lnTo>
                      <a:pt x="285" y="166"/>
                    </a:lnTo>
                    <a:lnTo>
                      <a:pt x="311" y="165"/>
                    </a:lnTo>
                    <a:lnTo>
                      <a:pt x="336" y="162"/>
                    </a:lnTo>
                    <a:lnTo>
                      <a:pt x="362" y="159"/>
                    </a:lnTo>
                    <a:lnTo>
                      <a:pt x="386" y="156"/>
                    </a:lnTo>
                    <a:lnTo>
                      <a:pt x="410" y="151"/>
                    </a:lnTo>
                    <a:lnTo>
                      <a:pt x="434" y="147"/>
                    </a:lnTo>
                    <a:lnTo>
                      <a:pt x="457" y="142"/>
                    </a:lnTo>
                    <a:lnTo>
                      <a:pt x="479" y="136"/>
                    </a:lnTo>
                    <a:lnTo>
                      <a:pt x="521" y="124"/>
                    </a:lnTo>
                    <a:lnTo>
                      <a:pt x="560" y="112"/>
                    </a:lnTo>
                    <a:lnTo>
                      <a:pt x="594" y="99"/>
                    </a:lnTo>
                    <a:lnTo>
                      <a:pt x="624" y="85"/>
                    </a:lnTo>
                    <a:lnTo>
                      <a:pt x="637" y="78"/>
                    </a:lnTo>
                    <a:lnTo>
                      <a:pt x="648" y="72"/>
                    </a:lnTo>
                    <a:lnTo>
                      <a:pt x="657" y="66"/>
                    </a:lnTo>
                    <a:lnTo>
                      <a:pt x="666" y="60"/>
                    </a:lnTo>
                    <a:lnTo>
                      <a:pt x="672" y="54"/>
                    </a:lnTo>
                    <a:lnTo>
                      <a:pt x="678" y="49"/>
                    </a:lnTo>
                    <a:lnTo>
                      <a:pt x="681" y="45"/>
                    </a:lnTo>
                    <a:lnTo>
                      <a:pt x="682" y="39"/>
                    </a:lnTo>
                    <a:lnTo>
                      <a:pt x="681" y="36"/>
                    </a:lnTo>
                    <a:lnTo>
                      <a:pt x="679" y="33"/>
                    </a:lnTo>
                    <a:lnTo>
                      <a:pt x="674" y="30"/>
                    </a:lnTo>
                    <a:lnTo>
                      <a:pt x="668" y="27"/>
                    </a:lnTo>
                    <a:lnTo>
                      <a:pt x="651" y="24"/>
                    </a:lnTo>
                    <a:lnTo>
                      <a:pt x="632" y="22"/>
                    </a:lnTo>
                    <a:lnTo>
                      <a:pt x="612" y="21"/>
                    </a:lnTo>
                    <a:lnTo>
                      <a:pt x="590" y="20"/>
                    </a:lnTo>
                    <a:lnTo>
                      <a:pt x="544" y="19"/>
                    </a:lnTo>
                    <a:lnTo>
                      <a:pt x="494" y="19"/>
                    </a:lnTo>
                    <a:lnTo>
                      <a:pt x="443" y="19"/>
                    </a:lnTo>
                    <a:lnTo>
                      <a:pt x="392" y="19"/>
                    </a:lnTo>
                    <a:lnTo>
                      <a:pt x="366" y="18"/>
                    </a:lnTo>
                    <a:lnTo>
                      <a:pt x="341" y="17"/>
                    </a:lnTo>
                    <a:lnTo>
                      <a:pt x="318" y="14"/>
                    </a:lnTo>
                    <a:lnTo>
                      <a:pt x="295" y="11"/>
                    </a:lnTo>
                    <a:lnTo>
                      <a:pt x="277" y="9"/>
                    </a:lnTo>
                    <a:lnTo>
                      <a:pt x="249" y="7"/>
                    </a:lnTo>
                    <a:lnTo>
                      <a:pt x="212" y="4"/>
                    </a:lnTo>
                    <a:lnTo>
                      <a:pt x="173" y="2"/>
                    </a:lnTo>
                    <a:lnTo>
                      <a:pt x="133" y="0"/>
                    </a:lnTo>
                    <a:lnTo>
                      <a:pt x="98" y="0"/>
                    </a:lnTo>
                    <a:lnTo>
                      <a:pt x="83" y="0"/>
                    </a:lnTo>
                    <a:lnTo>
                      <a:pt x="70" y="2"/>
                    </a:lnTo>
                    <a:lnTo>
                      <a:pt x="60" y="3"/>
                    </a:lnTo>
                    <a:lnTo>
                      <a:pt x="54" y="5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7273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3" name="Freeform 68">
                <a:extLst>
                  <a:ext uri="{FF2B5EF4-FFF2-40B4-BE49-F238E27FC236}">
                    <a16:creationId xmlns:a16="http://schemas.microsoft.com/office/drawing/2014/main" id="{2F2FCC53-7CD8-4977-B63D-365B159A08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18" y="1962"/>
                <a:ext cx="391" cy="288"/>
              </a:xfrm>
              <a:custGeom>
                <a:avLst/>
                <a:gdLst>
                  <a:gd name="T0" fmla="*/ 1315 w 1564"/>
                  <a:gd name="T1" fmla="*/ 268 h 1151"/>
                  <a:gd name="T2" fmla="*/ 1370 w 1564"/>
                  <a:gd name="T3" fmla="*/ 301 h 1151"/>
                  <a:gd name="T4" fmla="*/ 1416 w 1564"/>
                  <a:gd name="T5" fmla="*/ 347 h 1151"/>
                  <a:gd name="T6" fmla="*/ 1454 w 1564"/>
                  <a:gd name="T7" fmla="*/ 403 h 1151"/>
                  <a:gd name="T8" fmla="*/ 1482 w 1564"/>
                  <a:gd name="T9" fmla="*/ 467 h 1151"/>
                  <a:gd name="T10" fmla="*/ 1498 w 1564"/>
                  <a:gd name="T11" fmla="*/ 540 h 1151"/>
                  <a:gd name="T12" fmla="*/ 1504 w 1564"/>
                  <a:gd name="T13" fmla="*/ 617 h 1151"/>
                  <a:gd name="T14" fmla="*/ 1495 w 1564"/>
                  <a:gd name="T15" fmla="*/ 698 h 1151"/>
                  <a:gd name="T16" fmla="*/ 1475 w 1564"/>
                  <a:gd name="T17" fmla="*/ 778 h 1151"/>
                  <a:gd name="T18" fmla="*/ 1442 w 1564"/>
                  <a:gd name="T19" fmla="*/ 850 h 1151"/>
                  <a:gd name="T20" fmla="*/ 1401 w 1564"/>
                  <a:gd name="T21" fmla="*/ 914 h 1151"/>
                  <a:gd name="T22" fmla="*/ 1352 w 1564"/>
                  <a:gd name="T23" fmla="*/ 968 h 1151"/>
                  <a:gd name="T24" fmla="*/ 1297 w 1564"/>
                  <a:gd name="T25" fmla="*/ 1009 h 1151"/>
                  <a:gd name="T26" fmla="*/ 1236 w 1564"/>
                  <a:gd name="T27" fmla="*/ 1037 h 1151"/>
                  <a:gd name="T28" fmla="*/ 1174 w 1564"/>
                  <a:gd name="T29" fmla="*/ 1051 h 1151"/>
                  <a:gd name="T30" fmla="*/ 1109 w 1564"/>
                  <a:gd name="T31" fmla="*/ 1050 h 1151"/>
                  <a:gd name="T32" fmla="*/ 1048 w 1564"/>
                  <a:gd name="T33" fmla="*/ 1031 h 1151"/>
                  <a:gd name="T34" fmla="*/ 993 w 1564"/>
                  <a:gd name="T35" fmla="*/ 999 h 1151"/>
                  <a:gd name="T36" fmla="*/ 945 w 1564"/>
                  <a:gd name="T37" fmla="*/ 954 h 1151"/>
                  <a:gd name="T38" fmla="*/ 908 w 1564"/>
                  <a:gd name="T39" fmla="*/ 898 h 1151"/>
                  <a:gd name="T40" fmla="*/ 881 w 1564"/>
                  <a:gd name="T41" fmla="*/ 832 h 1151"/>
                  <a:gd name="T42" fmla="*/ 863 w 1564"/>
                  <a:gd name="T43" fmla="*/ 760 h 1151"/>
                  <a:gd name="T44" fmla="*/ 859 w 1564"/>
                  <a:gd name="T45" fmla="*/ 683 h 1151"/>
                  <a:gd name="T46" fmla="*/ 867 w 1564"/>
                  <a:gd name="T47" fmla="*/ 602 h 1151"/>
                  <a:gd name="T48" fmla="*/ 888 w 1564"/>
                  <a:gd name="T49" fmla="*/ 521 h 1151"/>
                  <a:gd name="T50" fmla="*/ 919 w 1564"/>
                  <a:gd name="T51" fmla="*/ 449 h 1151"/>
                  <a:gd name="T52" fmla="*/ 961 w 1564"/>
                  <a:gd name="T53" fmla="*/ 386 h 1151"/>
                  <a:gd name="T54" fmla="*/ 1010 w 1564"/>
                  <a:gd name="T55" fmla="*/ 333 h 1151"/>
                  <a:gd name="T56" fmla="*/ 1066 w 1564"/>
                  <a:gd name="T57" fmla="*/ 291 h 1151"/>
                  <a:gd name="T58" fmla="*/ 1125 w 1564"/>
                  <a:gd name="T59" fmla="*/ 263 h 1151"/>
                  <a:gd name="T60" fmla="*/ 1189 w 1564"/>
                  <a:gd name="T61" fmla="*/ 249 h 1151"/>
                  <a:gd name="T62" fmla="*/ 1253 w 1564"/>
                  <a:gd name="T63" fmla="*/ 251 h 1151"/>
                  <a:gd name="T64" fmla="*/ 135 w 1564"/>
                  <a:gd name="T65" fmla="*/ 65 h 1151"/>
                  <a:gd name="T66" fmla="*/ 424 w 1564"/>
                  <a:gd name="T67" fmla="*/ 28 h 1151"/>
                  <a:gd name="T68" fmla="*/ 655 w 1564"/>
                  <a:gd name="T69" fmla="*/ 0 h 1151"/>
                  <a:gd name="T70" fmla="*/ 718 w 1564"/>
                  <a:gd name="T71" fmla="*/ 12 h 1151"/>
                  <a:gd name="T72" fmla="*/ 804 w 1564"/>
                  <a:gd name="T73" fmla="*/ 46 h 1151"/>
                  <a:gd name="T74" fmla="*/ 891 w 1564"/>
                  <a:gd name="T75" fmla="*/ 77 h 1151"/>
                  <a:gd name="T76" fmla="*/ 1050 w 1564"/>
                  <a:gd name="T77" fmla="*/ 105 h 1151"/>
                  <a:gd name="T78" fmla="*/ 1248 w 1564"/>
                  <a:gd name="T79" fmla="*/ 141 h 1151"/>
                  <a:gd name="T80" fmla="*/ 1329 w 1564"/>
                  <a:gd name="T81" fmla="*/ 174 h 1151"/>
                  <a:gd name="T82" fmla="*/ 1457 w 1564"/>
                  <a:gd name="T83" fmla="*/ 292 h 1151"/>
                  <a:gd name="T84" fmla="*/ 1536 w 1564"/>
                  <a:gd name="T85" fmla="*/ 445 h 1151"/>
                  <a:gd name="T86" fmla="*/ 1564 w 1564"/>
                  <a:gd name="T87" fmla="*/ 615 h 1151"/>
                  <a:gd name="T88" fmla="*/ 1545 w 1564"/>
                  <a:gd name="T89" fmla="*/ 786 h 1151"/>
                  <a:gd name="T90" fmla="*/ 1480 w 1564"/>
                  <a:gd name="T91" fmla="*/ 941 h 1151"/>
                  <a:gd name="T92" fmla="*/ 1369 w 1564"/>
                  <a:gd name="T93" fmla="*/ 1064 h 1151"/>
                  <a:gd name="T94" fmla="*/ 1216 w 1564"/>
                  <a:gd name="T95" fmla="*/ 1138 h 1151"/>
                  <a:gd name="T96" fmla="*/ 995 w 1564"/>
                  <a:gd name="T97" fmla="*/ 1145 h 1151"/>
                  <a:gd name="T98" fmla="*/ 743 w 1564"/>
                  <a:gd name="T99" fmla="*/ 1121 h 1151"/>
                  <a:gd name="T100" fmla="*/ 542 w 1564"/>
                  <a:gd name="T101" fmla="*/ 1088 h 1151"/>
                  <a:gd name="T102" fmla="*/ 333 w 1564"/>
                  <a:gd name="T103" fmla="*/ 1027 h 1151"/>
                  <a:gd name="T104" fmla="*/ 121 w 1564"/>
                  <a:gd name="T105" fmla="*/ 946 h 1151"/>
                  <a:gd name="T106" fmla="*/ 84 w 1564"/>
                  <a:gd name="T107" fmla="*/ 914 h 1151"/>
                  <a:gd name="T108" fmla="*/ 51 w 1564"/>
                  <a:gd name="T109" fmla="*/ 867 h 1151"/>
                  <a:gd name="T110" fmla="*/ 24 w 1564"/>
                  <a:gd name="T111" fmla="*/ 807 h 1151"/>
                  <a:gd name="T112" fmla="*/ 6 w 1564"/>
                  <a:gd name="T113" fmla="*/ 734 h 1151"/>
                  <a:gd name="T114" fmla="*/ 0 w 1564"/>
                  <a:gd name="T115" fmla="*/ 648 h 1151"/>
                  <a:gd name="T116" fmla="*/ 8 w 1564"/>
                  <a:gd name="T117" fmla="*/ 552 h 1151"/>
                  <a:gd name="T118" fmla="*/ 34 w 1564"/>
                  <a:gd name="T119" fmla="*/ 445 h 1151"/>
                  <a:gd name="T120" fmla="*/ 77 w 1564"/>
                  <a:gd name="T121" fmla="*/ 333 h 1151"/>
                  <a:gd name="T122" fmla="*/ 95 w 1564"/>
                  <a:gd name="T123" fmla="*/ 278 h 1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564" h="1151">
                    <a:moveTo>
                      <a:pt x="1269" y="253"/>
                    </a:moveTo>
                    <a:lnTo>
                      <a:pt x="1285" y="257"/>
                    </a:lnTo>
                    <a:lnTo>
                      <a:pt x="1300" y="263"/>
                    </a:lnTo>
                    <a:lnTo>
                      <a:pt x="1315" y="268"/>
                    </a:lnTo>
                    <a:lnTo>
                      <a:pt x="1329" y="276"/>
                    </a:lnTo>
                    <a:lnTo>
                      <a:pt x="1343" y="283"/>
                    </a:lnTo>
                    <a:lnTo>
                      <a:pt x="1357" y="292"/>
                    </a:lnTo>
                    <a:lnTo>
                      <a:pt x="1370" y="301"/>
                    </a:lnTo>
                    <a:lnTo>
                      <a:pt x="1383" y="311"/>
                    </a:lnTo>
                    <a:lnTo>
                      <a:pt x="1395" y="322"/>
                    </a:lnTo>
                    <a:lnTo>
                      <a:pt x="1406" y="334"/>
                    </a:lnTo>
                    <a:lnTo>
                      <a:pt x="1416" y="347"/>
                    </a:lnTo>
                    <a:lnTo>
                      <a:pt x="1427" y="360"/>
                    </a:lnTo>
                    <a:lnTo>
                      <a:pt x="1437" y="373"/>
                    </a:lnTo>
                    <a:lnTo>
                      <a:pt x="1447" y="388"/>
                    </a:lnTo>
                    <a:lnTo>
                      <a:pt x="1454" y="403"/>
                    </a:lnTo>
                    <a:lnTo>
                      <a:pt x="1463" y="418"/>
                    </a:lnTo>
                    <a:lnTo>
                      <a:pt x="1469" y="434"/>
                    </a:lnTo>
                    <a:lnTo>
                      <a:pt x="1477" y="450"/>
                    </a:lnTo>
                    <a:lnTo>
                      <a:pt x="1482" y="467"/>
                    </a:lnTo>
                    <a:lnTo>
                      <a:pt x="1488" y="485"/>
                    </a:lnTo>
                    <a:lnTo>
                      <a:pt x="1492" y="503"/>
                    </a:lnTo>
                    <a:lnTo>
                      <a:pt x="1496" y="521"/>
                    </a:lnTo>
                    <a:lnTo>
                      <a:pt x="1498" y="540"/>
                    </a:lnTo>
                    <a:lnTo>
                      <a:pt x="1502" y="559"/>
                    </a:lnTo>
                    <a:lnTo>
                      <a:pt x="1503" y="577"/>
                    </a:lnTo>
                    <a:lnTo>
                      <a:pt x="1504" y="598"/>
                    </a:lnTo>
                    <a:lnTo>
                      <a:pt x="1504" y="617"/>
                    </a:lnTo>
                    <a:lnTo>
                      <a:pt x="1503" y="637"/>
                    </a:lnTo>
                    <a:lnTo>
                      <a:pt x="1502" y="657"/>
                    </a:lnTo>
                    <a:lnTo>
                      <a:pt x="1498" y="678"/>
                    </a:lnTo>
                    <a:lnTo>
                      <a:pt x="1495" y="698"/>
                    </a:lnTo>
                    <a:lnTo>
                      <a:pt x="1492" y="719"/>
                    </a:lnTo>
                    <a:lnTo>
                      <a:pt x="1486" y="739"/>
                    </a:lnTo>
                    <a:lnTo>
                      <a:pt x="1481" y="759"/>
                    </a:lnTo>
                    <a:lnTo>
                      <a:pt x="1475" y="778"/>
                    </a:lnTo>
                    <a:lnTo>
                      <a:pt x="1467" y="797"/>
                    </a:lnTo>
                    <a:lnTo>
                      <a:pt x="1459" y="816"/>
                    </a:lnTo>
                    <a:lnTo>
                      <a:pt x="1451" y="833"/>
                    </a:lnTo>
                    <a:lnTo>
                      <a:pt x="1442" y="850"/>
                    </a:lnTo>
                    <a:lnTo>
                      <a:pt x="1433" y="867"/>
                    </a:lnTo>
                    <a:lnTo>
                      <a:pt x="1423" y="884"/>
                    </a:lnTo>
                    <a:lnTo>
                      <a:pt x="1412" y="899"/>
                    </a:lnTo>
                    <a:lnTo>
                      <a:pt x="1401" y="914"/>
                    </a:lnTo>
                    <a:lnTo>
                      <a:pt x="1389" y="929"/>
                    </a:lnTo>
                    <a:lnTo>
                      <a:pt x="1378" y="942"/>
                    </a:lnTo>
                    <a:lnTo>
                      <a:pt x="1365" y="955"/>
                    </a:lnTo>
                    <a:lnTo>
                      <a:pt x="1352" y="968"/>
                    </a:lnTo>
                    <a:lnTo>
                      <a:pt x="1339" y="979"/>
                    </a:lnTo>
                    <a:lnTo>
                      <a:pt x="1325" y="989"/>
                    </a:lnTo>
                    <a:lnTo>
                      <a:pt x="1311" y="999"/>
                    </a:lnTo>
                    <a:lnTo>
                      <a:pt x="1297" y="1009"/>
                    </a:lnTo>
                    <a:lnTo>
                      <a:pt x="1282" y="1017"/>
                    </a:lnTo>
                    <a:lnTo>
                      <a:pt x="1268" y="1025"/>
                    </a:lnTo>
                    <a:lnTo>
                      <a:pt x="1253" y="1031"/>
                    </a:lnTo>
                    <a:lnTo>
                      <a:pt x="1236" y="1037"/>
                    </a:lnTo>
                    <a:lnTo>
                      <a:pt x="1221" y="1042"/>
                    </a:lnTo>
                    <a:lnTo>
                      <a:pt x="1205" y="1046"/>
                    </a:lnTo>
                    <a:lnTo>
                      <a:pt x="1190" y="1049"/>
                    </a:lnTo>
                    <a:lnTo>
                      <a:pt x="1174" y="1051"/>
                    </a:lnTo>
                    <a:lnTo>
                      <a:pt x="1158" y="1052"/>
                    </a:lnTo>
                    <a:lnTo>
                      <a:pt x="1141" y="1052"/>
                    </a:lnTo>
                    <a:lnTo>
                      <a:pt x="1125" y="1052"/>
                    </a:lnTo>
                    <a:lnTo>
                      <a:pt x="1109" y="1050"/>
                    </a:lnTo>
                    <a:lnTo>
                      <a:pt x="1094" y="1046"/>
                    </a:lnTo>
                    <a:lnTo>
                      <a:pt x="1078" y="1042"/>
                    </a:lnTo>
                    <a:lnTo>
                      <a:pt x="1063" y="1038"/>
                    </a:lnTo>
                    <a:lnTo>
                      <a:pt x="1048" y="1031"/>
                    </a:lnTo>
                    <a:lnTo>
                      <a:pt x="1033" y="1025"/>
                    </a:lnTo>
                    <a:lnTo>
                      <a:pt x="1019" y="1017"/>
                    </a:lnTo>
                    <a:lnTo>
                      <a:pt x="1006" y="1009"/>
                    </a:lnTo>
                    <a:lnTo>
                      <a:pt x="993" y="999"/>
                    </a:lnTo>
                    <a:lnTo>
                      <a:pt x="980" y="988"/>
                    </a:lnTo>
                    <a:lnTo>
                      <a:pt x="968" y="977"/>
                    </a:lnTo>
                    <a:lnTo>
                      <a:pt x="956" y="966"/>
                    </a:lnTo>
                    <a:lnTo>
                      <a:pt x="945" y="954"/>
                    </a:lnTo>
                    <a:lnTo>
                      <a:pt x="936" y="941"/>
                    </a:lnTo>
                    <a:lnTo>
                      <a:pt x="926" y="927"/>
                    </a:lnTo>
                    <a:lnTo>
                      <a:pt x="916" y="913"/>
                    </a:lnTo>
                    <a:lnTo>
                      <a:pt x="908" y="898"/>
                    </a:lnTo>
                    <a:lnTo>
                      <a:pt x="900" y="881"/>
                    </a:lnTo>
                    <a:lnTo>
                      <a:pt x="892" y="865"/>
                    </a:lnTo>
                    <a:lnTo>
                      <a:pt x="886" y="849"/>
                    </a:lnTo>
                    <a:lnTo>
                      <a:pt x="881" y="832"/>
                    </a:lnTo>
                    <a:lnTo>
                      <a:pt x="875" y="815"/>
                    </a:lnTo>
                    <a:lnTo>
                      <a:pt x="871" y="797"/>
                    </a:lnTo>
                    <a:lnTo>
                      <a:pt x="867" y="779"/>
                    </a:lnTo>
                    <a:lnTo>
                      <a:pt x="863" y="760"/>
                    </a:lnTo>
                    <a:lnTo>
                      <a:pt x="861" y="741"/>
                    </a:lnTo>
                    <a:lnTo>
                      <a:pt x="860" y="722"/>
                    </a:lnTo>
                    <a:lnTo>
                      <a:pt x="859" y="703"/>
                    </a:lnTo>
                    <a:lnTo>
                      <a:pt x="859" y="683"/>
                    </a:lnTo>
                    <a:lnTo>
                      <a:pt x="860" y="663"/>
                    </a:lnTo>
                    <a:lnTo>
                      <a:pt x="861" y="642"/>
                    </a:lnTo>
                    <a:lnTo>
                      <a:pt x="863" y="623"/>
                    </a:lnTo>
                    <a:lnTo>
                      <a:pt x="867" y="602"/>
                    </a:lnTo>
                    <a:lnTo>
                      <a:pt x="871" y="582"/>
                    </a:lnTo>
                    <a:lnTo>
                      <a:pt x="876" y="561"/>
                    </a:lnTo>
                    <a:lnTo>
                      <a:pt x="882" y="541"/>
                    </a:lnTo>
                    <a:lnTo>
                      <a:pt x="888" y="521"/>
                    </a:lnTo>
                    <a:lnTo>
                      <a:pt x="895" y="503"/>
                    </a:lnTo>
                    <a:lnTo>
                      <a:pt x="902" y="485"/>
                    </a:lnTo>
                    <a:lnTo>
                      <a:pt x="911" y="466"/>
                    </a:lnTo>
                    <a:lnTo>
                      <a:pt x="919" y="449"/>
                    </a:lnTo>
                    <a:lnTo>
                      <a:pt x="929" y="432"/>
                    </a:lnTo>
                    <a:lnTo>
                      <a:pt x="940" y="416"/>
                    </a:lnTo>
                    <a:lnTo>
                      <a:pt x="951" y="401"/>
                    </a:lnTo>
                    <a:lnTo>
                      <a:pt x="961" y="386"/>
                    </a:lnTo>
                    <a:lnTo>
                      <a:pt x="973" y="372"/>
                    </a:lnTo>
                    <a:lnTo>
                      <a:pt x="985" y="357"/>
                    </a:lnTo>
                    <a:lnTo>
                      <a:pt x="997" y="345"/>
                    </a:lnTo>
                    <a:lnTo>
                      <a:pt x="1010" y="333"/>
                    </a:lnTo>
                    <a:lnTo>
                      <a:pt x="1024" y="321"/>
                    </a:lnTo>
                    <a:lnTo>
                      <a:pt x="1037" y="310"/>
                    </a:lnTo>
                    <a:lnTo>
                      <a:pt x="1051" y="300"/>
                    </a:lnTo>
                    <a:lnTo>
                      <a:pt x="1066" y="291"/>
                    </a:lnTo>
                    <a:lnTo>
                      <a:pt x="1080" y="283"/>
                    </a:lnTo>
                    <a:lnTo>
                      <a:pt x="1095" y="276"/>
                    </a:lnTo>
                    <a:lnTo>
                      <a:pt x="1110" y="268"/>
                    </a:lnTo>
                    <a:lnTo>
                      <a:pt x="1125" y="263"/>
                    </a:lnTo>
                    <a:lnTo>
                      <a:pt x="1141" y="258"/>
                    </a:lnTo>
                    <a:lnTo>
                      <a:pt x="1157" y="254"/>
                    </a:lnTo>
                    <a:lnTo>
                      <a:pt x="1173" y="251"/>
                    </a:lnTo>
                    <a:lnTo>
                      <a:pt x="1189" y="249"/>
                    </a:lnTo>
                    <a:lnTo>
                      <a:pt x="1204" y="248"/>
                    </a:lnTo>
                    <a:lnTo>
                      <a:pt x="1220" y="248"/>
                    </a:lnTo>
                    <a:lnTo>
                      <a:pt x="1236" y="249"/>
                    </a:lnTo>
                    <a:lnTo>
                      <a:pt x="1253" y="251"/>
                    </a:lnTo>
                    <a:lnTo>
                      <a:pt x="1269" y="253"/>
                    </a:lnTo>
                    <a:close/>
                    <a:moveTo>
                      <a:pt x="85" y="214"/>
                    </a:moveTo>
                    <a:lnTo>
                      <a:pt x="62" y="75"/>
                    </a:lnTo>
                    <a:lnTo>
                      <a:pt x="135" y="65"/>
                    </a:lnTo>
                    <a:lnTo>
                      <a:pt x="207" y="56"/>
                    </a:lnTo>
                    <a:lnTo>
                      <a:pt x="279" y="47"/>
                    </a:lnTo>
                    <a:lnTo>
                      <a:pt x="351" y="37"/>
                    </a:lnTo>
                    <a:lnTo>
                      <a:pt x="424" y="28"/>
                    </a:lnTo>
                    <a:lnTo>
                      <a:pt x="496" y="19"/>
                    </a:lnTo>
                    <a:lnTo>
                      <a:pt x="568" y="9"/>
                    </a:lnTo>
                    <a:lnTo>
                      <a:pt x="640" y="0"/>
                    </a:lnTo>
                    <a:lnTo>
                      <a:pt x="655" y="0"/>
                    </a:lnTo>
                    <a:lnTo>
                      <a:pt x="670" y="1"/>
                    </a:lnTo>
                    <a:lnTo>
                      <a:pt x="685" y="4"/>
                    </a:lnTo>
                    <a:lnTo>
                      <a:pt x="702" y="7"/>
                    </a:lnTo>
                    <a:lnTo>
                      <a:pt x="718" y="12"/>
                    </a:lnTo>
                    <a:lnTo>
                      <a:pt x="735" y="18"/>
                    </a:lnTo>
                    <a:lnTo>
                      <a:pt x="751" y="24"/>
                    </a:lnTo>
                    <a:lnTo>
                      <a:pt x="768" y="31"/>
                    </a:lnTo>
                    <a:lnTo>
                      <a:pt x="804" y="46"/>
                    </a:lnTo>
                    <a:lnTo>
                      <a:pt x="839" y="60"/>
                    </a:lnTo>
                    <a:lnTo>
                      <a:pt x="857" y="66"/>
                    </a:lnTo>
                    <a:lnTo>
                      <a:pt x="874" y="73"/>
                    </a:lnTo>
                    <a:lnTo>
                      <a:pt x="891" y="77"/>
                    </a:lnTo>
                    <a:lnTo>
                      <a:pt x="910" y="81"/>
                    </a:lnTo>
                    <a:lnTo>
                      <a:pt x="943" y="88"/>
                    </a:lnTo>
                    <a:lnTo>
                      <a:pt x="992" y="97"/>
                    </a:lnTo>
                    <a:lnTo>
                      <a:pt x="1050" y="105"/>
                    </a:lnTo>
                    <a:lnTo>
                      <a:pt x="1112" y="116"/>
                    </a:lnTo>
                    <a:lnTo>
                      <a:pt x="1173" y="127"/>
                    </a:lnTo>
                    <a:lnTo>
                      <a:pt x="1226" y="136"/>
                    </a:lnTo>
                    <a:lnTo>
                      <a:pt x="1248" y="141"/>
                    </a:lnTo>
                    <a:lnTo>
                      <a:pt x="1267" y="145"/>
                    </a:lnTo>
                    <a:lnTo>
                      <a:pt x="1281" y="148"/>
                    </a:lnTo>
                    <a:lnTo>
                      <a:pt x="1288" y="152"/>
                    </a:lnTo>
                    <a:lnTo>
                      <a:pt x="1329" y="174"/>
                    </a:lnTo>
                    <a:lnTo>
                      <a:pt x="1366" y="199"/>
                    </a:lnTo>
                    <a:lnTo>
                      <a:pt x="1400" y="228"/>
                    </a:lnTo>
                    <a:lnTo>
                      <a:pt x="1430" y="258"/>
                    </a:lnTo>
                    <a:lnTo>
                      <a:pt x="1457" y="292"/>
                    </a:lnTo>
                    <a:lnTo>
                      <a:pt x="1482" y="327"/>
                    </a:lnTo>
                    <a:lnTo>
                      <a:pt x="1503" y="365"/>
                    </a:lnTo>
                    <a:lnTo>
                      <a:pt x="1521" y="404"/>
                    </a:lnTo>
                    <a:lnTo>
                      <a:pt x="1536" y="445"/>
                    </a:lnTo>
                    <a:lnTo>
                      <a:pt x="1548" y="486"/>
                    </a:lnTo>
                    <a:lnTo>
                      <a:pt x="1557" y="529"/>
                    </a:lnTo>
                    <a:lnTo>
                      <a:pt x="1562" y="572"/>
                    </a:lnTo>
                    <a:lnTo>
                      <a:pt x="1564" y="615"/>
                    </a:lnTo>
                    <a:lnTo>
                      <a:pt x="1564" y="658"/>
                    </a:lnTo>
                    <a:lnTo>
                      <a:pt x="1561" y="701"/>
                    </a:lnTo>
                    <a:lnTo>
                      <a:pt x="1554" y="743"/>
                    </a:lnTo>
                    <a:lnTo>
                      <a:pt x="1545" y="786"/>
                    </a:lnTo>
                    <a:lnTo>
                      <a:pt x="1533" y="827"/>
                    </a:lnTo>
                    <a:lnTo>
                      <a:pt x="1518" y="866"/>
                    </a:lnTo>
                    <a:lnTo>
                      <a:pt x="1500" y="904"/>
                    </a:lnTo>
                    <a:lnTo>
                      <a:pt x="1480" y="941"/>
                    </a:lnTo>
                    <a:lnTo>
                      <a:pt x="1456" y="975"/>
                    </a:lnTo>
                    <a:lnTo>
                      <a:pt x="1430" y="1008"/>
                    </a:lnTo>
                    <a:lnTo>
                      <a:pt x="1401" y="1037"/>
                    </a:lnTo>
                    <a:lnTo>
                      <a:pt x="1369" y="1064"/>
                    </a:lnTo>
                    <a:lnTo>
                      <a:pt x="1334" y="1087"/>
                    </a:lnTo>
                    <a:lnTo>
                      <a:pt x="1298" y="1108"/>
                    </a:lnTo>
                    <a:lnTo>
                      <a:pt x="1258" y="1125"/>
                    </a:lnTo>
                    <a:lnTo>
                      <a:pt x="1216" y="1138"/>
                    </a:lnTo>
                    <a:lnTo>
                      <a:pt x="1171" y="1147"/>
                    </a:lnTo>
                    <a:lnTo>
                      <a:pt x="1123" y="1151"/>
                    </a:lnTo>
                    <a:lnTo>
                      <a:pt x="1074" y="1151"/>
                    </a:lnTo>
                    <a:lnTo>
                      <a:pt x="995" y="1145"/>
                    </a:lnTo>
                    <a:lnTo>
                      <a:pt x="924" y="1139"/>
                    </a:lnTo>
                    <a:lnTo>
                      <a:pt x="858" y="1133"/>
                    </a:lnTo>
                    <a:lnTo>
                      <a:pt x="798" y="1127"/>
                    </a:lnTo>
                    <a:lnTo>
                      <a:pt x="743" y="1121"/>
                    </a:lnTo>
                    <a:lnTo>
                      <a:pt x="690" y="1114"/>
                    </a:lnTo>
                    <a:lnTo>
                      <a:pt x="640" y="1107"/>
                    </a:lnTo>
                    <a:lnTo>
                      <a:pt x="591" y="1098"/>
                    </a:lnTo>
                    <a:lnTo>
                      <a:pt x="542" y="1088"/>
                    </a:lnTo>
                    <a:lnTo>
                      <a:pt x="494" y="1077"/>
                    </a:lnTo>
                    <a:lnTo>
                      <a:pt x="443" y="1063"/>
                    </a:lnTo>
                    <a:lnTo>
                      <a:pt x="389" y="1045"/>
                    </a:lnTo>
                    <a:lnTo>
                      <a:pt x="333" y="1027"/>
                    </a:lnTo>
                    <a:lnTo>
                      <a:pt x="272" y="1005"/>
                    </a:lnTo>
                    <a:lnTo>
                      <a:pt x="204" y="980"/>
                    </a:lnTo>
                    <a:lnTo>
                      <a:pt x="130" y="952"/>
                    </a:lnTo>
                    <a:lnTo>
                      <a:pt x="121" y="946"/>
                    </a:lnTo>
                    <a:lnTo>
                      <a:pt x="111" y="940"/>
                    </a:lnTo>
                    <a:lnTo>
                      <a:pt x="102" y="932"/>
                    </a:lnTo>
                    <a:lnTo>
                      <a:pt x="93" y="924"/>
                    </a:lnTo>
                    <a:lnTo>
                      <a:pt x="84" y="914"/>
                    </a:lnTo>
                    <a:lnTo>
                      <a:pt x="75" y="904"/>
                    </a:lnTo>
                    <a:lnTo>
                      <a:pt x="67" y="892"/>
                    </a:lnTo>
                    <a:lnTo>
                      <a:pt x="58" y="880"/>
                    </a:lnTo>
                    <a:lnTo>
                      <a:pt x="51" y="867"/>
                    </a:lnTo>
                    <a:lnTo>
                      <a:pt x="43" y="853"/>
                    </a:lnTo>
                    <a:lnTo>
                      <a:pt x="37" y="839"/>
                    </a:lnTo>
                    <a:lnTo>
                      <a:pt x="30" y="823"/>
                    </a:lnTo>
                    <a:lnTo>
                      <a:pt x="24" y="807"/>
                    </a:lnTo>
                    <a:lnTo>
                      <a:pt x="18" y="790"/>
                    </a:lnTo>
                    <a:lnTo>
                      <a:pt x="14" y="772"/>
                    </a:lnTo>
                    <a:lnTo>
                      <a:pt x="10" y="753"/>
                    </a:lnTo>
                    <a:lnTo>
                      <a:pt x="6" y="734"/>
                    </a:lnTo>
                    <a:lnTo>
                      <a:pt x="3" y="713"/>
                    </a:lnTo>
                    <a:lnTo>
                      <a:pt x="1" y="692"/>
                    </a:lnTo>
                    <a:lnTo>
                      <a:pt x="0" y="670"/>
                    </a:lnTo>
                    <a:lnTo>
                      <a:pt x="0" y="648"/>
                    </a:lnTo>
                    <a:lnTo>
                      <a:pt x="1" y="625"/>
                    </a:lnTo>
                    <a:lnTo>
                      <a:pt x="2" y="601"/>
                    </a:lnTo>
                    <a:lnTo>
                      <a:pt x="5" y="576"/>
                    </a:lnTo>
                    <a:lnTo>
                      <a:pt x="8" y="552"/>
                    </a:lnTo>
                    <a:lnTo>
                      <a:pt x="13" y="526"/>
                    </a:lnTo>
                    <a:lnTo>
                      <a:pt x="19" y="499"/>
                    </a:lnTo>
                    <a:lnTo>
                      <a:pt x="26" y="472"/>
                    </a:lnTo>
                    <a:lnTo>
                      <a:pt x="34" y="445"/>
                    </a:lnTo>
                    <a:lnTo>
                      <a:pt x="43" y="416"/>
                    </a:lnTo>
                    <a:lnTo>
                      <a:pt x="54" y="388"/>
                    </a:lnTo>
                    <a:lnTo>
                      <a:pt x="66" y="359"/>
                    </a:lnTo>
                    <a:lnTo>
                      <a:pt x="77" y="333"/>
                    </a:lnTo>
                    <a:lnTo>
                      <a:pt x="86" y="314"/>
                    </a:lnTo>
                    <a:lnTo>
                      <a:pt x="91" y="300"/>
                    </a:lnTo>
                    <a:lnTo>
                      <a:pt x="94" y="290"/>
                    </a:lnTo>
                    <a:lnTo>
                      <a:pt x="95" y="278"/>
                    </a:lnTo>
                    <a:lnTo>
                      <a:pt x="94" y="263"/>
                    </a:lnTo>
                    <a:lnTo>
                      <a:pt x="90" y="242"/>
                    </a:lnTo>
                    <a:lnTo>
                      <a:pt x="85" y="214"/>
                    </a:lnTo>
                    <a:close/>
                  </a:path>
                </a:pathLst>
              </a:custGeom>
              <a:solidFill>
                <a:srgbClr val="F3F3F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4" name="Freeform 69">
                <a:extLst>
                  <a:ext uri="{FF2B5EF4-FFF2-40B4-BE49-F238E27FC236}">
                    <a16:creationId xmlns:a16="http://schemas.microsoft.com/office/drawing/2014/main" id="{61B229F4-A894-48FA-8FBA-E577A00643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4" y="1962"/>
                <a:ext cx="292" cy="68"/>
              </a:xfrm>
              <a:custGeom>
                <a:avLst/>
                <a:gdLst>
                  <a:gd name="T0" fmla="*/ 1170 w 1170"/>
                  <a:gd name="T1" fmla="*/ 138 h 272"/>
                  <a:gd name="T2" fmla="*/ 1131 w 1170"/>
                  <a:gd name="T3" fmla="*/ 130 h 272"/>
                  <a:gd name="T4" fmla="*/ 1087 w 1170"/>
                  <a:gd name="T5" fmla="*/ 122 h 272"/>
                  <a:gd name="T6" fmla="*/ 1040 w 1170"/>
                  <a:gd name="T7" fmla="*/ 114 h 272"/>
                  <a:gd name="T8" fmla="*/ 992 w 1170"/>
                  <a:gd name="T9" fmla="*/ 106 h 272"/>
                  <a:gd name="T10" fmla="*/ 946 w 1170"/>
                  <a:gd name="T11" fmla="*/ 99 h 272"/>
                  <a:gd name="T12" fmla="*/ 905 w 1170"/>
                  <a:gd name="T13" fmla="*/ 92 h 272"/>
                  <a:gd name="T14" fmla="*/ 871 w 1170"/>
                  <a:gd name="T15" fmla="*/ 86 h 272"/>
                  <a:gd name="T16" fmla="*/ 848 w 1170"/>
                  <a:gd name="T17" fmla="*/ 81 h 272"/>
                  <a:gd name="T18" fmla="*/ 829 w 1170"/>
                  <a:gd name="T19" fmla="*/ 77 h 272"/>
                  <a:gd name="T20" fmla="*/ 812 w 1170"/>
                  <a:gd name="T21" fmla="*/ 73 h 272"/>
                  <a:gd name="T22" fmla="*/ 795 w 1170"/>
                  <a:gd name="T23" fmla="*/ 66 h 272"/>
                  <a:gd name="T24" fmla="*/ 777 w 1170"/>
                  <a:gd name="T25" fmla="*/ 60 h 272"/>
                  <a:gd name="T26" fmla="*/ 742 w 1170"/>
                  <a:gd name="T27" fmla="*/ 46 h 272"/>
                  <a:gd name="T28" fmla="*/ 706 w 1170"/>
                  <a:gd name="T29" fmla="*/ 31 h 272"/>
                  <a:gd name="T30" fmla="*/ 689 w 1170"/>
                  <a:gd name="T31" fmla="*/ 24 h 272"/>
                  <a:gd name="T32" fmla="*/ 673 w 1170"/>
                  <a:gd name="T33" fmla="*/ 18 h 272"/>
                  <a:gd name="T34" fmla="*/ 656 w 1170"/>
                  <a:gd name="T35" fmla="*/ 12 h 272"/>
                  <a:gd name="T36" fmla="*/ 640 w 1170"/>
                  <a:gd name="T37" fmla="*/ 7 h 272"/>
                  <a:gd name="T38" fmla="*/ 623 w 1170"/>
                  <a:gd name="T39" fmla="*/ 4 h 272"/>
                  <a:gd name="T40" fmla="*/ 608 w 1170"/>
                  <a:gd name="T41" fmla="*/ 1 h 272"/>
                  <a:gd name="T42" fmla="*/ 593 w 1170"/>
                  <a:gd name="T43" fmla="*/ 0 h 272"/>
                  <a:gd name="T44" fmla="*/ 578 w 1170"/>
                  <a:gd name="T45" fmla="*/ 0 h 272"/>
                  <a:gd name="T46" fmla="*/ 0 w 1170"/>
                  <a:gd name="T47" fmla="*/ 75 h 272"/>
                  <a:gd name="T48" fmla="*/ 23 w 1170"/>
                  <a:gd name="T49" fmla="*/ 214 h 272"/>
                  <a:gd name="T50" fmla="*/ 26 w 1170"/>
                  <a:gd name="T51" fmla="*/ 234 h 272"/>
                  <a:gd name="T52" fmla="*/ 29 w 1170"/>
                  <a:gd name="T53" fmla="*/ 250 h 272"/>
                  <a:gd name="T54" fmla="*/ 32 w 1170"/>
                  <a:gd name="T55" fmla="*/ 262 h 272"/>
                  <a:gd name="T56" fmla="*/ 33 w 1170"/>
                  <a:gd name="T57" fmla="*/ 272 h 272"/>
                  <a:gd name="T58" fmla="*/ 1170 w 1170"/>
                  <a:gd name="T59" fmla="*/ 138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70" h="272">
                    <a:moveTo>
                      <a:pt x="1170" y="138"/>
                    </a:moveTo>
                    <a:lnTo>
                      <a:pt x="1131" y="130"/>
                    </a:lnTo>
                    <a:lnTo>
                      <a:pt x="1087" y="122"/>
                    </a:lnTo>
                    <a:lnTo>
                      <a:pt x="1040" y="114"/>
                    </a:lnTo>
                    <a:lnTo>
                      <a:pt x="992" y="106"/>
                    </a:lnTo>
                    <a:lnTo>
                      <a:pt x="946" y="99"/>
                    </a:lnTo>
                    <a:lnTo>
                      <a:pt x="905" y="92"/>
                    </a:lnTo>
                    <a:lnTo>
                      <a:pt x="871" y="86"/>
                    </a:lnTo>
                    <a:lnTo>
                      <a:pt x="848" y="81"/>
                    </a:lnTo>
                    <a:lnTo>
                      <a:pt x="829" y="77"/>
                    </a:lnTo>
                    <a:lnTo>
                      <a:pt x="812" y="73"/>
                    </a:lnTo>
                    <a:lnTo>
                      <a:pt x="795" y="66"/>
                    </a:lnTo>
                    <a:lnTo>
                      <a:pt x="777" y="60"/>
                    </a:lnTo>
                    <a:lnTo>
                      <a:pt x="742" y="46"/>
                    </a:lnTo>
                    <a:lnTo>
                      <a:pt x="706" y="31"/>
                    </a:lnTo>
                    <a:lnTo>
                      <a:pt x="689" y="24"/>
                    </a:lnTo>
                    <a:lnTo>
                      <a:pt x="673" y="18"/>
                    </a:lnTo>
                    <a:lnTo>
                      <a:pt x="656" y="12"/>
                    </a:lnTo>
                    <a:lnTo>
                      <a:pt x="640" y="7"/>
                    </a:lnTo>
                    <a:lnTo>
                      <a:pt x="623" y="4"/>
                    </a:lnTo>
                    <a:lnTo>
                      <a:pt x="608" y="1"/>
                    </a:lnTo>
                    <a:lnTo>
                      <a:pt x="593" y="0"/>
                    </a:lnTo>
                    <a:lnTo>
                      <a:pt x="578" y="0"/>
                    </a:lnTo>
                    <a:lnTo>
                      <a:pt x="0" y="75"/>
                    </a:lnTo>
                    <a:lnTo>
                      <a:pt x="23" y="214"/>
                    </a:lnTo>
                    <a:lnTo>
                      <a:pt x="26" y="234"/>
                    </a:lnTo>
                    <a:lnTo>
                      <a:pt x="29" y="250"/>
                    </a:lnTo>
                    <a:lnTo>
                      <a:pt x="32" y="262"/>
                    </a:lnTo>
                    <a:lnTo>
                      <a:pt x="33" y="272"/>
                    </a:lnTo>
                    <a:lnTo>
                      <a:pt x="1170" y="138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5" name="Freeform 70">
                <a:extLst>
                  <a:ext uri="{FF2B5EF4-FFF2-40B4-BE49-F238E27FC236}">
                    <a16:creationId xmlns:a16="http://schemas.microsoft.com/office/drawing/2014/main" id="{6BD6EF8A-02F3-41E6-A9E8-4D46B5798E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7" y="2127"/>
                <a:ext cx="3" cy="14"/>
              </a:xfrm>
              <a:custGeom>
                <a:avLst/>
                <a:gdLst>
                  <a:gd name="T0" fmla="*/ 13 w 13"/>
                  <a:gd name="T1" fmla="*/ 0 h 55"/>
                  <a:gd name="T2" fmla="*/ 1 w 13"/>
                  <a:gd name="T3" fmla="*/ 55 h 55"/>
                  <a:gd name="T4" fmla="*/ 0 w 13"/>
                  <a:gd name="T5" fmla="*/ 55 h 55"/>
                  <a:gd name="T6" fmla="*/ 0 w 13"/>
                  <a:gd name="T7" fmla="*/ 55 h 55"/>
                  <a:gd name="T8" fmla="*/ 13 w 13"/>
                  <a:gd name="T9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55">
                    <a:moveTo>
                      <a:pt x="13" y="0"/>
                    </a:moveTo>
                    <a:lnTo>
                      <a:pt x="1" y="55"/>
                    </a:lnTo>
                    <a:lnTo>
                      <a:pt x="0" y="55"/>
                    </a:lnTo>
                    <a:lnTo>
                      <a:pt x="0" y="55"/>
                    </a:lnTo>
                    <a:lnTo>
                      <a:pt x="13" y="0"/>
                    </a:lnTo>
                    <a:close/>
                  </a:path>
                </a:pathLst>
              </a:custGeom>
              <a:solidFill>
                <a:srgbClr val="7273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6" name="Freeform 71">
                <a:extLst>
                  <a:ext uri="{FF2B5EF4-FFF2-40B4-BE49-F238E27FC236}">
                    <a16:creationId xmlns:a16="http://schemas.microsoft.com/office/drawing/2014/main" id="{78A1B0A8-A35D-40F3-888E-9054ECCF5A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7" y="2118"/>
                <a:ext cx="6" cy="23"/>
              </a:xfrm>
              <a:custGeom>
                <a:avLst/>
                <a:gdLst>
                  <a:gd name="T0" fmla="*/ 22 w 22"/>
                  <a:gd name="T1" fmla="*/ 0 h 91"/>
                  <a:gd name="T2" fmla="*/ 1 w 22"/>
                  <a:gd name="T3" fmla="*/ 91 h 91"/>
                  <a:gd name="T4" fmla="*/ 0 w 22"/>
                  <a:gd name="T5" fmla="*/ 90 h 91"/>
                  <a:gd name="T6" fmla="*/ 8 w 22"/>
                  <a:gd name="T7" fmla="*/ 54 h 91"/>
                  <a:gd name="T8" fmla="*/ 22 w 22"/>
                  <a:gd name="T9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91">
                    <a:moveTo>
                      <a:pt x="22" y="0"/>
                    </a:moveTo>
                    <a:lnTo>
                      <a:pt x="1" y="91"/>
                    </a:lnTo>
                    <a:lnTo>
                      <a:pt x="0" y="90"/>
                    </a:lnTo>
                    <a:lnTo>
                      <a:pt x="8" y="54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7274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7" name="Freeform 72">
                <a:extLst>
                  <a:ext uri="{FF2B5EF4-FFF2-40B4-BE49-F238E27FC236}">
                    <a16:creationId xmlns:a16="http://schemas.microsoft.com/office/drawing/2014/main" id="{168D4462-EAE2-4768-B231-6F0FE8ACF0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8" y="2109"/>
                <a:ext cx="7" cy="32"/>
              </a:xfrm>
              <a:custGeom>
                <a:avLst/>
                <a:gdLst>
                  <a:gd name="T0" fmla="*/ 30 w 30"/>
                  <a:gd name="T1" fmla="*/ 0 h 128"/>
                  <a:gd name="T2" fmla="*/ 2 w 30"/>
                  <a:gd name="T3" fmla="*/ 128 h 128"/>
                  <a:gd name="T4" fmla="*/ 0 w 30"/>
                  <a:gd name="T5" fmla="*/ 127 h 128"/>
                  <a:gd name="T6" fmla="*/ 17 w 30"/>
                  <a:gd name="T7" fmla="*/ 55 h 128"/>
                  <a:gd name="T8" fmla="*/ 30 w 30"/>
                  <a:gd name="T9" fmla="*/ 0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28">
                    <a:moveTo>
                      <a:pt x="30" y="0"/>
                    </a:moveTo>
                    <a:lnTo>
                      <a:pt x="2" y="128"/>
                    </a:lnTo>
                    <a:lnTo>
                      <a:pt x="0" y="127"/>
                    </a:lnTo>
                    <a:lnTo>
                      <a:pt x="17" y="55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7374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8" name="Freeform 73">
                <a:extLst>
                  <a:ext uri="{FF2B5EF4-FFF2-40B4-BE49-F238E27FC236}">
                    <a16:creationId xmlns:a16="http://schemas.microsoft.com/office/drawing/2014/main" id="{8678F681-FFD4-4032-BDDE-C9EDF1588B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8" y="2100"/>
                <a:ext cx="9" cy="41"/>
              </a:xfrm>
              <a:custGeom>
                <a:avLst/>
                <a:gdLst>
                  <a:gd name="T0" fmla="*/ 37 w 37"/>
                  <a:gd name="T1" fmla="*/ 0 h 165"/>
                  <a:gd name="T2" fmla="*/ 1 w 37"/>
                  <a:gd name="T3" fmla="*/ 165 h 165"/>
                  <a:gd name="T4" fmla="*/ 0 w 37"/>
                  <a:gd name="T5" fmla="*/ 165 h 165"/>
                  <a:gd name="T6" fmla="*/ 23 w 37"/>
                  <a:gd name="T7" fmla="*/ 55 h 165"/>
                  <a:gd name="T8" fmla="*/ 37 w 37"/>
                  <a:gd name="T9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65">
                    <a:moveTo>
                      <a:pt x="37" y="0"/>
                    </a:moveTo>
                    <a:lnTo>
                      <a:pt x="1" y="165"/>
                    </a:lnTo>
                    <a:lnTo>
                      <a:pt x="0" y="165"/>
                    </a:lnTo>
                    <a:lnTo>
                      <a:pt x="23" y="55"/>
                    </a:lnTo>
                    <a:lnTo>
                      <a:pt x="37" y="0"/>
                    </a:lnTo>
                    <a:close/>
                  </a:path>
                </a:pathLst>
              </a:custGeom>
              <a:solidFill>
                <a:srgbClr val="7274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9" name="Freeform 74">
                <a:extLst>
                  <a:ext uri="{FF2B5EF4-FFF2-40B4-BE49-F238E27FC236}">
                    <a16:creationId xmlns:a16="http://schemas.microsoft.com/office/drawing/2014/main" id="{AF1A83FA-593B-463C-9A68-3B3474FCFC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8" y="2091"/>
                <a:ext cx="11" cy="50"/>
              </a:xfrm>
              <a:custGeom>
                <a:avLst/>
                <a:gdLst>
                  <a:gd name="T0" fmla="*/ 45 w 45"/>
                  <a:gd name="T1" fmla="*/ 0 h 200"/>
                  <a:gd name="T2" fmla="*/ 1 w 45"/>
                  <a:gd name="T3" fmla="*/ 200 h 200"/>
                  <a:gd name="T4" fmla="*/ 0 w 45"/>
                  <a:gd name="T5" fmla="*/ 200 h 200"/>
                  <a:gd name="T6" fmla="*/ 31 w 45"/>
                  <a:gd name="T7" fmla="*/ 54 h 200"/>
                  <a:gd name="T8" fmla="*/ 45 w 45"/>
                  <a:gd name="T9" fmla="*/ 0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200">
                    <a:moveTo>
                      <a:pt x="45" y="0"/>
                    </a:moveTo>
                    <a:lnTo>
                      <a:pt x="1" y="200"/>
                    </a:lnTo>
                    <a:lnTo>
                      <a:pt x="0" y="200"/>
                    </a:lnTo>
                    <a:lnTo>
                      <a:pt x="31" y="54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73747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0" name="Freeform 75">
                <a:extLst>
                  <a:ext uri="{FF2B5EF4-FFF2-40B4-BE49-F238E27FC236}">
                    <a16:creationId xmlns:a16="http://schemas.microsoft.com/office/drawing/2014/main" id="{E7724799-8F1C-4AE7-95F9-57215E518A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8" y="2082"/>
                <a:ext cx="14" cy="59"/>
              </a:xfrm>
              <a:custGeom>
                <a:avLst/>
                <a:gdLst>
                  <a:gd name="T0" fmla="*/ 53 w 53"/>
                  <a:gd name="T1" fmla="*/ 0 h 234"/>
                  <a:gd name="T2" fmla="*/ 1 w 53"/>
                  <a:gd name="T3" fmla="*/ 234 h 234"/>
                  <a:gd name="T4" fmla="*/ 0 w 53"/>
                  <a:gd name="T5" fmla="*/ 234 h 234"/>
                  <a:gd name="T6" fmla="*/ 40 w 53"/>
                  <a:gd name="T7" fmla="*/ 51 h 234"/>
                  <a:gd name="T8" fmla="*/ 53 w 53"/>
                  <a:gd name="T9" fmla="*/ 0 h 234"/>
                  <a:gd name="T10" fmla="*/ 53 w 53"/>
                  <a:gd name="T11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234">
                    <a:moveTo>
                      <a:pt x="53" y="0"/>
                    </a:moveTo>
                    <a:lnTo>
                      <a:pt x="1" y="234"/>
                    </a:lnTo>
                    <a:lnTo>
                      <a:pt x="0" y="234"/>
                    </a:lnTo>
                    <a:lnTo>
                      <a:pt x="40" y="51"/>
                    </a:lnTo>
                    <a:lnTo>
                      <a:pt x="53" y="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7375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1" name="Freeform 76">
                <a:extLst>
                  <a:ext uri="{FF2B5EF4-FFF2-40B4-BE49-F238E27FC236}">
                    <a16:creationId xmlns:a16="http://schemas.microsoft.com/office/drawing/2014/main" id="{A734B73F-440C-4362-B360-09C93DFB80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9" y="2082"/>
                <a:ext cx="13" cy="59"/>
              </a:xfrm>
              <a:custGeom>
                <a:avLst/>
                <a:gdLst>
                  <a:gd name="T0" fmla="*/ 53 w 53"/>
                  <a:gd name="T1" fmla="*/ 0 h 234"/>
                  <a:gd name="T2" fmla="*/ 1 w 53"/>
                  <a:gd name="T3" fmla="*/ 234 h 234"/>
                  <a:gd name="T4" fmla="*/ 0 w 53"/>
                  <a:gd name="T5" fmla="*/ 234 h 234"/>
                  <a:gd name="T6" fmla="*/ 47 w 53"/>
                  <a:gd name="T7" fmla="*/ 16 h 234"/>
                  <a:gd name="T8" fmla="*/ 52 w 53"/>
                  <a:gd name="T9" fmla="*/ 0 h 234"/>
                  <a:gd name="T10" fmla="*/ 53 w 53"/>
                  <a:gd name="T11" fmla="*/ 0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3" h="234">
                    <a:moveTo>
                      <a:pt x="53" y="0"/>
                    </a:moveTo>
                    <a:lnTo>
                      <a:pt x="1" y="234"/>
                    </a:lnTo>
                    <a:lnTo>
                      <a:pt x="0" y="234"/>
                    </a:lnTo>
                    <a:lnTo>
                      <a:pt x="47" y="16"/>
                    </a:lnTo>
                    <a:lnTo>
                      <a:pt x="52" y="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7475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2" name="Freeform 77">
                <a:extLst>
                  <a:ext uri="{FF2B5EF4-FFF2-40B4-BE49-F238E27FC236}">
                    <a16:creationId xmlns:a16="http://schemas.microsoft.com/office/drawing/2014/main" id="{A74485FA-9DF7-4FF7-BFDD-081D6E248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9" y="2082"/>
                <a:ext cx="13" cy="59"/>
              </a:xfrm>
              <a:custGeom>
                <a:avLst/>
                <a:gdLst>
                  <a:gd name="T0" fmla="*/ 53 w 53"/>
                  <a:gd name="T1" fmla="*/ 2 h 234"/>
                  <a:gd name="T2" fmla="*/ 1 w 53"/>
                  <a:gd name="T3" fmla="*/ 234 h 234"/>
                  <a:gd name="T4" fmla="*/ 0 w 53"/>
                  <a:gd name="T5" fmla="*/ 234 h 234"/>
                  <a:gd name="T6" fmla="*/ 51 w 53"/>
                  <a:gd name="T7" fmla="*/ 0 h 234"/>
                  <a:gd name="T8" fmla="*/ 53 w 53"/>
                  <a:gd name="T9" fmla="*/ 2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234">
                    <a:moveTo>
                      <a:pt x="53" y="2"/>
                    </a:moveTo>
                    <a:lnTo>
                      <a:pt x="1" y="234"/>
                    </a:lnTo>
                    <a:lnTo>
                      <a:pt x="0" y="234"/>
                    </a:lnTo>
                    <a:lnTo>
                      <a:pt x="51" y="0"/>
                    </a:lnTo>
                    <a:lnTo>
                      <a:pt x="53" y="2"/>
                    </a:lnTo>
                    <a:close/>
                  </a:path>
                </a:pathLst>
              </a:custGeom>
              <a:solidFill>
                <a:srgbClr val="7475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3" name="Freeform 78">
                <a:extLst>
                  <a:ext uri="{FF2B5EF4-FFF2-40B4-BE49-F238E27FC236}">
                    <a16:creationId xmlns:a16="http://schemas.microsoft.com/office/drawing/2014/main" id="{B221E133-A3E1-4479-9B64-7A4ABC209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9" y="2083"/>
                <a:ext cx="13" cy="58"/>
              </a:xfrm>
              <a:custGeom>
                <a:avLst/>
                <a:gdLst>
                  <a:gd name="T0" fmla="*/ 53 w 53"/>
                  <a:gd name="T1" fmla="*/ 0 h 232"/>
                  <a:gd name="T2" fmla="*/ 1 w 53"/>
                  <a:gd name="T3" fmla="*/ 232 h 232"/>
                  <a:gd name="T4" fmla="*/ 0 w 53"/>
                  <a:gd name="T5" fmla="*/ 232 h 232"/>
                  <a:gd name="T6" fmla="*/ 51 w 53"/>
                  <a:gd name="T7" fmla="*/ 0 h 232"/>
                  <a:gd name="T8" fmla="*/ 53 w 53"/>
                  <a:gd name="T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232">
                    <a:moveTo>
                      <a:pt x="53" y="0"/>
                    </a:moveTo>
                    <a:lnTo>
                      <a:pt x="1" y="232"/>
                    </a:lnTo>
                    <a:lnTo>
                      <a:pt x="0" y="232"/>
                    </a:lnTo>
                    <a:lnTo>
                      <a:pt x="51" y="0"/>
                    </a:lnTo>
                    <a:lnTo>
                      <a:pt x="53" y="0"/>
                    </a:lnTo>
                    <a:close/>
                  </a:path>
                </a:pathLst>
              </a:custGeom>
              <a:solidFill>
                <a:srgbClr val="7476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4" name="Freeform 79">
                <a:extLst>
                  <a:ext uri="{FF2B5EF4-FFF2-40B4-BE49-F238E27FC236}">
                    <a16:creationId xmlns:a16="http://schemas.microsoft.com/office/drawing/2014/main" id="{2E1AEF48-8DE0-41BD-9699-2C62871957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0" y="2083"/>
                <a:ext cx="13" cy="58"/>
              </a:xfrm>
              <a:custGeom>
                <a:avLst/>
                <a:gdLst>
                  <a:gd name="T0" fmla="*/ 53 w 53"/>
                  <a:gd name="T1" fmla="*/ 1 h 232"/>
                  <a:gd name="T2" fmla="*/ 1 w 53"/>
                  <a:gd name="T3" fmla="*/ 232 h 232"/>
                  <a:gd name="T4" fmla="*/ 0 w 53"/>
                  <a:gd name="T5" fmla="*/ 232 h 232"/>
                  <a:gd name="T6" fmla="*/ 51 w 53"/>
                  <a:gd name="T7" fmla="*/ 0 h 232"/>
                  <a:gd name="T8" fmla="*/ 53 w 53"/>
                  <a:gd name="T9" fmla="*/ 1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3" h="232">
                    <a:moveTo>
                      <a:pt x="53" y="1"/>
                    </a:moveTo>
                    <a:lnTo>
                      <a:pt x="1" y="232"/>
                    </a:lnTo>
                    <a:lnTo>
                      <a:pt x="0" y="232"/>
                    </a:lnTo>
                    <a:lnTo>
                      <a:pt x="51" y="0"/>
                    </a:lnTo>
                    <a:lnTo>
                      <a:pt x="53" y="1"/>
                    </a:lnTo>
                    <a:close/>
                  </a:path>
                </a:pathLst>
              </a:custGeom>
              <a:solidFill>
                <a:srgbClr val="7476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5" name="Freeform 80">
                <a:extLst>
                  <a:ext uri="{FF2B5EF4-FFF2-40B4-BE49-F238E27FC236}">
                    <a16:creationId xmlns:a16="http://schemas.microsoft.com/office/drawing/2014/main" id="{7C3E8B8D-1D3B-491E-AB87-D7E6AC7287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0" y="2083"/>
                <a:ext cx="13" cy="58"/>
              </a:xfrm>
              <a:custGeom>
                <a:avLst/>
                <a:gdLst>
                  <a:gd name="T0" fmla="*/ 52 w 52"/>
                  <a:gd name="T1" fmla="*/ 1 h 231"/>
                  <a:gd name="T2" fmla="*/ 1 w 52"/>
                  <a:gd name="T3" fmla="*/ 231 h 231"/>
                  <a:gd name="T4" fmla="*/ 0 w 52"/>
                  <a:gd name="T5" fmla="*/ 231 h 231"/>
                  <a:gd name="T6" fmla="*/ 51 w 52"/>
                  <a:gd name="T7" fmla="*/ 0 h 231"/>
                  <a:gd name="T8" fmla="*/ 52 w 52"/>
                  <a:gd name="T9" fmla="*/ 1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231">
                    <a:moveTo>
                      <a:pt x="52" y="1"/>
                    </a:moveTo>
                    <a:lnTo>
                      <a:pt x="1" y="231"/>
                    </a:lnTo>
                    <a:lnTo>
                      <a:pt x="0" y="231"/>
                    </a:lnTo>
                    <a:lnTo>
                      <a:pt x="51" y="0"/>
                    </a:lnTo>
                    <a:lnTo>
                      <a:pt x="52" y="1"/>
                    </a:lnTo>
                    <a:close/>
                  </a:path>
                </a:pathLst>
              </a:custGeom>
              <a:solidFill>
                <a:srgbClr val="7576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6" name="Freeform 81">
                <a:extLst>
                  <a:ext uri="{FF2B5EF4-FFF2-40B4-BE49-F238E27FC236}">
                    <a16:creationId xmlns:a16="http://schemas.microsoft.com/office/drawing/2014/main" id="{1AFEE8B2-1CBC-4FD1-8553-5FF7B82A11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0" y="2083"/>
                <a:ext cx="13" cy="58"/>
              </a:xfrm>
              <a:custGeom>
                <a:avLst/>
                <a:gdLst>
                  <a:gd name="T0" fmla="*/ 52 w 52"/>
                  <a:gd name="T1" fmla="*/ 1 h 231"/>
                  <a:gd name="T2" fmla="*/ 1 w 52"/>
                  <a:gd name="T3" fmla="*/ 231 h 231"/>
                  <a:gd name="T4" fmla="*/ 0 w 52"/>
                  <a:gd name="T5" fmla="*/ 231 h 231"/>
                  <a:gd name="T6" fmla="*/ 51 w 52"/>
                  <a:gd name="T7" fmla="*/ 0 h 231"/>
                  <a:gd name="T8" fmla="*/ 52 w 52"/>
                  <a:gd name="T9" fmla="*/ 1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231">
                    <a:moveTo>
                      <a:pt x="52" y="1"/>
                    </a:moveTo>
                    <a:lnTo>
                      <a:pt x="1" y="231"/>
                    </a:lnTo>
                    <a:lnTo>
                      <a:pt x="0" y="231"/>
                    </a:lnTo>
                    <a:lnTo>
                      <a:pt x="51" y="0"/>
                    </a:lnTo>
                    <a:lnTo>
                      <a:pt x="52" y="1"/>
                    </a:lnTo>
                    <a:close/>
                  </a:path>
                </a:pathLst>
              </a:custGeom>
              <a:solidFill>
                <a:srgbClr val="7576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7" name="Freeform 82">
                <a:extLst>
                  <a:ext uri="{FF2B5EF4-FFF2-40B4-BE49-F238E27FC236}">
                    <a16:creationId xmlns:a16="http://schemas.microsoft.com/office/drawing/2014/main" id="{BE9696A3-50DC-4BC1-956C-51F0367BC5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0" y="2083"/>
                <a:ext cx="13" cy="58"/>
              </a:xfrm>
              <a:custGeom>
                <a:avLst/>
                <a:gdLst>
                  <a:gd name="T0" fmla="*/ 52 w 52"/>
                  <a:gd name="T1" fmla="*/ 1 h 230"/>
                  <a:gd name="T2" fmla="*/ 1 w 52"/>
                  <a:gd name="T3" fmla="*/ 230 h 230"/>
                  <a:gd name="T4" fmla="*/ 0 w 52"/>
                  <a:gd name="T5" fmla="*/ 230 h 230"/>
                  <a:gd name="T6" fmla="*/ 51 w 52"/>
                  <a:gd name="T7" fmla="*/ 0 h 230"/>
                  <a:gd name="T8" fmla="*/ 52 w 52"/>
                  <a:gd name="T9" fmla="*/ 1 h 2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230">
                    <a:moveTo>
                      <a:pt x="52" y="1"/>
                    </a:moveTo>
                    <a:lnTo>
                      <a:pt x="1" y="230"/>
                    </a:lnTo>
                    <a:lnTo>
                      <a:pt x="0" y="230"/>
                    </a:lnTo>
                    <a:lnTo>
                      <a:pt x="51" y="0"/>
                    </a:lnTo>
                    <a:lnTo>
                      <a:pt x="52" y="1"/>
                    </a:lnTo>
                    <a:close/>
                  </a:path>
                </a:pathLst>
              </a:custGeom>
              <a:solidFill>
                <a:srgbClr val="7577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8" name="Freeform 83">
                <a:extLst>
                  <a:ext uri="{FF2B5EF4-FFF2-40B4-BE49-F238E27FC236}">
                    <a16:creationId xmlns:a16="http://schemas.microsoft.com/office/drawing/2014/main" id="{17233BE8-EC8E-4AA5-AE44-9C7385F3F9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2083"/>
                <a:ext cx="13" cy="58"/>
              </a:xfrm>
              <a:custGeom>
                <a:avLst/>
                <a:gdLst>
                  <a:gd name="T0" fmla="*/ 52 w 52"/>
                  <a:gd name="T1" fmla="*/ 1 h 229"/>
                  <a:gd name="T2" fmla="*/ 1 w 52"/>
                  <a:gd name="T3" fmla="*/ 229 h 229"/>
                  <a:gd name="T4" fmla="*/ 0 w 52"/>
                  <a:gd name="T5" fmla="*/ 229 h 229"/>
                  <a:gd name="T6" fmla="*/ 51 w 52"/>
                  <a:gd name="T7" fmla="*/ 0 h 229"/>
                  <a:gd name="T8" fmla="*/ 52 w 52"/>
                  <a:gd name="T9" fmla="*/ 1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229">
                    <a:moveTo>
                      <a:pt x="52" y="1"/>
                    </a:moveTo>
                    <a:lnTo>
                      <a:pt x="1" y="229"/>
                    </a:lnTo>
                    <a:lnTo>
                      <a:pt x="0" y="229"/>
                    </a:lnTo>
                    <a:lnTo>
                      <a:pt x="51" y="0"/>
                    </a:lnTo>
                    <a:lnTo>
                      <a:pt x="52" y="1"/>
                    </a:lnTo>
                    <a:close/>
                  </a:path>
                </a:pathLst>
              </a:custGeom>
              <a:solidFill>
                <a:srgbClr val="7677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9" name="Freeform 84">
                <a:extLst>
                  <a:ext uri="{FF2B5EF4-FFF2-40B4-BE49-F238E27FC236}">
                    <a16:creationId xmlns:a16="http://schemas.microsoft.com/office/drawing/2014/main" id="{6D2E8CE7-05E6-4DDE-B64C-3EA150D50A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2083"/>
                <a:ext cx="13" cy="58"/>
              </a:xfrm>
              <a:custGeom>
                <a:avLst/>
                <a:gdLst>
                  <a:gd name="T0" fmla="*/ 52 w 52"/>
                  <a:gd name="T1" fmla="*/ 1 h 229"/>
                  <a:gd name="T2" fmla="*/ 1 w 52"/>
                  <a:gd name="T3" fmla="*/ 229 h 229"/>
                  <a:gd name="T4" fmla="*/ 0 w 52"/>
                  <a:gd name="T5" fmla="*/ 229 h 229"/>
                  <a:gd name="T6" fmla="*/ 51 w 52"/>
                  <a:gd name="T7" fmla="*/ 0 h 229"/>
                  <a:gd name="T8" fmla="*/ 52 w 52"/>
                  <a:gd name="T9" fmla="*/ 1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229">
                    <a:moveTo>
                      <a:pt x="52" y="1"/>
                    </a:moveTo>
                    <a:lnTo>
                      <a:pt x="1" y="229"/>
                    </a:lnTo>
                    <a:lnTo>
                      <a:pt x="0" y="229"/>
                    </a:lnTo>
                    <a:lnTo>
                      <a:pt x="51" y="0"/>
                    </a:lnTo>
                    <a:lnTo>
                      <a:pt x="52" y="1"/>
                    </a:lnTo>
                    <a:close/>
                  </a:path>
                </a:pathLst>
              </a:custGeom>
              <a:solidFill>
                <a:srgbClr val="7678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0" name="Freeform 85">
                <a:extLst>
                  <a:ext uri="{FF2B5EF4-FFF2-40B4-BE49-F238E27FC236}">
                    <a16:creationId xmlns:a16="http://schemas.microsoft.com/office/drawing/2014/main" id="{AAE60498-6300-4662-8231-4BF306CC3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2084"/>
                <a:ext cx="13" cy="57"/>
              </a:xfrm>
              <a:custGeom>
                <a:avLst/>
                <a:gdLst>
                  <a:gd name="T0" fmla="*/ 52 w 52"/>
                  <a:gd name="T1" fmla="*/ 1 h 228"/>
                  <a:gd name="T2" fmla="*/ 2 w 52"/>
                  <a:gd name="T3" fmla="*/ 228 h 228"/>
                  <a:gd name="T4" fmla="*/ 0 w 52"/>
                  <a:gd name="T5" fmla="*/ 228 h 228"/>
                  <a:gd name="T6" fmla="*/ 51 w 52"/>
                  <a:gd name="T7" fmla="*/ 0 h 228"/>
                  <a:gd name="T8" fmla="*/ 52 w 52"/>
                  <a:gd name="T9" fmla="*/ 1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228">
                    <a:moveTo>
                      <a:pt x="52" y="1"/>
                    </a:moveTo>
                    <a:lnTo>
                      <a:pt x="2" y="228"/>
                    </a:lnTo>
                    <a:lnTo>
                      <a:pt x="0" y="228"/>
                    </a:lnTo>
                    <a:lnTo>
                      <a:pt x="51" y="0"/>
                    </a:lnTo>
                    <a:lnTo>
                      <a:pt x="52" y="1"/>
                    </a:lnTo>
                    <a:close/>
                  </a:path>
                </a:pathLst>
              </a:custGeom>
              <a:solidFill>
                <a:srgbClr val="76777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1" name="Freeform 86">
                <a:extLst>
                  <a:ext uri="{FF2B5EF4-FFF2-40B4-BE49-F238E27FC236}">
                    <a16:creationId xmlns:a16="http://schemas.microsoft.com/office/drawing/2014/main" id="{C270C0CC-0EFB-4A3A-B575-16B12C2112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1" y="2084"/>
                <a:ext cx="13" cy="57"/>
              </a:xfrm>
              <a:custGeom>
                <a:avLst/>
                <a:gdLst>
                  <a:gd name="T0" fmla="*/ 51 w 51"/>
                  <a:gd name="T1" fmla="*/ 1 h 228"/>
                  <a:gd name="T2" fmla="*/ 1 w 51"/>
                  <a:gd name="T3" fmla="*/ 228 h 228"/>
                  <a:gd name="T4" fmla="*/ 0 w 51"/>
                  <a:gd name="T5" fmla="*/ 228 h 228"/>
                  <a:gd name="T6" fmla="*/ 49 w 51"/>
                  <a:gd name="T7" fmla="*/ 0 h 228"/>
                  <a:gd name="T8" fmla="*/ 51 w 51"/>
                  <a:gd name="T9" fmla="*/ 1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8">
                    <a:moveTo>
                      <a:pt x="51" y="1"/>
                    </a:moveTo>
                    <a:lnTo>
                      <a:pt x="1" y="228"/>
                    </a:lnTo>
                    <a:lnTo>
                      <a:pt x="0" y="228"/>
                    </a:lnTo>
                    <a:lnTo>
                      <a:pt x="49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678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2" name="Freeform 87">
                <a:extLst>
                  <a:ext uri="{FF2B5EF4-FFF2-40B4-BE49-F238E27FC236}">
                    <a16:creationId xmlns:a16="http://schemas.microsoft.com/office/drawing/2014/main" id="{FB1B82E8-57A8-4AD8-B3E5-6E4E497E3B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084"/>
                <a:ext cx="13" cy="57"/>
              </a:xfrm>
              <a:custGeom>
                <a:avLst/>
                <a:gdLst>
                  <a:gd name="T0" fmla="*/ 51 w 51"/>
                  <a:gd name="T1" fmla="*/ 1 h 227"/>
                  <a:gd name="T2" fmla="*/ 1 w 51"/>
                  <a:gd name="T3" fmla="*/ 227 h 227"/>
                  <a:gd name="T4" fmla="*/ 0 w 51"/>
                  <a:gd name="T5" fmla="*/ 227 h 227"/>
                  <a:gd name="T6" fmla="*/ 49 w 51"/>
                  <a:gd name="T7" fmla="*/ 0 h 227"/>
                  <a:gd name="T8" fmla="*/ 51 w 51"/>
                  <a:gd name="T9" fmla="*/ 1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7">
                    <a:moveTo>
                      <a:pt x="51" y="1"/>
                    </a:moveTo>
                    <a:lnTo>
                      <a:pt x="1" y="227"/>
                    </a:lnTo>
                    <a:lnTo>
                      <a:pt x="0" y="227"/>
                    </a:lnTo>
                    <a:lnTo>
                      <a:pt x="49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778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3" name="Freeform 88">
                <a:extLst>
                  <a:ext uri="{FF2B5EF4-FFF2-40B4-BE49-F238E27FC236}">
                    <a16:creationId xmlns:a16="http://schemas.microsoft.com/office/drawing/2014/main" id="{06915597-37DF-4B83-ABFC-62EEFAECB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084"/>
                <a:ext cx="13" cy="57"/>
              </a:xfrm>
              <a:custGeom>
                <a:avLst/>
                <a:gdLst>
                  <a:gd name="T0" fmla="*/ 51 w 51"/>
                  <a:gd name="T1" fmla="*/ 1 h 226"/>
                  <a:gd name="T2" fmla="*/ 1 w 51"/>
                  <a:gd name="T3" fmla="*/ 226 h 226"/>
                  <a:gd name="T4" fmla="*/ 0 w 51"/>
                  <a:gd name="T5" fmla="*/ 226 h 226"/>
                  <a:gd name="T6" fmla="*/ 49 w 51"/>
                  <a:gd name="T7" fmla="*/ 0 h 226"/>
                  <a:gd name="T8" fmla="*/ 51 w 51"/>
                  <a:gd name="T9" fmla="*/ 1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6">
                    <a:moveTo>
                      <a:pt x="51" y="1"/>
                    </a:moveTo>
                    <a:lnTo>
                      <a:pt x="1" y="226"/>
                    </a:lnTo>
                    <a:lnTo>
                      <a:pt x="0" y="226"/>
                    </a:lnTo>
                    <a:lnTo>
                      <a:pt x="49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7787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4" name="Freeform 89">
                <a:extLst>
                  <a:ext uri="{FF2B5EF4-FFF2-40B4-BE49-F238E27FC236}">
                    <a16:creationId xmlns:a16="http://schemas.microsoft.com/office/drawing/2014/main" id="{F0318F7F-ABC5-4B60-A1C7-7EEEB4A7A4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084"/>
                <a:ext cx="13" cy="57"/>
              </a:xfrm>
              <a:custGeom>
                <a:avLst/>
                <a:gdLst>
                  <a:gd name="T0" fmla="*/ 50 w 50"/>
                  <a:gd name="T1" fmla="*/ 1 h 226"/>
                  <a:gd name="T2" fmla="*/ 1 w 50"/>
                  <a:gd name="T3" fmla="*/ 225 h 226"/>
                  <a:gd name="T4" fmla="*/ 0 w 50"/>
                  <a:gd name="T5" fmla="*/ 226 h 226"/>
                  <a:gd name="T6" fmla="*/ 49 w 50"/>
                  <a:gd name="T7" fmla="*/ 0 h 226"/>
                  <a:gd name="T8" fmla="*/ 50 w 50"/>
                  <a:gd name="T9" fmla="*/ 1 h 2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226">
                    <a:moveTo>
                      <a:pt x="50" y="1"/>
                    </a:moveTo>
                    <a:lnTo>
                      <a:pt x="1" y="225"/>
                    </a:lnTo>
                    <a:lnTo>
                      <a:pt x="0" y="226"/>
                    </a:lnTo>
                    <a:lnTo>
                      <a:pt x="49" y="0"/>
                    </a:lnTo>
                    <a:lnTo>
                      <a:pt x="50" y="1"/>
                    </a:lnTo>
                    <a:close/>
                  </a:path>
                </a:pathLst>
              </a:custGeom>
              <a:solidFill>
                <a:srgbClr val="7879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5" name="Freeform 90">
                <a:extLst>
                  <a:ext uri="{FF2B5EF4-FFF2-40B4-BE49-F238E27FC236}">
                    <a16:creationId xmlns:a16="http://schemas.microsoft.com/office/drawing/2014/main" id="{A4EE57AE-CE6C-4CC8-93E3-FA63D6C27B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085"/>
                <a:ext cx="13" cy="56"/>
              </a:xfrm>
              <a:custGeom>
                <a:avLst/>
                <a:gdLst>
                  <a:gd name="T0" fmla="*/ 51 w 51"/>
                  <a:gd name="T1" fmla="*/ 1 h 225"/>
                  <a:gd name="T2" fmla="*/ 2 w 51"/>
                  <a:gd name="T3" fmla="*/ 224 h 225"/>
                  <a:gd name="T4" fmla="*/ 0 w 51"/>
                  <a:gd name="T5" fmla="*/ 225 h 225"/>
                  <a:gd name="T6" fmla="*/ 49 w 51"/>
                  <a:gd name="T7" fmla="*/ 0 h 225"/>
                  <a:gd name="T8" fmla="*/ 51 w 51"/>
                  <a:gd name="T9" fmla="*/ 1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5">
                    <a:moveTo>
                      <a:pt x="51" y="1"/>
                    </a:moveTo>
                    <a:lnTo>
                      <a:pt x="2" y="224"/>
                    </a:lnTo>
                    <a:lnTo>
                      <a:pt x="0" y="225"/>
                    </a:lnTo>
                    <a:lnTo>
                      <a:pt x="49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879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6" name="Freeform 91">
                <a:extLst>
                  <a:ext uri="{FF2B5EF4-FFF2-40B4-BE49-F238E27FC236}">
                    <a16:creationId xmlns:a16="http://schemas.microsoft.com/office/drawing/2014/main" id="{D5898CC0-B8D1-4C36-9758-874BE536CD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2085"/>
                <a:ext cx="12" cy="56"/>
              </a:xfrm>
              <a:custGeom>
                <a:avLst/>
                <a:gdLst>
                  <a:gd name="T0" fmla="*/ 51 w 51"/>
                  <a:gd name="T1" fmla="*/ 1 h 223"/>
                  <a:gd name="T2" fmla="*/ 2 w 51"/>
                  <a:gd name="T3" fmla="*/ 223 h 223"/>
                  <a:gd name="T4" fmla="*/ 0 w 51"/>
                  <a:gd name="T5" fmla="*/ 223 h 223"/>
                  <a:gd name="T6" fmla="*/ 50 w 51"/>
                  <a:gd name="T7" fmla="*/ 0 h 223"/>
                  <a:gd name="T8" fmla="*/ 51 w 51"/>
                  <a:gd name="T9" fmla="*/ 1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3">
                    <a:moveTo>
                      <a:pt x="51" y="1"/>
                    </a:moveTo>
                    <a:lnTo>
                      <a:pt x="2" y="223"/>
                    </a:lnTo>
                    <a:lnTo>
                      <a:pt x="0" y="223"/>
                    </a:lnTo>
                    <a:lnTo>
                      <a:pt x="50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879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7" name="Freeform 92">
                <a:extLst>
                  <a:ext uri="{FF2B5EF4-FFF2-40B4-BE49-F238E27FC236}">
                    <a16:creationId xmlns:a16="http://schemas.microsoft.com/office/drawing/2014/main" id="{27066FCB-DCBE-4582-B9C5-DBC0EE3886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2085"/>
                <a:ext cx="13" cy="56"/>
              </a:xfrm>
              <a:custGeom>
                <a:avLst/>
                <a:gdLst>
                  <a:gd name="T0" fmla="*/ 51 w 51"/>
                  <a:gd name="T1" fmla="*/ 1 h 223"/>
                  <a:gd name="T2" fmla="*/ 2 w 51"/>
                  <a:gd name="T3" fmla="*/ 223 h 223"/>
                  <a:gd name="T4" fmla="*/ 0 w 51"/>
                  <a:gd name="T5" fmla="*/ 223 h 223"/>
                  <a:gd name="T6" fmla="*/ 50 w 51"/>
                  <a:gd name="T7" fmla="*/ 0 h 223"/>
                  <a:gd name="T8" fmla="*/ 51 w 51"/>
                  <a:gd name="T9" fmla="*/ 1 h 2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3">
                    <a:moveTo>
                      <a:pt x="51" y="1"/>
                    </a:moveTo>
                    <a:lnTo>
                      <a:pt x="2" y="223"/>
                    </a:lnTo>
                    <a:lnTo>
                      <a:pt x="0" y="223"/>
                    </a:lnTo>
                    <a:lnTo>
                      <a:pt x="50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8797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8" name="Freeform 93">
                <a:extLst>
                  <a:ext uri="{FF2B5EF4-FFF2-40B4-BE49-F238E27FC236}">
                    <a16:creationId xmlns:a16="http://schemas.microsoft.com/office/drawing/2014/main" id="{029FC08B-BA38-429D-AA51-894E92CA20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3" y="2085"/>
                <a:ext cx="13" cy="56"/>
              </a:xfrm>
              <a:custGeom>
                <a:avLst/>
                <a:gdLst>
                  <a:gd name="T0" fmla="*/ 51 w 51"/>
                  <a:gd name="T1" fmla="*/ 1 h 222"/>
                  <a:gd name="T2" fmla="*/ 2 w 51"/>
                  <a:gd name="T3" fmla="*/ 222 h 222"/>
                  <a:gd name="T4" fmla="*/ 0 w 51"/>
                  <a:gd name="T5" fmla="*/ 222 h 222"/>
                  <a:gd name="T6" fmla="*/ 50 w 51"/>
                  <a:gd name="T7" fmla="*/ 0 h 222"/>
                  <a:gd name="T8" fmla="*/ 51 w 51"/>
                  <a:gd name="T9" fmla="*/ 1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2">
                    <a:moveTo>
                      <a:pt x="51" y="1"/>
                    </a:moveTo>
                    <a:lnTo>
                      <a:pt x="2" y="222"/>
                    </a:lnTo>
                    <a:lnTo>
                      <a:pt x="0" y="222"/>
                    </a:lnTo>
                    <a:lnTo>
                      <a:pt x="50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97A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9" name="Freeform 94">
                <a:extLst>
                  <a:ext uri="{FF2B5EF4-FFF2-40B4-BE49-F238E27FC236}">
                    <a16:creationId xmlns:a16="http://schemas.microsoft.com/office/drawing/2014/main" id="{7CF228F5-0C0E-4750-92B2-51C7567EFB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2085"/>
                <a:ext cx="12" cy="56"/>
              </a:xfrm>
              <a:custGeom>
                <a:avLst/>
                <a:gdLst>
                  <a:gd name="T0" fmla="*/ 51 w 51"/>
                  <a:gd name="T1" fmla="*/ 1 h 222"/>
                  <a:gd name="T2" fmla="*/ 2 w 51"/>
                  <a:gd name="T3" fmla="*/ 222 h 222"/>
                  <a:gd name="T4" fmla="*/ 0 w 51"/>
                  <a:gd name="T5" fmla="*/ 222 h 222"/>
                  <a:gd name="T6" fmla="*/ 50 w 51"/>
                  <a:gd name="T7" fmla="*/ 0 h 222"/>
                  <a:gd name="T8" fmla="*/ 51 w 51"/>
                  <a:gd name="T9" fmla="*/ 1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2">
                    <a:moveTo>
                      <a:pt x="51" y="1"/>
                    </a:moveTo>
                    <a:lnTo>
                      <a:pt x="2" y="222"/>
                    </a:lnTo>
                    <a:lnTo>
                      <a:pt x="0" y="222"/>
                    </a:lnTo>
                    <a:lnTo>
                      <a:pt x="50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97A7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0" name="Freeform 95">
                <a:extLst>
                  <a:ext uri="{FF2B5EF4-FFF2-40B4-BE49-F238E27FC236}">
                    <a16:creationId xmlns:a16="http://schemas.microsoft.com/office/drawing/2014/main" id="{75A02A96-18B5-4863-8526-C1554F28E0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2085"/>
                <a:ext cx="12" cy="56"/>
              </a:xfrm>
              <a:custGeom>
                <a:avLst/>
                <a:gdLst>
                  <a:gd name="T0" fmla="*/ 51 w 51"/>
                  <a:gd name="T1" fmla="*/ 1 h 221"/>
                  <a:gd name="T2" fmla="*/ 2 w 51"/>
                  <a:gd name="T3" fmla="*/ 221 h 221"/>
                  <a:gd name="T4" fmla="*/ 0 w 51"/>
                  <a:gd name="T5" fmla="*/ 221 h 221"/>
                  <a:gd name="T6" fmla="*/ 49 w 51"/>
                  <a:gd name="T7" fmla="*/ 0 h 221"/>
                  <a:gd name="T8" fmla="*/ 51 w 51"/>
                  <a:gd name="T9" fmla="*/ 1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1">
                    <a:moveTo>
                      <a:pt x="51" y="1"/>
                    </a:moveTo>
                    <a:lnTo>
                      <a:pt x="2" y="221"/>
                    </a:lnTo>
                    <a:lnTo>
                      <a:pt x="0" y="221"/>
                    </a:lnTo>
                    <a:lnTo>
                      <a:pt x="49" y="0"/>
                    </a:ln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A7B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1" name="Freeform 96">
                <a:extLst>
                  <a:ext uri="{FF2B5EF4-FFF2-40B4-BE49-F238E27FC236}">
                    <a16:creationId xmlns:a16="http://schemas.microsoft.com/office/drawing/2014/main" id="{E24A87A7-34F4-4CE4-9C0A-63BB590BC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2086"/>
                <a:ext cx="13" cy="55"/>
              </a:xfrm>
              <a:custGeom>
                <a:avLst/>
                <a:gdLst>
                  <a:gd name="T0" fmla="*/ 51 w 51"/>
                  <a:gd name="T1" fmla="*/ 2 h 220"/>
                  <a:gd name="T2" fmla="*/ 3 w 51"/>
                  <a:gd name="T3" fmla="*/ 220 h 220"/>
                  <a:gd name="T4" fmla="*/ 0 w 51"/>
                  <a:gd name="T5" fmla="*/ 220 h 220"/>
                  <a:gd name="T6" fmla="*/ 49 w 51"/>
                  <a:gd name="T7" fmla="*/ 0 h 220"/>
                  <a:gd name="T8" fmla="*/ 51 w 51"/>
                  <a:gd name="T9" fmla="*/ 2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0">
                    <a:moveTo>
                      <a:pt x="51" y="2"/>
                    </a:moveTo>
                    <a:lnTo>
                      <a:pt x="3" y="220"/>
                    </a:lnTo>
                    <a:lnTo>
                      <a:pt x="0" y="220"/>
                    </a:lnTo>
                    <a:lnTo>
                      <a:pt x="49" y="0"/>
                    </a:lnTo>
                    <a:lnTo>
                      <a:pt x="51" y="2"/>
                    </a:lnTo>
                    <a:close/>
                  </a:path>
                </a:pathLst>
              </a:custGeom>
              <a:solidFill>
                <a:srgbClr val="7A7B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2" name="Freeform 97">
                <a:extLst>
                  <a:ext uri="{FF2B5EF4-FFF2-40B4-BE49-F238E27FC236}">
                    <a16:creationId xmlns:a16="http://schemas.microsoft.com/office/drawing/2014/main" id="{5818680C-EC08-4569-B16E-FFD9BCC656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2086"/>
                <a:ext cx="13" cy="55"/>
              </a:xfrm>
              <a:custGeom>
                <a:avLst/>
                <a:gdLst>
                  <a:gd name="T0" fmla="*/ 51 w 51"/>
                  <a:gd name="T1" fmla="*/ 2 h 220"/>
                  <a:gd name="T2" fmla="*/ 3 w 51"/>
                  <a:gd name="T3" fmla="*/ 220 h 220"/>
                  <a:gd name="T4" fmla="*/ 0 w 51"/>
                  <a:gd name="T5" fmla="*/ 220 h 220"/>
                  <a:gd name="T6" fmla="*/ 49 w 51"/>
                  <a:gd name="T7" fmla="*/ 0 h 220"/>
                  <a:gd name="T8" fmla="*/ 51 w 51"/>
                  <a:gd name="T9" fmla="*/ 2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" h="220">
                    <a:moveTo>
                      <a:pt x="51" y="2"/>
                    </a:moveTo>
                    <a:lnTo>
                      <a:pt x="3" y="220"/>
                    </a:lnTo>
                    <a:lnTo>
                      <a:pt x="0" y="220"/>
                    </a:lnTo>
                    <a:lnTo>
                      <a:pt x="49" y="0"/>
                    </a:lnTo>
                    <a:lnTo>
                      <a:pt x="51" y="2"/>
                    </a:lnTo>
                    <a:close/>
                  </a:path>
                </a:pathLst>
              </a:custGeom>
              <a:solidFill>
                <a:srgbClr val="797B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3" name="Freeform 98">
                <a:extLst>
                  <a:ext uri="{FF2B5EF4-FFF2-40B4-BE49-F238E27FC236}">
                    <a16:creationId xmlns:a16="http://schemas.microsoft.com/office/drawing/2014/main" id="{497F9332-921F-4033-B691-C69CC44934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5" y="2086"/>
                <a:ext cx="12" cy="55"/>
              </a:xfrm>
              <a:custGeom>
                <a:avLst/>
                <a:gdLst>
                  <a:gd name="T0" fmla="*/ 49 w 49"/>
                  <a:gd name="T1" fmla="*/ 1 h 218"/>
                  <a:gd name="T2" fmla="*/ 2 w 49"/>
                  <a:gd name="T3" fmla="*/ 217 h 218"/>
                  <a:gd name="T4" fmla="*/ 0 w 49"/>
                  <a:gd name="T5" fmla="*/ 218 h 218"/>
                  <a:gd name="T6" fmla="*/ 48 w 49"/>
                  <a:gd name="T7" fmla="*/ 0 h 218"/>
                  <a:gd name="T8" fmla="*/ 49 w 49"/>
                  <a:gd name="T9" fmla="*/ 1 h 2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18">
                    <a:moveTo>
                      <a:pt x="49" y="1"/>
                    </a:moveTo>
                    <a:lnTo>
                      <a:pt x="2" y="217"/>
                    </a:lnTo>
                    <a:lnTo>
                      <a:pt x="0" y="218"/>
                    </a:lnTo>
                    <a:lnTo>
                      <a:pt x="48" y="0"/>
                    </a:lnTo>
                    <a:lnTo>
                      <a:pt x="49" y="1"/>
                    </a:lnTo>
                    <a:close/>
                  </a:path>
                </a:pathLst>
              </a:custGeom>
              <a:solidFill>
                <a:srgbClr val="7A7B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4" name="Freeform 99">
                <a:extLst>
                  <a:ext uri="{FF2B5EF4-FFF2-40B4-BE49-F238E27FC236}">
                    <a16:creationId xmlns:a16="http://schemas.microsoft.com/office/drawing/2014/main" id="{79CEE479-CF9A-4550-AD92-6D71CD4BAC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5" y="2086"/>
                <a:ext cx="12" cy="54"/>
              </a:xfrm>
              <a:custGeom>
                <a:avLst/>
                <a:gdLst>
                  <a:gd name="T0" fmla="*/ 49 w 49"/>
                  <a:gd name="T1" fmla="*/ 1 h 216"/>
                  <a:gd name="T2" fmla="*/ 2 w 49"/>
                  <a:gd name="T3" fmla="*/ 216 h 216"/>
                  <a:gd name="T4" fmla="*/ 0 w 49"/>
                  <a:gd name="T5" fmla="*/ 216 h 216"/>
                  <a:gd name="T6" fmla="*/ 48 w 49"/>
                  <a:gd name="T7" fmla="*/ 0 h 216"/>
                  <a:gd name="T8" fmla="*/ 49 w 49"/>
                  <a:gd name="T9" fmla="*/ 1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16">
                    <a:moveTo>
                      <a:pt x="49" y="1"/>
                    </a:moveTo>
                    <a:lnTo>
                      <a:pt x="2" y="216"/>
                    </a:lnTo>
                    <a:lnTo>
                      <a:pt x="0" y="216"/>
                    </a:lnTo>
                    <a:lnTo>
                      <a:pt x="48" y="0"/>
                    </a:lnTo>
                    <a:lnTo>
                      <a:pt x="49" y="1"/>
                    </a:lnTo>
                    <a:close/>
                  </a:path>
                </a:pathLst>
              </a:custGeom>
              <a:solidFill>
                <a:srgbClr val="7A7C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5" name="Freeform 100">
                <a:extLst>
                  <a:ext uri="{FF2B5EF4-FFF2-40B4-BE49-F238E27FC236}">
                    <a16:creationId xmlns:a16="http://schemas.microsoft.com/office/drawing/2014/main" id="{4E9618F7-6B77-4577-BCC4-9E1A91AC90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5" y="2086"/>
                <a:ext cx="13" cy="54"/>
              </a:xfrm>
              <a:custGeom>
                <a:avLst/>
                <a:gdLst>
                  <a:gd name="T0" fmla="*/ 49 w 49"/>
                  <a:gd name="T1" fmla="*/ 1 h 216"/>
                  <a:gd name="T2" fmla="*/ 2 w 49"/>
                  <a:gd name="T3" fmla="*/ 216 h 216"/>
                  <a:gd name="T4" fmla="*/ 0 w 49"/>
                  <a:gd name="T5" fmla="*/ 216 h 216"/>
                  <a:gd name="T6" fmla="*/ 48 w 49"/>
                  <a:gd name="T7" fmla="*/ 0 h 216"/>
                  <a:gd name="T8" fmla="*/ 49 w 49"/>
                  <a:gd name="T9" fmla="*/ 1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16">
                    <a:moveTo>
                      <a:pt x="49" y="1"/>
                    </a:moveTo>
                    <a:lnTo>
                      <a:pt x="2" y="216"/>
                    </a:lnTo>
                    <a:lnTo>
                      <a:pt x="0" y="216"/>
                    </a:lnTo>
                    <a:lnTo>
                      <a:pt x="48" y="0"/>
                    </a:lnTo>
                    <a:lnTo>
                      <a:pt x="49" y="1"/>
                    </a:lnTo>
                    <a:close/>
                  </a:path>
                </a:pathLst>
              </a:custGeom>
              <a:solidFill>
                <a:srgbClr val="7B7C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6" name="Freeform 101">
                <a:extLst>
                  <a:ext uri="{FF2B5EF4-FFF2-40B4-BE49-F238E27FC236}">
                    <a16:creationId xmlns:a16="http://schemas.microsoft.com/office/drawing/2014/main" id="{717DB28A-7B63-49E2-8061-1A891486EB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5" y="2086"/>
                <a:ext cx="13" cy="54"/>
              </a:xfrm>
              <a:custGeom>
                <a:avLst/>
                <a:gdLst>
                  <a:gd name="T0" fmla="*/ 49 w 49"/>
                  <a:gd name="T1" fmla="*/ 1 h 215"/>
                  <a:gd name="T2" fmla="*/ 2 w 49"/>
                  <a:gd name="T3" fmla="*/ 215 h 215"/>
                  <a:gd name="T4" fmla="*/ 0 w 49"/>
                  <a:gd name="T5" fmla="*/ 215 h 215"/>
                  <a:gd name="T6" fmla="*/ 48 w 49"/>
                  <a:gd name="T7" fmla="*/ 0 h 215"/>
                  <a:gd name="T8" fmla="*/ 49 w 49"/>
                  <a:gd name="T9" fmla="*/ 1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15">
                    <a:moveTo>
                      <a:pt x="49" y="1"/>
                    </a:moveTo>
                    <a:lnTo>
                      <a:pt x="2" y="215"/>
                    </a:lnTo>
                    <a:lnTo>
                      <a:pt x="0" y="215"/>
                    </a:lnTo>
                    <a:lnTo>
                      <a:pt x="48" y="0"/>
                    </a:lnTo>
                    <a:lnTo>
                      <a:pt x="49" y="1"/>
                    </a:lnTo>
                    <a:close/>
                  </a:path>
                </a:pathLst>
              </a:custGeom>
              <a:solidFill>
                <a:srgbClr val="7B7C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7" name="Freeform 102">
                <a:extLst>
                  <a:ext uri="{FF2B5EF4-FFF2-40B4-BE49-F238E27FC236}">
                    <a16:creationId xmlns:a16="http://schemas.microsoft.com/office/drawing/2014/main" id="{568CC198-4140-4175-B5CE-7ACD131077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2086"/>
                <a:ext cx="12" cy="54"/>
              </a:xfrm>
              <a:custGeom>
                <a:avLst/>
                <a:gdLst>
                  <a:gd name="T0" fmla="*/ 48 w 48"/>
                  <a:gd name="T1" fmla="*/ 1 h 215"/>
                  <a:gd name="T2" fmla="*/ 1 w 48"/>
                  <a:gd name="T3" fmla="*/ 215 h 215"/>
                  <a:gd name="T4" fmla="*/ 0 w 48"/>
                  <a:gd name="T5" fmla="*/ 215 h 215"/>
                  <a:gd name="T6" fmla="*/ 47 w 48"/>
                  <a:gd name="T7" fmla="*/ 0 h 215"/>
                  <a:gd name="T8" fmla="*/ 48 w 48"/>
                  <a:gd name="T9" fmla="*/ 1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15">
                    <a:moveTo>
                      <a:pt x="48" y="1"/>
                    </a:moveTo>
                    <a:lnTo>
                      <a:pt x="1" y="215"/>
                    </a:lnTo>
                    <a:lnTo>
                      <a:pt x="0" y="215"/>
                    </a:lnTo>
                    <a:lnTo>
                      <a:pt x="47" y="0"/>
                    </a:lnTo>
                    <a:lnTo>
                      <a:pt x="48" y="1"/>
                    </a:lnTo>
                    <a:close/>
                  </a:path>
                </a:pathLst>
              </a:custGeom>
              <a:solidFill>
                <a:srgbClr val="7C7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8" name="Freeform 103">
                <a:extLst>
                  <a:ext uri="{FF2B5EF4-FFF2-40B4-BE49-F238E27FC236}">
                    <a16:creationId xmlns:a16="http://schemas.microsoft.com/office/drawing/2014/main" id="{A92A474F-8723-4D9D-B52D-867428FC8B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2087"/>
                <a:ext cx="12" cy="53"/>
              </a:xfrm>
              <a:custGeom>
                <a:avLst/>
                <a:gdLst>
                  <a:gd name="T0" fmla="*/ 48 w 48"/>
                  <a:gd name="T1" fmla="*/ 1 h 214"/>
                  <a:gd name="T2" fmla="*/ 1 w 48"/>
                  <a:gd name="T3" fmla="*/ 214 h 214"/>
                  <a:gd name="T4" fmla="*/ 0 w 48"/>
                  <a:gd name="T5" fmla="*/ 214 h 214"/>
                  <a:gd name="T6" fmla="*/ 47 w 48"/>
                  <a:gd name="T7" fmla="*/ 0 h 214"/>
                  <a:gd name="T8" fmla="*/ 48 w 48"/>
                  <a:gd name="T9" fmla="*/ 1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14">
                    <a:moveTo>
                      <a:pt x="48" y="1"/>
                    </a:moveTo>
                    <a:lnTo>
                      <a:pt x="1" y="214"/>
                    </a:lnTo>
                    <a:lnTo>
                      <a:pt x="0" y="214"/>
                    </a:lnTo>
                    <a:lnTo>
                      <a:pt x="47" y="0"/>
                    </a:lnTo>
                    <a:lnTo>
                      <a:pt x="48" y="1"/>
                    </a:lnTo>
                    <a:close/>
                  </a:path>
                </a:pathLst>
              </a:custGeom>
              <a:solidFill>
                <a:srgbClr val="7B7D7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9" name="Freeform 104">
                <a:extLst>
                  <a:ext uri="{FF2B5EF4-FFF2-40B4-BE49-F238E27FC236}">
                    <a16:creationId xmlns:a16="http://schemas.microsoft.com/office/drawing/2014/main" id="{A7A5832F-E9EB-4509-80C2-3D27E154ED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087"/>
                <a:ext cx="12" cy="53"/>
              </a:xfrm>
              <a:custGeom>
                <a:avLst/>
                <a:gdLst>
                  <a:gd name="T0" fmla="*/ 49 w 49"/>
                  <a:gd name="T1" fmla="*/ 1 h 213"/>
                  <a:gd name="T2" fmla="*/ 1 w 49"/>
                  <a:gd name="T3" fmla="*/ 213 h 213"/>
                  <a:gd name="T4" fmla="*/ 0 w 49"/>
                  <a:gd name="T5" fmla="*/ 213 h 213"/>
                  <a:gd name="T6" fmla="*/ 46 w 49"/>
                  <a:gd name="T7" fmla="*/ 0 h 213"/>
                  <a:gd name="T8" fmla="*/ 49 w 49"/>
                  <a:gd name="T9" fmla="*/ 1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13">
                    <a:moveTo>
                      <a:pt x="49" y="1"/>
                    </a:moveTo>
                    <a:lnTo>
                      <a:pt x="1" y="213"/>
                    </a:lnTo>
                    <a:lnTo>
                      <a:pt x="0" y="213"/>
                    </a:lnTo>
                    <a:lnTo>
                      <a:pt x="46" y="0"/>
                    </a:lnTo>
                    <a:lnTo>
                      <a:pt x="49" y="1"/>
                    </a:lnTo>
                    <a:close/>
                  </a:path>
                </a:pathLst>
              </a:custGeom>
              <a:solidFill>
                <a:srgbClr val="7C7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0" name="Freeform 105">
                <a:extLst>
                  <a:ext uri="{FF2B5EF4-FFF2-40B4-BE49-F238E27FC236}">
                    <a16:creationId xmlns:a16="http://schemas.microsoft.com/office/drawing/2014/main" id="{C54E442E-1295-449E-BF0F-6AAA1EBECB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087"/>
                <a:ext cx="12" cy="53"/>
              </a:xfrm>
              <a:custGeom>
                <a:avLst/>
                <a:gdLst>
                  <a:gd name="T0" fmla="*/ 49 w 49"/>
                  <a:gd name="T1" fmla="*/ 1 h 213"/>
                  <a:gd name="T2" fmla="*/ 1 w 49"/>
                  <a:gd name="T3" fmla="*/ 212 h 213"/>
                  <a:gd name="T4" fmla="*/ 0 w 49"/>
                  <a:gd name="T5" fmla="*/ 213 h 213"/>
                  <a:gd name="T6" fmla="*/ 46 w 49"/>
                  <a:gd name="T7" fmla="*/ 0 h 213"/>
                  <a:gd name="T8" fmla="*/ 49 w 49"/>
                  <a:gd name="T9" fmla="*/ 1 h 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213">
                    <a:moveTo>
                      <a:pt x="49" y="1"/>
                    </a:moveTo>
                    <a:lnTo>
                      <a:pt x="1" y="212"/>
                    </a:lnTo>
                    <a:lnTo>
                      <a:pt x="0" y="213"/>
                    </a:lnTo>
                    <a:lnTo>
                      <a:pt x="46" y="0"/>
                    </a:lnTo>
                    <a:lnTo>
                      <a:pt x="49" y="1"/>
                    </a:lnTo>
                    <a:close/>
                  </a:path>
                </a:pathLst>
              </a:custGeom>
              <a:solidFill>
                <a:srgbClr val="7C7D7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1" name="Freeform 106">
                <a:extLst>
                  <a:ext uri="{FF2B5EF4-FFF2-40B4-BE49-F238E27FC236}">
                    <a16:creationId xmlns:a16="http://schemas.microsoft.com/office/drawing/2014/main" id="{FED85A79-BE78-423A-AE60-A03DCB39FE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087"/>
                <a:ext cx="12" cy="53"/>
              </a:xfrm>
              <a:custGeom>
                <a:avLst/>
                <a:gdLst>
                  <a:gd name="T0" fmla="*/ 48 w 48"/>
                  <a:gd name="T1" fmla="*/ 1 h 211"/>
                  <a:gd name="T2" fmla="*/ 1 w 48"/>
                  <a:gd name="T3" fmla="*/ 211 h 211"/>
                  <a:gd name="T4" fmla="*/ 0 w 48"/>
                  <a:gd name="T5" fmla="*/ 211 h 211"/>
                  <a:gd name="T6" fmla="*/ 47 w 48"/>
                  <a:gd name="T7" fmla="*/ 0 h 211"/>
                  <a:gd name="T8" fmla="*/ 48 w 48"/>
                  <a:gd name="T9" fmla="*/ 1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11">
                    <a:moveTo>
                      <a:pt x="48" y="1"/>
                    </a:moveTo>
                    <a:lnTo>
                      <a:pt x="1" y="211"/>
                    </a:lnTo>
                    <a:lnTo>
                      <a:pt x="0" y="211"/>
                    </a:lnTo>
                    <a:lnTo>
                      <a:pt x="47" y="0"/>
                    </a:lnTo>
                    <a:lnTo>
                      <a:pt x="48" y="1"/>
                    </a:lnTo>
                    <a:close/>
                  </a:path>
                </a:pathLst>
              </a:custGeom>
              <a:solidFill>
                <a:srgbClr val="7C7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2" name="Freeform 107">
                <a:extLst>
                  <a:ext uri="{FF2B5EF4-FFF2-40B4-BE49-F238E27FC236}">
                    <a16:creationId xmlns:a16="http://schemas.microsoft.com/office/drawing/2014/main" id="{0BE48BB5-80E6-474E-BAAF-DF3ED97DC9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7" y="2087"/>
                <a:ext cx="12" cy="53"/>
              </a:xfrm>
              <a:custGeom>
                <a:avLst/>
                <a:gdLst>
                  <a:gd name="T0" fmla="*/ 48 w 48"/>
                  <a:gd name="T1" fmla="*/ 1 h 210"/>
                  <a:gd name="T2" fmla="*/ 1 w 48"/>
                  <a:gd name="T3" fmla="*/ 210 h 210"/>
                  <a:gd name="T4" fmla="*/ 0 w 48"/>
                  <a:gd name="T5" fmla="*/ 210 h 210"/>
                  <a:gd name="T6" fmla="*/ 47 w 48"/>
                  <a:gd name="T7" fmla="*/ 0 h 210"/>
                  <a:gd name="T8" fmla="*/ 48 w 48"/>
                  <a:gd name="T9" fmla="*/ 1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10">
                    <a:moveTo>
                      <a:pt x="48" y="1"/>
                    </a:moveTo>
                    <a:lnTo>
                      <a:pt x="1" y="210"/>
                    </a:lnTo>
                    <a:lnTo>
                      <a:pt x="0" y="210"/>
                    </a:lnTo>
                    <a:lnTo>
                      <a:pt x="47" y="0"/>
                    </a:lnTo>
                    <a:lnTo>
                      <a:pt x="48" y="1"/>
                    </a:lnTo>
                    <a:close/>
                  </a:path>
                </a:pathLst>
              </a:custGeom>
              <a:solidFill>
                <a:srgbClr val="7D7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3" name="Freeform 108">
                <a:extLst>
                  <a:ext uri="{FF2B5EF4-FFF2-40B4-BE49-F238E27FC236}">
                    <a16:creationId xmlns:a16="http://schemas.microsoft.com/office/drawing/2014/main" id="{95A4113F-03D6-4BF9-BAE5-9F43E5AF5B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2087"/>
                <a:ext cx="11" cy="53"/>
              </a:xfrm>
              <a:custGeom>
                <a:avLst/>
                <a:gdLst>
                  <a:gd name="T0" fmla="*/ 48 w 48"/>
                  <a:gd name="T1" fmla="*/ 1 h 210"/>
                  <a:gd name="T2" fmla="*/ 1 w 48"/>
                  <a:gd name="T3" fmla="*/ 210 h 210"/>
                  <a:gd name="T4" fmla="*/ 0 w 48"/>
                  <a:gd name="T5" fmla="*/ 210 h 210"/>
                  <a:gd name="T6" fmla="*/ 47 w 48"/>
                  <a:gd name="T7" fmla="*/ 0 h 210"/>
                  <a:gd name="T8" fmla="*/ 48 w 48"/>
                  <a:gd name="T9" fmla="*/ 1 h 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10">
                    <a:moveTo>
                      <a:pt x="48" y="1"/>
                    </a:moveTo>
                    <a:lnTo>
                      <a:pt x="1" y="210"/>
                    </a:lnTo>
                    <a:lnTo>
                      <a:pt x="0" y="210"/>
                    </a:lnTo>
                    <a:lnTo>
                      <a:pt x="47" y="0"/>
                    </a:lnTo>
                    <a:lnTo>
                      <a:pt x="48" y="1"/>
                    </a:lnTo>
                    <a:close/>
                  </a:path>
                </a:pathLst>
              </a:custGeom>
              <a:solidFill>
                <a:srgbClr val="7C7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4" name="Freeform 109">
                <a:extLst>
                  <a:ext uri="{FF2B5EF4-FFF2-40B4-BE49-F238E27FC236}">
                    <a16:creationId xmlns:a16="http://schemas.microsoft.com/office/drawing/2014/main" id="{ADF55DB2-A539-4436-B80E-F10F26EB0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2088"/>
                <a:ext cx="12" cy="52"/>
              </a:xfrm>
              <a:custGeom>
                <a:avLst/>
                <a:gdLst>
                  <a:gd name="T0" fmla="*/ 48 w 48"/>
                  <a:gd name="T1" fmla="*/ 1 h 209"/>
                  <a:gd name="T2" fmla="*/ 3 w 48"/>
                  <a:gd name="T3" fmla="*/ 209 h 209"/>
                  <a:gd name="T4" fmla="*/ 0 w 48"/>
                  <a:gd name="T5" fmla="*/ 209 h 209"/>
                  <a:gd name="T6" fmla="*/ 47 w 48"/>
                  <a:gd name="T7" fmla="*/ 0 h 209"/>
                  <a:gd name="T8" fmla="*/ 48 w 48"/>
                  <a:gd name="T9" fmla="*/ 1 h 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09">
                    <a:moveTo>
                      <a:pt x="48" y="1"/>
                    </a:moveTo>
                    <a:lnTo>
                      <a:pt x="3" y="209"/>
                    </a:lnTo>
                    <a:lnTo>
                      <a:pt x="0" y="209"/>
                    </a:lnTo>
                    <a:lnTo>
                      <a:pt x="47" y="0"/>
                    </a:lnTo>
                    <a:lnTo>
                      <a:pt x="48" y="1"/>
                    </a:lnTo>
                    <a:close/>
                  </a:path>
                </a:pathLst>
              </a:custGeom>
              <a:solidFill>
                <a:srgbClr val="7D7E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5" name="Freeform 110">
                <a:extLst>
                  <a:ext uri="{FF2B5EF4-FFF2-40B4-BE49-F238E27FC236}">
                    <a16:creationId xmlns:a16="http://schemas.microsoft.com/office/drawing/2014/main" id="{123EDF3D-8F6A-46F9-8BF0-3867C6E941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2088"/>
                <a:ext cx="12" cy="52"/>
              </a:xfrm>
              <a:custGeom>
                <a:avLst/>
                <a:gdLst>
                  <a:gd name="T0" fmla="*/ 47 w 47"/>
                  <a:gd name="T1" fmla="*/ 0 h 208"/>
                  <a:gd name="T2" fmla="*/ 2 w 47"/>
                  <a:gd name="T3" fmla="*/ 208 h 208"/>
                  <a:gd name="T4" fmla="*/ 0 w 47"/>
                  <a:gd name="T5" fmla="*/ 208 h 208"/>
                  <a:gd name="T6" fmla="*/ 46 w 47"/>
                  <a:gd name="T7" fmla="*/ 0 h 208"/>
                  <a:gd name="T8" fmla="*/ 47 w 47"/>
                  <a:gd name="T9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208">
                    <a:moveTo>
                      <a:pt x="47" y="0"/>
                    </a:moveTo>
                    <a:lnTo>
                      <a:pt x="2" y="208"/>
                    </a:lnTo>
                    <a:lnTo>
                      <a:pt x="0" y="208"/>
                    </a:lnTo>
                    <a:lnTo>
                      <a:pt x="46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7D7F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6" name="Freeform 111">
                <a:extLst>
                  <a:ext uri="{FF2B5EF4-FFF2-40B4-BE49-F238E27FC236}">
                    <a16:creationId xmlns:a16="http://schemas.microsoft.com/office/drawing/2014/main" id="{46D9E839-A9EB-4001-A336-7B96C530DB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2088"/>
                <a:ext cx="12" cy="52"/>
              </a:xfrm>
              <a:custGeom>
                <a:avLst/>
                <a:gdLst>
                  <a:gd name="T0" fmla="*/ 47 w 47"/>
                  <a:gd name="T1" fmla="*/ 1 h 208"/>
                  <a:gd name="T2" fmla="*/ 2 w 47"/>
                  <a:gd name="T3" fmla="*/ 207 h 208"/>
                  <a:gd name="T4" fmla="*/ 0 w 47"/>
                  <a:gd name="T5" fmla="*/ 208 h 208"/>
                  <a:gd name="T6" fmla="*/ 46 w 47"/>
                  <a:gd name="T7" fmla="*/ 0 h 208"/>
                  <a:gd name="T8" fmla="*/ 47 w 47"/>
                  <a:gd name="T9" fmla="*/ 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208">
                    <a:moveTo>
                      <a:pt x="47" y="1"/>
                    </a:moveTo>
                    <a:lnTo>
                      <a:pt x="2" y="207"/>
                    </a:lnTo>
                    <a:lnTo>
                      <a:pt x="0" y="208"/>
                    </a:lnTo>
                    <a:lnTo>
                      <a:pt x="46" y="0"/>
                    </a:lnTo>
                    <a:lnTo>
                      <a:pt x="47" y="1"/>
                    </a:lnTo>
                    <a:close/>
                  </a:path>
                </a:pathLst>
              </a:custGeom>
              <a:solidFill>
                <a:srgbClr val="7D7F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7" name="Freeform 112">
                <a:extLst>
                  <a:ext uri="{FF2B5EF4-FFF2-40B4-BE49-F238E27FC236}">
                    <a16:creationId xmlns:a16="http://schemas.microsoft.com/office/drawing/2014/main" id="{A034FA42-B924-4AFC-81B4-0721A6AD11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9" y="2088"/>
                <a:ext cx="12" cy="52"/>
              </a:xfrm>
              <a:custGeom>
                <a:avLst/>
                <a:gdLst>
                  <a:gd name="T0" fmla="*/ 47 w 47"/>
                  <a:gd name="T1" fmla="*/ 1 h 206"/>
                  <a:gd name="T2" fmla="*/ 2 w 47"/>
                  <a:gd name="T3" fmla="*/ 206 h 206"/>
                  <a:gd name="T4" fmla="*/ 0 w 47"/>
                  <a:gd name="T5" fmla="*/ 206 h 206"/>
                  <a:gd name="T6" fmla="*/ 45 w 47"/>
                  <a:gd name="T7" fmla="*/ 0 h 206"/>
                  <a:gd name="T8" fmla="*/ 47 w 47"/>
                  <a:gd name="T9" fmla="*/ 1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206">
                    <a:moveTo>
                      <a:pt x="47" y="1"/>
                    </a:moveTo>
                    <a:lnTo>
                      <a:pt x="2" y="206"/>
                    </a:lnTo>
                    <a:lnTo>
                      <a:pt x="0" y="206"/>
                    </a:lnTo>
                    <a:lnTo>
                      <a:pt x="45" y="0"/>
                    </a:lnTo>
                    <a:lnTo>
                      <a:pt x="47" y="1"/>
                    </a:lnTo>
                    <a:close/>
                  </a:path>
                </a:pathLst>
              </a:custGeom>
              <a:solidFill>
                <a:srgbClr val="7E7F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8" name="Freeform 113">
                <a:extLst>
                  <a:ext uri="{FF2B5EF4-FFF2-40B4-BE49-F238E27FC236}">
                    <a16:creationId xmlns:a16="http://schemas.microsoft.com/office/drawing/2014/main" id="{3489EDAD-9EB2-4677-A811-A7110CF3B9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9" y="2088"/>
                <a:ext cx="12" cy="52"/>
              </a:xfrm>
              <a:custGeom>
                <a:avLst/>
                <a:gdLst>
                  <a:gd name="T0" fmla="*/ 47 w 47"/>
                  <a:gd name="T1" fmla="*/ 1 h 206"/>
                  <a:gd name="T2" fmla="*/ 2 w 47"/>
                  <a:gd name="T3" fmla="*/ 206 h 206"/>
                  <a:gd name="T4" fmla="*/ 0 w 47"/>
                  <a:gd name="T5" fmla="*/ 206 h 206"/>
                  <a:gd name="T6" fmla="*/ 45 w 47"/>
                  <a:gd name="T7" fmla="*/ 0 h 206"/>
                  <a:gd name="T8" fmla="*/ 47 w 47"/>
                  <a:gd name="T9" fmla="*/ 1 h 2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206">
                    <a:moveTo>
                      <a:pt x="47" y="1"/>
                    </a:moveTo>
                    <a:lnTo>
                      <a:pt x="2" y="206"/>
                    </a:lnTo>
                    <a:lnTo>
                      <a:pt x="0" y="206"/>
                    </a:lnTo>
                    <a:lnTo>
                      <a:pt x="45" y="0"/>
                    </a:lnTo>
                    <a:lnTo>
                      <a:pt x="47" y="1"/>
                    </a:lnTo>
                    <a:close/>
                  </a:path>
                </a:pathLst>
              </a:custGeom>
              <a:solidFill>
                <a:srgbClr val="7E80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9" name="Freeform 114">
                <a:extLst>
                  <a:ext uri="{FF2B5EF4-FFF2-40B4-BE49-F238E27FC236}">
                    <a16:creationId xmlns:a16="http://schemas.microsoft.com/office/drawing/2014/main" id="{70AD31CD-AD8E-4952-8D96-66511F183E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9" y="2089"/>
                <a:ext cx="12" cy="51"/>
              </a:xfrm>
              <a:custGeom>
                <a:avLst/>
                <a:gdLst>
                  <a:gd name="T0" fmla="*/ 47 w 47"/>
                  <a:gd name="T1" fmla="*/ 1 h 205"/>
                  <a:gd name="T2" fmla="*/ 2 w 47"/>
                  <a:gd name="T3" fmla="*/ 205 h 205"/>
                  <a:gd name="T4" fmla="*/ 0 w 47"/>
                  <a:gd name="T5" fmla="*/ 205 h 205"/>
                  <a:gd name="T6" fmla="*/ 45 w 47"/>
                  <a:gd name="T7" fmla="*/ 0 h 205"/>
                  <a:gd name="T8" fmla="*/ 47 w 47"/>
                  <a:gd name="T9" fmla="*/ 1 h 2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7" h="205">
                    <a:moveTo>
                      <a:pt x="47" y="1"/>
                    </a:moveTo>
                    <a:lnTo>
                      <a:pt x="2" y="205"/>
                    </a:lnTo>
                    <a:lnTo>
                      <a:pt x="0" y="205"/>
                    </a:lnTo>
                    <a:lnTo>
                      <a:pt x="45" y="0"/>
                    </a:lnTo>
                    <a:lnTo>
                      <a:pt x="47" y="1"/>
                    </a:lnTo>
                    <a:close/>
                  </a:path>
                </a:pathLst>
              </a:custGeom>
              <a:solidFill>
                <a:srgbClr val="7E7F8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0" name="Freeform 115">
                <a:extLst>
                  <a:ext uri="{FF2B5EF4-FFF2-40B4-BE49-F238E27FC236}">
                    <a16:creationId xmlns:a16="http://schemas.microsoft.com/office/drawing/2014/main" id="{33CEB4FF-9E2D-45F1-9F31-CA35DA31FC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9" y="2089"/>
                <a:ext cx="12" cy="51"/>
              </a:xfrm>
              <a:custGeom>
                <a:avLst/>
                <a:gdLst>
                  <a:gd name="T0" fmla="*/ 46 w 46"/>
                  <a:gd name="T1" fmla="*/ 1 h 204"/>
                  <a:gd name="T2" fmla="*/ 2 w 46"/>
                  <a:gd name="T3" fmla="*/ 204 h 204"/>
                  <a:gd name="T4" fmla="*/ 0 w 46"/>
                  <a:gd name="T5" fmla="*/ 204 h 204"/>
                  <a:gd name="T6" fmla="*/ 45 w 46"/>
                  <a:gd name="T7" fmla="*/ 0 h 204"/>
                  <a:gd name="T8" fmla="*/ 46 w 46"/>
                  <a:gd name="T9" fmla="*/ 1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204">
                    <a:moveTo>
                      <a:pt x="46" y="1"/>
                    </a:moveTo>
                    <a:lnTo>
                      <a:pt x="2" y="204"/>
                    </a:lnTo>
                    <a:lnTo>
                      <a:pt x="0" y="204"/>
                    </a:lnTo>
                    <a:lnTo>
                      <a:pt x="45" y="0"/>
                    </a:lnTo>
                    <a:lnTo>
                      <a:pt x="46" y="1"/>
                    </a:lnTo>
                    <a:close/>
                  </a:path>
                </a:pathLst>
              </a:custGeom>
              <a:solidFill>
                <a:srgbClr val="7E80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1" name="Freeform 116">
                <a:extLst>
                  <a:ext uri="{FF2B5EF4-FFF2-40B4-BE49-F238E27FC236}">
                    <a16:creationId xmlns:a16="http://schemas.microsoft.com/office/drawing/2014/main" id="{3A2CFEC5-2837-4DA3-BCCC-8FD205E348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0" y="2089"/>
                <a:ext cx="11" cy="51"/>
              </a:xfrm>
              <a:custGeom>
                <a:avLst/>
                <a:gdLst>
                  <a:gd name="T0" fmla="*/ 46 w 46"/>
                  <a:gd name="T1" fmla="*/ 1 h 204"/>
                  <a:gd name="T2" fmla="*/ 2 w 46"/>
                  <a:gd name="T3" fmla="*/ 203 h 204"/>
                  <a:gd name="T4" fmla="*/ 0 w 46"/>
                  <a:gd name="T5" fmla="*/ 204 h 204"/>
                  <a:gd name="T6" fmla="*/ 45 w 46"/>
                  <a:gd name="T7" fmla="*/ 0 h 204"/>
                  <a:gd name="T8" fmla="*/ 46 w 46"/>
                  <a:gd name="T9" fmla="*/ 1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204">
                    <a:moveTo>
                      <a:pt x="46" y="1"/>
                    </a:moveTo>
                    <a:lnTo>
                      <a:pt x="2" y="203"/>
                    </a:lnTo>
                    <a:lnTo>
                      <a:pt x="0" y="204"/>
                    </a:lnTo>
                    <a:lnTo>
                      <a:pt x="45" y="0"/>
                    </a:lnTo>
                    <a:lnTo>
                      <a:pt x="46" y="1"/>
                    </a:lnTo>
                    <a:close/>
                  </a:path>
                </a:pathLst>
              </a:custGeom>
              <a:solidFill>
                <a:srgbClr val="7E808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2" name="Freeform 117">
                <a:extLst>
                  <a:ext uri="{FF2B5EF4-FFF2-40B4-BE49-F238E27FC236}">
                    <a16:creationId xmlns:a16="http://schemas.microsoft.com/office/drawing/2014/main" id="{6DBC3608-A4FF-4AD2-85F7-FCA312ACEA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0" y="2089"/>
                <a:ext cx="12" cy="51"/>
              </a:xfrm>
              <a:custGeom>
                <a:avLst/>
                <a:gdLst>
                  <a:gd name="T0" fmla="*/ 46 w 46"/>
                  <a:gd name="T1" fmla="*/ 2 h 203"/>
                  <a:gd name="T2" fmla="*/ 2 w 46"/>
                  <a:gd name="T3" fmla="*/ 202 h 203"/>
                  <a:gd name="T4" fmla="*/ 0 w 46"/>
                  <a:gd name="T5" fmla="*/ 203 h 203"/>
                  <a:gd name="T6" fmla="*/ 45 w 46"/>
                  <a:gd name="T7" fmla="*/ 0 h 203"/>
                  <a:gd name="T8" fmla="*/ 46 w 46"/>
                  <a:gd name="T9" fmla="*/ 2 h 2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203">
                    <a:moveTo>
                      <a:pt x="46" y="2"/>
                    </a:moveTo>
                    <a:lnTo>
                      <a:pt x="2" y="202"/>
                    </a:lnTo>
                    <a:lnTo>
                      <a:pt x="0" y="203"/>
                    </a:lnTo>
                    <a:lnTo>
                      <a:pt x="45" y="0"/>
                    </a:lnTo>
                    <a:lnTo>
                      <a:pt x="46" y="2"/>
                    </a:lnTo>
                    <a:close/>
                  </a:path>
                </a:pathLst>
              </a:custGeom>
              <a:solidFill>
                <a:srgbClr val="7F81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3" name="Freeform 118">
                <a:extLst>
                  <a:ext uri="{FF2B5EF4-FFF2-40B4-BE49-F238E27FC236}">
                    <a16:creationId xmlns:a16="http://schemas.microsoft.com/office/drawing/2014/main" id="{0671977E-DA21-4D24-9B8D-68982011D4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" y="2089"/>
                <a:ext cx="11" cy="51"/>
              </a:xfrm>
              <a:custGeom>
                <a:avLst/>
                <a:gdLst>
                  <a:gd name="T0" fmla="*/ 45 w 45"/>
                  <a:gd name="T1" fmla="*/ 1 h 200"/>
                  <a:gd name="T2" fmla="*/ 1 w 45"/>
                  <a:gd name="T3" fmla="*/ 200 h 200"/>
                  <a:gd name="T4" fmla="*/ 0 w 45"/>
                  <a:gd name="T5" fmla="*/ 200 h 200"/>
                  <a:gd name="T6" fmla="*/ 44 w 45"/>
                  <a:gd name="T7" fmla="*/ 0 h 200"/>
                  <a:gd name="T8" fmla="*/ 45 w 45"/>
                  <a:gd name="T9" fmla="*/ 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200">
                    <a:moveTo>
                      <a:pt x="45" y="1"/>
                    </a:moveTo>
                    <a:lnTo>
                      <a:pt x="1" y="200"/>
                    </a:lnTo>
                    <a:lnTo>
                      <a:pt x="0" y="200"/>
                    </a:lnTo>
                    <a:lnTo>
                      <a:pt x="44" y="0"/>
                    </a:lnTo>
                    <a:lnTo>
                      <a:pt x="45" y="1"/>
                    </a:lnTo>
                    <a:close/>
                  </a:path>
                </a:pathLst>
              </a:custGeom>
              <a:solidFill>
                <a:srgbClr val="7F81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4" name="Freeform 119">
                <a:extLst>
                  <a:ext uri="{FF2B5EF4-FFF2-40B4-BE49-F238E27FC236}">
                    <a16:creationId xmlns:a16="http://schemas.microsoft.com/office/drawing/2014/main" id="{51BB8C93-6E95-4809-8620-4C38B4DED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" y="2089"/>
                <a:ext cx="11" cy="51"/>
              </a:xfrm>
              <a:custGeom>
                <a:avLst/>
                <a:gdLst>
                  <a:gd name="T0" fmla="*/ 46 w 46"/>
                  <a:gd name="T1" fmla="*/ 1 h 200"/>
                  <a:gd name="T2" fmla="*/ 1 w 46"/>
                  <a:gd name="T3" fmla="*/ 200 h 200"/>
                  <a:gd name="T4" fmla="*/ 0 w 46"/>
                  <a:gd name="T5" fmla="*/ 200 h 200"/>
                  <a:gd name="T6" fmla="*/ 44 w 46"/>
                  <a:gd name="T7" fmla="*/ 0 h 200"/>
                  <a:gd name="T8" fmla="*/ 46 w 46"/>
                  <a:gd name="T9" fmla="*/ 1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200">
                    <a:moveTo>
                      <a:pt x="46" y="1"/>
                    </a:moveTo>
                    <a:lnTo>
                      <a:pt x="1" y="200"/>
                    </a:lnTo>
                    <a:lnTo>
                      <a:pt x="0" y="200"/>
                    </a:lnTo>
                    <a:lnTo>
                      <a:pt x="44" y="0"/>
                    </a:lnTo>
                    <a:lnTo>
                      <a:pt x="46" y="1"/>
                    </a:lnTo>
                    <a:close/>
                  </a:path>
                </a:pathLst>
              </a:custGeom>
              <a:solidFill>
                <a:srgbClr val="8081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5" name="Freeform 120">
                <a:extLst>
                  <a:ext uri="{FF2B5EF4-FFF2-40B4-BE49-F238E27FC236}">
                    <a16:creationId xmlns:a16="http://schemas.microsoft.com/office/drawing/2014/main" id="{662645A1-CE32-4A20-A1C6-9D9BEEC5CB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" y="2090"/>
                <a:ext cx="11" cy="50"/>
              </a:xfrm>
              <a:custGeom>
                <a:avLst/>
                <a:gdLst>
                  <a:gd name="T0" fmla="*/ 46 w 46"/>
                  <a:gd name="T1" fmla="*/ 1 h 199"/>
                  <a:gd name="T2" fmla="*/ 1 w 46"/>
                  <a:gd name="T3" fmla="*/ 199 h 199"/>
                  <a:gd name="T4" fmla="*/ 0 w 46"/>
                  <a:gd name="T5" fmla="*/ 199 h 199"/>
                  <a:gd name="T6" fmla="*/ 45 w 46"/>
                  <a:gd name="T7" fmla="*/ 0 h 199"/>
                  <a:gd name="T8" fmla="*/ 46 w 46"/>
                  <a:gd name="T9" fmla="*/ 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199">
                    <a:moveTo>
                      <a:pt x="46" y="1"/>
                    </a:moveTo>
                    <a:lnTo>
                      <a:pt x="1" y="199"/>
                    </a:lnTo>
                    <a:lnTo>
                      <a:pt x="0" y="199"/>
                    </a:lnTo>
                    <a:lnTo>
                      <a:pt x="45" y="0"/>
                    </a:lnTo>
                    <a:lnTo>
                      <a:pt x="46" y="1"/>
                    </a:lnTo>
                    <a:close/>
                  </a:path>
                </a:pathLst>
              </a:custGeom>
              <a:solidFill>
                <a:srgbClr val="7F81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6" name="Freeform 121">
                <a:extLst>
                  <a:ext uri="{FF2B5EF4-FFF2-40B4-BE49-F238E27FC236}">
                    <a16:creationId xmlns:a16="http://schemas.microsoft.com/office/drawing/2014/main" id="{4FC0F480-0620-4144-A592-FE31C59CF9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1" y="2090"/>
                <a:ext cx="12" cy="50"/>
              </a:xfrm>
              <a:custGeom>
                <a:avLst/>
                <a:gdLst>
                  <a:gd name="T0" fmla="*/ 46 w 46"/>
                  <a:gd name="T1" fmla="*/ 0 h 198"/>
                  <a:gd name="T2" fmla="*/ 2 w 46"/>
                  <a:gd name="T3" fmla="*/ 197 h 198"/>
                  <a:gd name="T4" fmla="*/ 0 w 46"/>
                  <a:gd name="T5" fmla="*/ 198 h 198"/>
                  <a:gd name="T6" fmla="*/ 44 w 46"/>
                  <a:gd name="T7" fmla="*/ 0 h 198"/>
                  <a:gd name="T8" fmla="*/ 46 w 46"/>
                  <a:gd name="T9" fmla="*/ 0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198">
                    <a:moveTo>
                      <a:pt x="46" y="0"/>
                    </a:moveTo>
                    <a:lnTo>
                      <a:pt x="2" y="197"/>
                    </a:lnTo>
                    <a:lnTo>
                      <a:pt x="0" y="198"/>
                    </a:lnTo>
                    <a:lnTo>
                      <a:pt x="44" y="0"/>
                    </a:lnTo>
                    <a:lnTo>
                      <a:pt x="46" y="0"/>
                    </a:lnTo>
                    <a:close/>
                  </a:path>
                </a:pathLst>
              </a:custGeom>
              <a:solidFill>
                <a:srgbClr val="80818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7" name="Freeform 122">
                <a:extLst>
                  <a:ext uri="{FF2B5EF4-FFF2-40B4-BE49-F238E27FC236}">
                    <a16:creationId xmlns:a16="http://schemas.microsoft.com/office/drawing/2014/main" id="{F103C7A6-01D0-442E-BB76-10F85EC924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090"/>
                <a:ext cx="11" cy="50"/>
              </a:xfrm>
              <a:custGeom>
                <a:avLst/>
                <a:gdLst>
                  <a:gd name="T0" fmla="*/ 45 w 45"/>
                  <a:gd name="T1" fmla="*/ 1 h 198"/>
                  <a:gd name="T2" fmla="*/ 1 w 45"/>
                  <a:gd name="T3" fmla="*/ 197 h 198"/>
                  <a:gd name="T4" fmla="*/ 0 w 45"/>
                  <a:gd name="T5" fmla="*/ 198 h 198"/>
                  <a:gd name="T6" fmla="*/ 43 w 45"/>
                  <a:gd name="T7" fmla="*/ 0 h 198"/>
                  <a:gd name="T8" fmla="*/ 45 w 45"/>
                  <a:gd name="T9" fmla="*/ 1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198">
                    <a:moveTo>
                      <a:pt x="45" y="1"/>
                    </a:moveTo>
                    <a:lnTo>
                      <a:pt x="1" y="197"/>
                    </a:lnTo>
                    <a:lnTo>
                      <a:pt x="0" y="198"/>
                    </a:lnTo>
                    <a:lnTo>
                      <a:pt x="43" y="0"/>
                    </a:lnTo>
                    <a:lnTo>
                      <a:pt x="45" y="1"/>
                    </a:lnTo>
                    <a:close/>
                  </a:path>
                </a:pathLst>
              </a:custGeom>
              <a:solidFill>
                <a:srgbClr val="8082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8" name="Freeform 123">
                <a:extLst>
                  <a:ext uri="{FF2B5EF4-FFF2-40B4-BE49-F238E27FC236}">
                    <a16:creationId xmlns:a16="http://schemas.microsoft.com/office/drawing/2014/main" id="{6EBB9B10-5A1A-411B-84A6-1B58A35B7A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090"/>
                <a:ext cx="11" cy="49"/>
              </a:xfrm>
              <a:custGeom>
                <a:avLst/>
                <a:gdLst>
                  <a:gd name="T0" fmla="*/ 44 w 44"/>
                  <a:gd name="T1" fmla="*/ 1 h 196"/>
                  <a:gd name="T2" fmla="*/ 1 w 44"/>
                  <a:gd name="T3" fmla="*/ 196 h 196"/>
                  <a:gd name="T4" fmla="*/ 0 w 44"/>
                  <a:gd name="T5" fmla="*/ 196 h 196"/>
                  <a:gd name="T6" fmla="*/ 43 w 44"/>
                  <a:gd name="T7" fmla="*/ 0 h 196"/>
                  <a:gd name="T8" fmla="*/ 44 w 44"/>
                  <a:gd name="T9" fmla="*/ 1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6">
                    <a:moveTo>
                      <a:pt x="44" y="1"/>
                    </a:moveTo>
                    <a:lnTo>
                      <a:pt x="1" y="196"/>
                    </a:lnTo>
                    <a:lnTo>
                      <a:pt x="0" y="196"/>
                    </a:lnTo>
                    <a:lnTo>
                      <a:pt x="43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082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9" name="Freeform 124">
                <a:extLst>
                  <a:ext uri="{FF2B5EF4-FFF2-40B4-BE49-F238E27FC236}">
                    <a16:creationId xmlns:a16="http://schemas.microsoft.com/office/drawing/2014/main" id="{E2818036-27CE-4511-893D-28DD11BC76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090"/>
                <a:ext cx="11" cy="49"/>
              </a:xfrm>
              <a:custGeom>
                <a:avLst/>
                <a:gdLst>
                  <a:gd name="T0" fmla="*/ 44 w 44"/>
                  <a:gd name="T1" fmla="*/ 1 h 196"/>
                  <a:gd name="T2" fmla="*/ 2 w 44"/>
                  <a:gd name="T3" fmla="*/ 196 h 196"/>
                  <a:gd name="T4" fmla="*/ 0 w 44"/>
                  <a:gd name="T5" fmla="*/ 196 h 196"/>
                  <a:gd name="T6" fmla="*/ 43 w 44"/>
                  <a:gd name="T7" fmla="*/ 0 h 196"/>
                  <a:gd name="T8" fmla="*/ 44 w 44"/>
                  <a:gd name="T9" fmla="*/ 1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6">
                    <a:moveTo>
                      <a:pt x="44" y="1"/>
                    </a:moveTo>
                    <a:lnTo>
                      <a:pt x="2" y="196"/>
                    </a:lnTo>
                    <a:lnTo>
                      <a:pt x="0" y="196"/>
                    </a:lnTo>
                    <a:lnTo>
                      <a:pt x="43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183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0" name="Freeform 125">
                <a:extLst>
                  <a:ext uri="{FF2B5EF4-FFF2-40B4-BE49-F238E27FC236}">
                    <a16:creationId xmlns:a16="http://schemas.microsoft.com/office/drawing/2014/main" id="{EDF96893-2205-4871-9BC5-6FB8C84235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090"/>
                <a:ext cx="11" cy="49"/>
              </a:xfrm>
              <a:custGeom>
                <a:avLst/>
                <a:gdLst>
                  <a:gd name="T0" fmla="*/ 44 w 44"/>
                  <a:gd name="T1" fmla="*/ 1 h 195"/>
                  <a:gd name="T2" fmla="*/ 2 w 44"/>
                  <a:gd name="T3" fmla="*/ 195 h 195"/>
                  <a:gd name="T4" fmla="*/ 0 w 44"/>
                  <a:gd name="T5" fmla="*/ 195 h 195"/>
                  <a:gd name="T6" fmla="*/ 43 w 44"/>
                  <a:gd name="T7" fmla="*/ 0 h 195"/>
                  <a:gd name="T8" fmla="*/ 44 w 44"/>
                  <a:gd name="T9" fmla="*/ 1 h 1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5">
                    <a:moveTo>
                      <a:pt x="44" y="1"/>
                    </a:moveTo>
                    <a:lnTo>
                      <a:pt x="2" y="195"/>
                    </a:lnTo>
                    <a:lnTo>
                      <a:pt x="0" y="195"/>
                    </a:lnTo>
                    <a:lnTo>
                      <a:pt x="43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183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1" name="Freeform 126">
                <a:extLst>
                  <a:ext uri="{FF2B5EF4-FFF2-40B4-BE49-F238E27FC236}">
                    <a16:creationId xmlns:a16="http://schemas.microsoft.com/office/drawing/2014/main" id="{3AA5CD7C-10EA-4258-A5B8-F39D642D07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3" y="2091"/>
                <a:ext cx="11" cy="48"/>
              </a:xfrm>
              <a:custGeom>
                <a:avLst/>
                <a:gdLst>
                  <a:gd name="T0" fmla="*/ 44 w 44"/>
                  <a:gd name="T1" fmla="*/ 1 h 194"/>
                  <a:gd name="T2" fmla="*/ 2 w 44"/>
                  <a:gd name="T3" fmla="*/ 193 h 194"/>
                  <a:gd name="T4" fmla="*/ 0 w 44"/>
                  <a:gd name="T5" fmla="*/ 194 h 194"/>
                  <a:gd name="T6" fmla="*/ 43 w 44"/>
                  <a:gd name="T7" fmla="*/ 0 h 194"/>
                  <a:gd name="T8" fmla="*/ 44 w 44"/>
                  <a:gd name="T9" fmla="*/ 1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4">
                    <a:moveTo>
                      <a:pt x="44" y="1"/>
                    </a:moveTo>
                    <a:lnTo>
                      <a:pt x="2" y="193"/>
                    </a:lnTo>
                    <a:lnTo>
                      <a:pt x="0" y="194"/>
                    </a:lnTo>
                    <a:lnTo>
                      <a:pt x="43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183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2" name="Freeform 127">
                <a:extLst>
                  <a:ext uri="{FF2B5EF4-FFF2-40B4-BE49-F238E27FC236}">
                    <a16:creationId xmlns:a16="http://schemas.microsoft.com/office/drawing/2014/main" id="{536EED18-47C9-4135-96EB-3B754F57B0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3" y="2091"/>
                <a:ext cx="11" cy="48"/>
              </a:xfrm>
              <a:custGeom>
                <a:avLst/>
                <a:gdLst>
                  <a:gd name="T0" fmla="*/ 44 w 44"/>
                  <a:gd name="T1" fmla="*/ 1 h 194"/>
                  <a:gd name="T2" fmla="*/ 2 w 44"/>
                  <a:gd name="T3" fmla="*/ 193 h 194"/>
                  <a:gd name="T4" fmla="*/ 0 w 44"/>
                  <a:gd name="T5" fmla="*/ 194 h 194"/>
                  <a:gd name="T6" fmla="*/ 43 w 44"/>
                  <a:gd name="T7" fmla="*/ 0 h 194"/>
                  <a:gd name="T8" fmla="*/ 44 w 44"/>
                  <a:gd name="T9" fmla="*/ 1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4">
                    <a:moveTo>
                      <a:pt x="44" y="1"/>
                    </a:moveTo>
                    <a:lnTo>
                      <a:pt x="2" y="193"/>
                    </a:lnTo>
                    <a:lnTo>
                      <a:pt x="0" y="194"/>
                    </a:lnTo>
                    <a:lnTo>
                      <a:pt x="43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1838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3" name="Freeform 128">
                <a:extLst>
                  <a:ext uri="{FF2B5EF4-FFF2-40B4-BE49-F238E27FC236}">
                    <a16:creationId xmlns:a16="http://schemas.microsoft.com/office/drawing/2014/main" id="{BD22E222-A599-492A-9C72-8EF855842F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3" y="2091"/>
                <a:ext cx="11" cy="48"/>
              </a:xfrm>
              <a:custGeom>
                <a:avLst/>
                <a:gdLst>
                  <a:gd name="T0" fmla="*/ 44 w 44"/>
                  <a:gd name="T1" fmla="*/ 1 h 192"/>
                  <a:gd name="T2" fmla="*/ 2 w 44"/>
                  <a:gd name="T3" fmla="*/ 192 h 192"/>
                  <a:gd name="T4" fmla="*/ 0 w 44"/>
                  <a:gd name="T5" fmla="*/ 192 h 192"/>
                  <a:gd name="T6" fmla="*/ 43 w 44"/>
                  <a:gd name="T7" fmla="*/ 0 h 192"/>
                  <a:gd name="T8" fmla="*/ 44 w 44"/>
                  <a:gd name="T9" fmla="*/ 1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2">
                    <a:moveTo>
                      <a:pt x="44" y="1"/>
                    </a:moveTo>
                    <a:lnTo>
                      <a:pt x="2" y="192"/>
                    </a:lnTo>
                    <a:lnTo>
                      <a:pt x="0" y="192"/>
                    </a:lnTo>
                    <a:lnTo>
                      <a:pt x="43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283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4" name="Freeform 129">
                <a:extLst>
                  <a:ext uri="{FF2B5EF4-FFF2-40B4-BE49-F238E27FC236}">
                    <a16:creationId xmlns:a16="http://schemas.microsoft.com/office/drawing/2014/main" id="{B4C03E62-3DE7-46E8-A317-7FCD6F2BF8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091"/>
                <a:ext cx="11" cy="48"/>
              </a:xfrm>
              <a:custGeom>
                <a:avLst/>
                <a:gdLst>
                  <a:gd name="T0" fmla="*/ 44 w 44"/>
                  <a:gd name="T1" fmla="*/ 1 h 191"/>
                  <a:gd name="T2" fmla="*/ 2 w 44"/>
                  <a:gd name="T3" fmla="*/ 191 h 191"/>
                  <a:gd name="T4" fmla="*/ 0 w 44"/>
                  <a:gd name="T5" fmla="*/ 191 h 191"/>
                  <a:gd name="T6" fmla="*/ 42 w 44"/>
                  <a:gd name="T7" fmla="*/ 0 h 191"/>
                  <a:gd name="T8" fmla="*/ 44 w 44"/>
                  <a:gd name="T9" fmla="*/ 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1">
                    <a:moveTo>
                      <a:pt x="44" y="1"/>
                    </a:moveTo>
                    <a:lnTo>
                      <a:pt x="2" y="191"/>
                    </a:lnTo>
                    <a:lnTo>
                      <a:pt x="0" y="191"/>
                    </a:lnTo>
                    <a:lnTo>
                      <a:pt x="42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283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5" name="Freeform 130">
                <a:extLst>
                  <a:ext uri="{FF2B5EF4-FFF2-40B4-BE49-F238E27FC236}">
                    <a16:creationId xmlns:a16="http://schemas.microsoft.com/office/drawing/2014/main" id="{33FD00F1-E02F-45DF-BF89-774F22E3CD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091"/>
                <a:ext cx="11" cy="48"/>
              </a:xfrm>
              <a:custGeom>
                <a:avLst/>
                <a:gdLst>
                  <a:gd name="T0" fmla="*/ 44 w 44"/>
                  <a:gd name="T1" fmla="*/ 1 h 191"/>
                  <a:gd name="T2" fmla="*/ 2 w 44"/>
                  <a:gd name="T3" fmla="*/ 191 h 191"/>
                  <a:gd name="T4" fmla="*/ 0 w 44"/>
                  <a:gd name="T5" fmla="*/ 191 h 191"/>
                  <a:gd name="T6" fmla="*/ 42 w 44"/>
                  <a:gd name="T7" fmla="*/ 0 h 191"/>
                  <a:gd name="T8" fmla="*/ 44 w 44"/>
                  <a:gd name="T9" fmla="*/ 1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1">
                    <a:moveTo>
                      <a:pt x="44" y="1"/>
                    </a:moveTo>
                    <a:lnTo>
                      <a:pt x="2" y="191"/>
                    </a:lnTo>
                    <a:lnTo>
                      <a:pt x="0" y="191"/>
                    </a:lnTo>
                    <a:lnTo>
                      <a:pt x="42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28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6" name="Freeform 131">
                <a:extLst>
                  <a:ext uri="{FF2B5EF4-FFF2-40B4-BE49-F238E27FC236}">
                    <a16:creationId xmlns:a16="http://schemas.microsoft.com/office/drawing/2014/main" id="{C027C6B9-2DC8-455B-8EE7-04C59D8A8E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092"/>
                <a:ext cx="11" cy="47"/>
              </a:xfrm>
              <a:custGeom>
                <a:avLst/>
                <a:gdLst>
                  <a:gd name="T0" fmla="*/ 44 w 44"/>
                  <a:gd name="T1" fmla="*/ 1 h 190"/>
                  <a:gd name="T2" fmla="*/ 2 w 44"/>
                  <a:gd name="T3" fmla="*/ 189 h 190"/>
                  <a:gd name="T4" fmla="*/ 0 w 44"/>
                  <a:gd name="T5" fmla="*/ 190 h 190"/>
                  <a:gd name="T6" fmla="*/ 42 w 44"/>
                  <a:gd name="T7" fmla="*/ 0 h 190"/>
                  <a:gd name="T8" fmla="*/ 44 w 44"/>
                  <a:gd name="T9" fmla="*/ 1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190">
                    <a:moveTo>
                      <a:pt x="44" y="1"/>
                    </a:moveTo>
                    <a:lnTo>
                      <a:pt x="2" y="189"/>
                    </a:lnTo>
                    <a:lnTo>
                      <a:pt x="0" y="190"/>
                    </a:lnTo>
                    <a:lnTo>
                      <a:pt x="42" y="0"/>
                    </a:lnTo>
                    <a:lnTo>
                      <a:pt x="44" y="1"/>
                    </a:lnTo>
                    <a:close/>
                  </a:path>
                </a:pathLst>
              </a:custGeom>
              <a:solidFill>
                <a:srgbClr val="8384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7" name="Freeform 132">
                <a:extLst>
                  <a:ext uri="{FF2B5EF4-FFF2-40B4-BE49-F238E27FC236}">
                    <a16:creationId xmlns:a16="http://schemas.microsoft.com/office/drawing/2014/main" id="{3786B39B-6164-4457-82B9-C30633300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092"/>
                <a:ext cx="11" cy="47"/>
              </a:xfrm>
              <a:custGeom>
                <a:avLst/>
                <a:gdLst>
                  <a:gd name="T0" fmla="*/ 43 w 43"/>
                  <a:gd name="T1" fmla="*/ 1 h 188"/>
                  <a:gd name="T2" fmla="*/ 2 w 43"/>
                  <a:gd name="T3" fmla="*/ 188 h 188"/>
                  <a:gd name="T4" fmla="*/ 0 w 43"/>
                  <a:gd name="T5" fmla="*/ 188 h 188"/>
                  <a:gd name="T6" fmla="*/ 42 w 43"/>
                  <a:gd name="T7" fmla="*/ 0 h 188"/>
                  <a:gd name="T8" fmla="*/ 43 w 43"/>
                  <a:gd name="T9" fmla="*/ 1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188">
                    <a:moveTo>
                      <a:pt x="43" y="1"/>
                    </a:moveTo>
                    <a:lnTo>
                      <a:pt x="2" y="188"/>
                    </a:lnTo>
                    <a:lnTo>
                      <a:pt x="0" y="188"/>
                    </a:lnTo>
                    <a:lnTo>
                      <a:pt x="42" y="0"/>
                    </a:lnTo>
                    <a:lnTo>
                      <a:pt x="43" y="1"/>
                    </a:lnTo>
                    <a:close/>
                  </a:path>
                </a:pathLst>
              </a:custGeom>
              <a:solidFill>
                <a:srgbClr val="82848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8" name="Freeform 133">
                <a:extLst>
                  <a:ext uri="{FF2B5EF4-FFF2-40B4-BE49-F238E27FC236}">
                    <a16:creationId xmlns:a16="http://schemas.microsoft.com/office/drawing/2014/main" id="{AC08E79E-95E7-4531-972E-4E24B9D476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5" y="2092"/>
                <a:ext cx="10" cy="47"/>
              </a:xfrm>
              <a:custGeom>
                <a:avLst/>
                <a:gdLst>
                  <a:gd name="T0" fmla="*/ 43 w 43"/>
                  <a:gd name="T1" fmla="*/ 1 h 188"/>
                  <a:gd name="T2" fmla="*/ 2 w 43"/>
                  <a:gd name="T3" fmla="*/ 188 h 188"/>
                  <a:gd name="T4" fmla="*/ 0 w 43"/>
                  <a:gd name="T5" fmla="*/ 188 h 188"/>
                  <a:gd name="T6" fmla="*/ 41 w 43"/>
                  <a:gd name="T7" fmla="*/ 0 h 188"/>
                  <a:gd name="T8" fmla="*/ 43 w 43"/>
                  <a:gd name="T9" fmla="*/ 1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188">
                    <a:moveTo>
                      <a:pt x="43" y="1"/>
                    </a:moveTo>
                    <a:lnTo>
                      <a:pt x="2" y="188"/>
                    </a:lnTo>
                    <a:lnTo>
                      <a:pt x="0" y="188"/>
                    </a:lnTo>
                    <a:lnTo>
                      <a:pt x="41" y="0"/>
                    </a:lnTo>
                    <a:lnTo>
                      <a:pt x="43" y="1"/>
                    </a:lnTo>
                    <a:close/>
                  </a:path>
                </a:pathLst>
              </a:custGeom>
              <a:solidFill>
                <a:srgbClr val="8384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9" name="Freeform 134">
                <a:extLst>
                  <a:ext uri="{FF2B5EF4-FFF2-40B4-BE49-F238E27FC236}">
                    <a16:creationId xmlns:a16="http://schemas.microsoft.com/office/drawing/2014/main" id="{552AC4BC-8997-4D6B-84CF-B1A0447612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5" y="2092"/>
                <a:ext cx="11" cy="47"/>
              </a:xfrm>
              <a:custGeom>
                <a:avLst/>
                <a:gdLst>
                  <a:gd name="T0" fmla="*/ 42 w 42"/>
                  <a:gd name="T1" fmla="*/ 1 h 187"/>
                  <a:gd name="T2" fmla="*/ 1 w 42"/>
                  <a:gd name="T3" fmla="*/ 187 h 187"/>
                  <a:gd name="T4" fmla="*/ 0 w 42"/>
                  <a:gd name="T5" fmla="*/ 187 h 187"/>
                  <a:gd name="T6" fmla="*/ 41 w 42"/>
                  <a:gd name="T7" fmla="*/ 0 h 187"/>
                  <a:gd name="T8" fmla="*/ 42 w 42"/>
                  <a:gd name="T9" fmla="*/ 1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87">
                    <a:moveTo>
                      <a:pt x="42" y="1"/>
                    </a:moveTo>
                    <a:lnTo>
                      <a:pt x="1" y="187"/>
                    </a:lnTo>
                    <a:lnTo>
                      <a:pt x="0" y="187"/>
                    </a:lnTo>
                    <a:lnTo>
                      <a:pt x="41" y="0"/>
                    </a:lnTo>
                    <a:lnTo>
                      <a:pt x="42" y="1"/>
                    </a:lnTo>
                    <a:close/>
                  </a:path>
                </a:pathLst>
              </a:custGeom>
              <a:solidFill>
                <a:srgbClr val="83848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0" name="Freeform 135">
                <a:extLst>
                  <a:ext uri="{FF2B5EF4-FFF2-40B4-BE49-F238E27FC236}">
                    <a16:creationId xmlns:a16="http://schemas.microsoft.com/office/drawing/2014/main" id="{0191984B-7392-43BA-A338-83435737A3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5" y="2092"/>
                <a:ext cx="11" cy="47"/>
              </a:xfrm>
              <a:custGeom>
                <a:avLst/>
                <a:gdLst>
                  <a:gd name="T0" fmla="*/ 42 w 42"/>
                  <a:gd name="T1" fmla="*/ 0 h 186"/>
                  <a:gd name="T2" fmla="*/ 1 w 42"/>
                  <a:gd name="T3" fmla="*/ 185 h 186"/>
                  <a:gd name="T4" fmla="*/ 0 w 42"/>
                  <a:gd name="T5" fmla="*/ 186 h 186"/>
                  <a:gd name="T6" fmla="*/ 41 w 42"/>
                  <a:gd name="T7" fmla="*/ 0 h 186"/>
                  <a:gd name="T8" fmla="*/ 42 w 42"/>
                  <a:gd name="T9" fmla="*/ 0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86">
                    <a:moveTo>
                      <a:pt x="42" y="0"/>
                    </a:moveTo>
                    <a:lnTo>
                      <a:pt x="1" y="185"/>
                    </a:lnTo>
                    <a:lnTo>
                      <a:pt x="0" y="186"/>
                    </a:lnTo>
                    <a:lnTo>
                      <a:pt x="41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8485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1" name="Freeform 136">
                <a:extLst>
                  <a:ext uri="{FF2B5EF4-FFF2-40B4-BE49-F238E27FC236}">
                    <a16:creationId xmlns:a16="http://schemas.microsoft.com/office/drawing/2014/main" id="{94172695-7A7A-42A1-ADFD-E47481E19E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092"/>
                <a:ext cx="10" cy="47"/>
              </a:xfrm>
              <a:custGeom>
                <a:avLst/>
                <a:gdLst>
                  <a:gd name="T0" fmla="*/ 42 w 42"/>
                  <a:gd name="T1" fmla="*/ 1 h 186"/>
                  <a:gd name="T2" fmla="*/ 1 w 42"/>
                  <a:gd name="T3" fmla="*/ 185 h 186"/>
                  <a:gd name="T4" fmla="*/ 0 w 42"/>
                  <a:gd name="T5" fmla="*/ 186 h 186"/>
                  <a:gd name="T6" fmla="*/ 41 w 42"/>
                  <a:gd name="T7" fmla="*/ 0 h 186"/>
                  <a:gd name="T8" fmla="*/ 42 w 42"/>
                  <a:gd name="T9" fmla="*/ 1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86">
                    <a:moveTo>
                      <a:pt x="42" y="1"/>
                    </a:moveTo>
                    <a:lnTo>
                      <a:pt x="1" y="185"/>
                    </a:lnTo>
                    <a:lnTo>
                      <a:pt x="0" y="186"/>
                    </a:lnTo>
                    <a:lnTo>
                      <a:pt x="41" y="0"/>
                    </a:lnTo>
                    <a:lnTo>
                      <a:pt x="42" y="1"/>
                    </a:lnTo>
                    <a:close/>
                  </a:path>
                </a:pathLst>
              </a:custGeom>
              <a:solidFill>
                <a:srgbClr val="8485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2" name="Freeform 137">
                <a:extLst>
                  <a:ext uri="{FF2B5EF4-FFF2-40B4-BE49-F238E27FC236}">
                    <a16:creationId xmlns:a16="http://schemas.microsoft.com/office/drawing/2014/main" id="{1A56A720-27D4-4946-A73C-4C29CFA2E8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093"/>
                <a:ext cx="10" cy="45"/>
              </a:xfrm>
              <a:custGeom>
                <a:avLst/>
                <a:gdLst>
                  <a:gd name="T0" fmla="*/ 42 w 42"/>
                  <a:gd name="T1" fmla="*/ 2 h 184"/>
                  <a:gd name="T2" fmla="*/ 1 w 42"/>
                  <a:gd name="T3" fmla="*/ 184 h 184"/>
                  <a:gd name="T4" fmla="*/ 0 w 42"/>
                  <a:gd name="T5" fmla="*/ 184 h 184"/>
                  <a:gd name="T6" fmla="*/ 41 w 42"/>
                  <a:gd name="T7" fmla="*/ 0 h 184"/>
                  <a:gd name="T8" fmla="*/ 42 w 42"/>
                  <a:gd name="T9" fmla="*/ 2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84">
                    <a:moveTo>
                      <a:pt x="42" y="2"/>
                    </a:moveTo>
                    <a:lnTo>
                      <a:pt x="1" y="184"/>
                    </a:lnTo>
                    <a:lnTo>
                      <a:pt x="0" y="184"/>
                    </a:lnTo>
                    <a:lnTo>
                      <a:pt x="41" y="0"/>
                    </a:lnTo>
                    <a:lnTo>
                      <a:pt x="42" y="2"/>
                    </a:lnTo>
                    <a:close/>
                  </a:path>
                </a:pathLst>
              </a:custGeom>
              <a:solidFill>
                <a:srgbClr val="8485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3" name="Freeform 138">
                <a:extLst>
                  <a:ext uri="{FF2B5EF4-FFF2-40B4-BE49-F238E27FC236}">
                    <a16:creationId xmlns:a16="http://schemas.microsoft.com/office/drawing/2014/main" id="{CE50C1F0-F496-465D-A91C-8267195784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093"/>
                <a:ext cx="11" cy="45"/>
              </a:xfrm>
              <a:custGeom>
                <a:avLst/>
                <a:gdLst>
                  <a:gd name="T0" fmla="*/ 42 w 42"/>
                  <a:gd name="T1" fmla="*/ 2 h 184"/>
                  <a:gd name="T2" fmla="*/ 2 w 42"/>
                  <a:gd name="T3" fmla="*/ 184 h 184"/>
                  <a:gd name="T4" fmla="*/ 0 w 42"/>
                  <a:gd name="T5" fmla="*/ 184 h 184"/>
                  <a:gd name="T6" fmla="*/ 40 w 42"/>
                  <a:gd name="T7" fmla="*/ 0 h 184"/>
                  <a:gd name="T8" fmla="*/ 42 w 42"/>
                  <a:gd name="T9" fmla="*/ 2 h 1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84">
                    <a:moveTo>
                      <a:pt x="42" y="2"/>
                    </a:moveTo>
                    <a:lnTo>
                      <a:pt x="2" y="184"/>
                    </a:lnTo>
                    <a:lnTo>
                      <a:pt x="0" y="184"/>
                    </a:lnTo>
                    <a:lnTo>
                      <a:pt x="40" y="0"/>
                    </a:lnTo>
                    <a:lnTo>
                      <a:pt x="42" y="2"/>
                    </a:lnTo>
                    <a:close/>
                  </a:path>
                </a:pathLst>
              </a:custGeom>
              <a:solidFill>
                <a:srgbClr val="8485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4" name="Freeform 139">
                <a:extLst>
                  <a:ext uri="{FF2B5EF4-FFF2-40B4-BE49-F238E27FC236}">
                    <a16:creationId xmlns:a16="http://schemas.microsoft.com/office/drawing/2014/main" id="{E430E327-586B-4AD5-A793-D7B533BF02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2093"/>
                <a:ext cx="11" cy="45"/>
              </a:xfrm>
              <a:custGeom>
                <a:avLst/>
                <a:gdLst>
                  <a:gd name="T0" fmla="*/ 42 w 42"/>
                  <a:gd name="T1" fmla="*/ 1 h 182"/>
                  <a:gd name="T2" fmla="*/ 2 w 42"/>
                  <a:gd name="T3" fmla="*/ 182 h 182"/>
                  <a:gd name="T4" fmla="*/ 0 w 42"/>
                  <a:gd name="T5" fmla="*/ 182 h 182"/>
                  <a:gd name="T6" fmla="*/ 40 w 42"/>
                  <a:gd name="T7" fmla="*/ 0 h 182"/>
                  <a:gd name="T8" fmla="*/ 42 w 42"/>
                  <a:gd name="T9" fmla="*/ 1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2" h="182">
                    <a:moveTo>
                      <a:pt x="42" y="1"/>
                    </a:moveTo>
                    <a:lnTo>
                      <a:pt x="2" y="182"/>
                    </a:lnTo>
                    <a:lnTo>
                      <a:pt x="0" y="182"/>
                    </a:lnTo>
                    <a:lnTo>
                      <a:pt x="40" y="0"/>
                    </a:lnTo>
                    <a:lnTo>
                      <a:pt x="42" y="1"/>
                    </a:lnTo>
                    <a:close/>
                  </a:path>
                </a:pathLst>
              </a:custGeom>
              <a:solidFill>
                <a:srgbClr val="8485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5" name="Freeform 140">
                <a:extLst>
                  <a:ext uri="{FF2B5EF4-FFF2-40B4-BE49-F238E27FC236}">
                    <a16:creationId xmlns:a16="http://schemas.microsoft.com/office/drawing/2014/main" id="{7441F4AB-991A-43B7-B0E3-BECC8E6D9C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7" y="2093"/>
                <a:ext cx="10" cy="45"/>
              </a:xfrm>
              <a:custGeom>
                <a:avLst/>
                <a:gdLst>
                  <a:gd name="T0" fmla="*/ 41 w 41"/>
                  <a:gd name="T1" fmla="*/ 1 h 181"/>
                  <a:gd name="T2" fmla="*/ 2 w 41"/>
                  <a:gd name="T3" fmla="*/ 180 h 181"/>
                  <a:gd name="T4" fmla="*/ 0 w 41"/>
                  <a:gd name="T5" fmla="*/ 181 h 181"/>
                  <a:gd name="T6" fmla="*/ 40 w 41"/>
                  <a:gd name="T7" fmla="*/ 0 h 181"/>
                  <a:gd name="T8" fmla="*/ 41 w 41"/>
                  <a:gd name="T9" fmla="*/ 1 h 1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81">
                    <a:moveTo>
                      <a:pt x="41" y="1"/>
                    </a:moveTo>
                    <a:lnTo>
                      <a:pt x="2" y="180"/>
                    </a:lnTo>
                    <a:lnTo>
                      <a:pt x="0" y="181"/>
                    </a:lnTo>
                    <a:lnTo>
                      <a:pt x="40" y="0"/>
                    </a:lnTo>
                    <a:lnTo>
                      <a:pt x="41" y="1"/>
                    </a:lnTo>
                    <a:close/>
                  </a:path>
                </a:pathLst>
              </a:custGeom>
              <a:solidFill>
                <a:srgbClr val="85868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6" name="Freeform 141">
                <a:extLst>
                  <a:ext uri="{FF2B5EF4-FFF2-40B4-BE49-F238E27FC236}">
                    <a16:creationId xmlns:a16="http://schemas.microsoft.com/office/drawing/2014/main" id="{C8A17A04-A7B4-4A38-B5D6-6446F2F41D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7" y="2093"/>
                <a:ext cx="10" cy="45"/>
              </a:xfrm>
              <a:custGeom>
                <a:avLst/>
                <a:gdLst>
                  <a:gd name="T0" fmla="*/ 41 w 41"/>
                  <a:gd name="T1" fmla="*/ 1 h 180"/>
                  <a:gd name="T2" fmla="*/ 2 w 41"/>
                  <a:gd name="T3" fmla="*/ 180 h 180"/>
                  <a:gd name="T4" fmla="*/ 0 w 41"/>
                  <a:gd name="T5" fmla="*/ 180 h 180"/>
                  <a:gd name="T6" fmla="*/ 40 w 41"/>
                  <a:gd name="T7" fmla="*/ 0 h 180"/>
                  <a:gd name="T8" fmla="*/ 41 w 41"/>
                  <a:gd name="T9" fmla="*/ 1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80">
                    <a:moveTo>
                      <a:pt x="41" y="1"/>
                    </a:moveTo>
                    <a:lnTo>
                      <a:pt x="2" y="180"/>
                    </a:lnTo>
                    <a:lnTo>
                      <a:pt x="0" y="180"/>
                    </a:lnTo>
                    <a:lnTo>
                      <a:pt x="40" y="0"/>
                    </a:lnTo>
                    <a:lnTo>
                      <a:pt x="41" y="1"/>
                    </a:lnTo>
                    <a:close/>
                  </a:path>
                </a:pathLst>
              </a:custGeom>
              <a:solidFill>
                <a:srgbClr val="858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7" name="Freeform 142">
                <a:extLst>
                  <a:ext uri="{FF2B5EF4-FFF2-40B4-BE49-F238E27FC236}">
                    <a16:creationId xmlns:a16="http://schemas.microsoft.com/office/drawing/2014/main" id="{3DECDE44-1752-455D-B8EF-BE309FB2F1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7" y="2093"/>
                <a:ext cx="11" cy="45"/>
              </a:xfrm>
              <a:custGeom>
                <a:avLst/>
                <a:gdLst>
                  <a:gd name="T0" fmla="*/ 41 w 41"/>
                  <a:gd name="T1" fmla="*/ 1 h 179"/>
                  <a:gd name="T2" fmla="*/ 2 w 41"/>
                  <a:gd name="T3" fmla="*/ 179 h 179"/>
                  <a:gd name="T4" fmla="*/ 0 w 41"/>
                  <a:gd name="T5" fmla="*/ 179 h 179"/>
                  <a:gd name="T6" fmla="*/ 40 w 41"/>
                  <a:gd name="T7" fmla="*/ 0 h 179"/>
                  <a:gd name="T8" fmla="*/ 41 w 41"/>
                  <a:gd name="T9" fmla="*/ 1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79">
                    <a:moveTo>
                      <a:pt x="41" y="1"/>
                    </a:moveTo>
                    <a:lnTo>
                      <a:pt x="2" y="179"/>
                    </a:lnTo>
                    <a:lnTo>
                      <a:pt x="0" y="179"/>
                    </a:lnTo>
                    <a:lnTo>
                      <a:pt x="40" y="0"/>
                    </a:lnTo>
                    <a:lnTo>
                      <a:pt x="41" y="1"/>
                    </a:lnTo>
                    <a:close/>
                  </a:path>
                </a:pathLst>
              </a:custGeom>
              <a:solidFill>
                <a:srgbClr val="868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8" name="Freeform 143">
                <a:extLst>
                  <a:ext uri="{FF2B5EF4-FFF2-40B4-BE49-F238E27FC236}">
                    <a16:creationId xmlns:a16="http://schemas.microsoft.com/office/drawing/2014/main" id="{FD3C1256-B04E-4626-84E7-806DE36D10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" y="2094"/>
                <a:ext cx="10" cy="44"/>
              </a:xfrm>
              <a:custGeom>
                <a:avLst/>
                <a:gdLst>
                  <a:gd name="T0" fmla="*/ 41 w 41"/>
                  <a:gd name="T1" fmla="*/ 1 h 178"/>
                  <a:gd name="T2" fmla="*/ 2 w 41"/>
                  <a:gd name="T3" fmla="*/ 178 h 178"/>
                  <a:gd name="T4" fmla="*/ 0 w 41"/>
                  <a:gd name="T5" fmla="*/ 178 h 178"/>
                  <a:gd name="T6" fmla="*/ 40 w 41"/>
                  <a:gd name="T7" fmla="*/ 0 h 178"/>
                  <a:gd name="T8" fmla="*/ 41 w 41"/>
                  <a:gd name="T9" fmla="*/ 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78">
                    <a:moveTo>
                      <a:pt x="41" y="1"/>
                    </a:moveTo>
                    <a:lnTo>
                      <a:pt x="2" y="178"/>
                    </a:lnTo>
                    <a:lnTo>
                      <a:pt x="0" y="178"/>
                    </a:lnTo>
                    <a:lnTo>
                      <a:pt x="40" y="0"/>
                    </a:lnTo>
                    <a:lnTo>
                      <a:pt x="41" y="1"/>
                    </a:lnTo>
                    <a:close/>
                  </a:path>
                </a:pathLst>
              </a:custGeom>
              <a:solidFill>
                <a:srgbClr val="858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9" name="Freeform 144">
                <a:extLst>
                  <a:ext uri="{FF2B5EF4-FFF2-40B4-BE49-F238E27FC236}">
                    <a16:creationId xmlns:a16="http://schemas.microsoft.com/office/drawing/2014/main" id="{2484AEEE-4815-4B47-92BE-E183DE247D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" y="2094"/>
                <a:ext cx="10" cy="44"/>
              </a:xfrm>
              <a:custGeom>
                <a:avLst/>
                <a:gdLst>
                  <a:gd name="T0" fmla="*/ 41 w 41"/>
                  <a:gd name="T1" fmla="*/ 1 h 178"/>
                  <a:gd name="T2" fmla="*/ 2 w 41"/>
                  <a:gd name="T3" fmla="*/ 177 h 178"/>
                  <a:gd name="T4" fmla="*/ 0 w 41"/>
                  <a:gd name="T5" fmla="*/ 178 h 178"/>
                  <a:gd name="T6" fmla="*/ 40 w 41"/>
                  <a:gd name="T7" fmla="*/ 0 h 178"/>
                  <a:gd name="T8" fmla="*/ 41 w 41"/>
                  <a:gd name="T9" fmla="*/ 1 h 1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78">
                    <a:moveTo>
                      <a:pt x="41" y="1"/>
                    </a:moveTo>
                    <a:lnTo>
                      <a:pt x="2" y="177"/>
                    </a:lnTo>
                    <a:lnTo>
                      <a:pt x="0" y="178"/>
                    </a:lnTo>
                    <a:lnTo>
                      <a:pt x="40" y="0"/>
                    </a:lnTo>
                    <a:lnTo>
                      <a:pt x="41" y="1"/>
                    </a:lnTo>
                    <a:close/>
                  </a:path>
                </a:pathLst>
              </a:custGeom>
              <a:solidFill>
                <a:srgbClr val="85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0" name="Freeform 145">
                <a:extLst>
                  <a:ext uri="{FF2B5EF4-FFF2-40B4-BE49-F238E27FC236}">
                    <a16:creationId xmlns:a16="http://schemas.microsoft.com/office/drawing/2014/main" id="{3AA68E17-FFDC-4FC9-8BE4-67E44362B3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" y="2094"/>
                <a:ext cx="10" cy="44"/>
              </a:xfrm>
              <a:custGeom>
                <a:avLst/>
                <a:gdLst>
                  <a:gd name="T0" fmla="*/ 41 w 41"/>
                  <a:gd name="T1" fmla="*/ 1 h 176"/>
                  <a:gd name="T2" fmla="*/ 3 w 41"/>
                  <a:gd name="T3" fmla="*/ 176 h 176"/>
                  <a:gd name="T4" fmla="*/ 0 w 41"/>
                  <a:gd name="T5" fmla="*/ 176 h 176"/>
                  <a:gd name="T6" fmla="*/ 40 w 41"/>
                  <a:gd name="T7" fmla="*/ 0 h 176"/>
                  <a:gd name="T8" fmla="*/ 41 w 41"/>
                  <a:gd name="T9" fmla="*/ 1 h 1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76">
                    <a:moveTo>
                      <a:pt x="41" y="1"/>
                    </a:moveTo>
                    <a:lnTo>
                      <a:pt x="3" y="176"/>
                    </a:lnTo>
                    <a:lnTo>
                      <a:pt x="0" y="176"/>
                    </a:lnTo>
                    <a:lnTo>
                      <a:pt x="40" y="0"/>
                    </a:lnTo>
                    <a:lnTo>
                      <a:pt x="41" y="1"/>
                    </a:lnTo>
                    <a:close/>
                  </a:path>
                </a:pathLst>
              </a:custGeom>
              <a:solidFill>
                <a:srgbClr val="8687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1" name="Freeform 146">
                <a:extLst>
                  <a:ext uri="{FF2B5EF4-FFF2-40B4-BE49-F238E27FC236}">
                    <a16:creationId xmlns:a16="http://schemas.microsoft.com/office/drawing/2014/main" id="{F4F1CC51-6BD9-4A8B-B2C3-F8F787E05B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094"/>
                <a:ext cx="10" cy="44"/>
              </a:xfrm>
              <a:custGeom>
                <a:avLst/>
                <a:gdLst>
                  <a:gd name="T0" fmla="*/ 39 w 39"/>
                  <a:gd name="T1" fmla="*/ 1 h 175"/>
                  <a:gd name="T2" fmla="*/ 1 w 39"/>
                  <a:gd name="T3" fmla="*/ 175 h 175"/>
                  <a:gd name="T4" fmla="*/ 0 w 39"/>
                  <a:gd name="T5" fmla="*/ 175 h 175"/>
                  <a:gd name="T6" fmla="*/ 37 w 39"/>
                  <a:gd name="T7" fmla="*/ 0 h 175"/>
                  <a:gd name="T8" fmla="*/ 39 w 39"/>
                  <a:gd name="T9" fmla="*/ 1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75">
                    <a:moveTo>
                      <a:pt x="39" y="1"/>
                    </a:moveTo>
                    <a:lnTo>
                      <a:pt x="1" y="175"/>
                    </a:lnTo>
                    <a:lnTo>
                      <a:pt x="0" y="175"/>
                    </a:lnTo>
                    <a:lnTo>
                      <a:pt x="37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687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2" name="Freeform 147">
                <a:extLst>
                  <a:ext uri="{FF2B5EF4-FFF2-40B4-BE49-F238E27FC236}">
                    <a16:creationId xmlns:a16="http://schemas.microsoft.com/office/drawing/2014/main" id="{53C633DF-82DC-473F-ACC7-579BBC0A12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094"/>
                <a:ext cx="10" cy="44"/>
              </a:xfrm>
              <a:custGeom>
                <a:avLst/>
                <a:gdLst>
                  <a:gd name="T0" fmla="*/ 40 w 40"/>
                  <a:gd name="T1" fmla="*/ 1 h 175"/>
                  <a:gd name="T2" fmla="*/ 1 w 40"/>
                  <a:gd name="T3" fmla="*/ 175 h 175"/>
                  <a:gd name="T4" fmla="*/ 0 w 40"/>
                  <a:gd name="T5" fmla="*/ 175 h 175"/>
                  <a:gd name="T6" fmla="*/ 37 w 40"/>
                  <a:gd name="T7" fmla="*/ 0 h 175"/>
                  <a:gd name="T8" fmla="*/ 40 w 40"/>
                  <a:gd name="T9" fmla="*/ 1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175">
                    <a:moveTo>
                      <a:pt x="40" y="1"/>
                    </a:moveTo>
                    <a:lnTo>
                      <a:pt x="1" y="175"/>
                    </a:lnTo>
                    <a:lnTo>
                      <a:pt x="0" y="175"/>
                    </a:lnTo>
                    <a:lnTo>
                      <a:pt x="37" y="0"/>
                    </a:lnTo>
                    <a:lnTo>
                      <a:pt x="40" y="1"/>
                    </a:lnTo>
                    <a:close/>
                  </a:path>
                </a:pathLst>
              </a:custGeom>
              <a:solidFill>
                <a:srgbClr val="87888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3" name="Freeform 148">
                <a:extLst>
                  <a:ext uri="{FF2B5EF4-FFF2-40B4-BE49-F238E27FC236}">
                    <a16:creationId xmlns:a16="http://schemas.microsoft.com/office/drawing/2014/main" id="{561712D8-7679-4494-BB0B-31B4DD04F2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095"/>
                <a:ext cx="10" cy="43"/>
              </a:xfrm>
              <a:custGeom>
                <a:avLst/>
                <a:gdLst>
                  <a:gd name="T0" fmla="*/ 39 w 39"/>
                  <a:gd name="T1" fmla="*/ 1 h 174"/>
                  <a:gd name="T2" fmla="*/ 1 w 39"/>
                  <a:gd name="T3" fmla="*/ 173 h 174"/>
                  <a:gd name="T4" fmla="*/ 0 w 39"/>
                  <a:gd name="T5" fmla="*/ 174 h 174"/>
                  <a:gd name="T6" fmla="*/ 37 w 39"/>
                  <a:gd name="T7" fmla="*/ 0 h 174"/>
                  <a:gd name="T8" fmla="*/ 39 w 39"/>
                  <a:gd name="T9" fmla="*/ 1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74">
                    <a:moveTo>
                      <a:pt x="39" y="1"/>
                    </a:moveTo>
                    <a:lnTo>
                      <a:pt x="1" y="173"/>
                    </a:lnTo>
                    <a:lnTo>
                      <a:pt x="0" y="174"/>
                    </a:lnTo>
                    <a:lnTo>
                      <a:pt x="37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788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4" name="Freeform 149">
                <a:extLst>
                  <a:ext uri="{FF2B5EF4-FFF2-40B4-BE49-F238E27FC236}">
                    <a16:creationId xmlns:a16="http://schemas.microsoft.com/office/drawing/2014/main" id="{96ECF72F-91EE-4718-B49C-C0B0C0E7A9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9" y="2095"/>
                <a:ext cx="10" cy="43"/>
              </a:xfrm>
              <a:custGeom>
                <a:avLst/>
                <a:gdLst>
                  <a:gd name="T0" fmla="*/ 39 w 39"/>
                  <a:gd name="T1" fmla="*/ 1 h 172"/>
                  <a:gd name="T2" fmla="*/ 1 w 39"/>
                  <a:gd name="T3" fmla="*/ 172 h 172"/>
                  <a:gd name="T4" fmla="*/ 0 w 39"/>
                  <a:gd name="T5" fmla="*/ 172 h 172"/>
                  <a:gd name="T6" fmla="*/ 38 w 39"/>
                  <a:gd name="T7" fmla="*/ 0 h 172"/>
                  <a:gd name="T8" fmla="*/ 39 w 39"/>
                  <a:gd name="T9" fmla="*/ 1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72">
                    <a:moveTo>
                      <a:pt x="39" y="1"/>
                    </a:moveTo>
                    <a:lnTo>
                      <a:pt x="1" y="172"/>
                    </a:lnTo>
                    <a:lnTo>
                      <a:pt x="0" y="172"/>
                    </a:lnTo>
                    <a:lnTo>
                      <a:pt x="38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688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5" name="Freeform 150">
                <a:extLst>
                  <a:ext uri="{FF2B5EF4-FFF2-40B4-BE49-F238E27FC236}">
                    <a16:creationId xmlns:a16="http://schemas.microsoft.com/office/drawing/2014/main" id="{F7B7090A-4FAE-4565-97FC-B17184112B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0" y="2095"/>
                <a:ext cx="9" cy="43"/>
              </a:xfrm>
              <a:custGeom>
                <a:avLst/>
                <a:gdLst>
                  <a:gd name="T0" fmla="*/ 39 w 39"/>
                  <a:gd name="T1" fmla="*/ 1 h 172"/>
                  <a:gd name="T2" fmla="*/ 1 w 39"/>
                  <a:gd name="T3" fmla="*/ 172 h 172"/>
                  <a:gd name="T4" fmla="*/ 0 w 39"/>
                  <a:gd name="T5" fmla="*/ 172 h 172"/>
                  <a:gd name="T6" fmla="*/ 38 w 39"/>
                  <a:gd name="T7" fmla="*/ 0 h 172"/>
                  <a:gd name="T8" fmla="*/ 39 w 39"/>
                  <a:gd name="T9" fmla="*/ 1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72">
                    <a:moveTo>
                      <a:pt x="39" y="1"/>
                    </a:moveTo>
                    <a:lnTo>
                      <a:pt x="1" y="172"/>
                    </a:lnTo>
                    <a:lnTo>
                      <a:pt x="0" y="172"/>
                    </a:lnTo>
                    <a:lnTo>
                      <a:pt x="38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788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6" name="Freeform 151">
                <a:extLst>
                  <a:ext uri="{FF2B5EF4-FFF2-40B4-BE49-F238E27FC236}">
                    <a16:creationId xmlns:a16="http://schemas.microsoft.com/office/drawing/2014/main" id="{18BA9CD7-6D43-47E5-8FA3-BBE8B8C4E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0" y="2095"/>
                <a:ext cx="10" cy="43"/>
              </a:xfrm>
              <a:custGeom>
                <a:avLst/>
                <a:gdLst>
                  <a:gd name="T0" fmla="*/ 39 w 39"/>
                  <a:gd name="T1" fmla="*/ 1 h 171"/>
                  <a:gd name="T2" fmla="*/ 2 w 39"/>
                  <a:gd name="T3" fmla="*/ 171 h 171"/>
                  <a:gd name="T4" fmla="*/ 0 w 39"/>
                  <a:gd name="T5" fmla="*/ 171 h 171"/>
                  <a:gd name="T6" fmla="*/ 38 w 39"/>
                  <a:gd name="T7" fmla="*/ 0 h 171"/>
                  <a:gd name="T8" fmla="*/ 39 w 39"/>
                  <a:gd name="T9" fmla="*/ 1 h 1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71">
                    <a:moveTo>
                      <a:pt x="39" y="1"/>
                    </a:moveTo>
                    <a:lnTo>
                      <a:pt x="2" y="171"/>
                    </a:lnTo>
                    <a:lnTo>
                      <a:pt x="0" y="171"/>
                    </a:lnTo>
                    <a:lnTo>
                      <a:pt x="38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788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7" name="Freeform 152">
                <a:extLst>
                  <a:ext uri="{FF2B5EF4-FFF2-40B4-BE49-F238E27FC236}">
                    <a16:creationId xmlns:a16="http://schemas.microsoft.com/office/drawing/2014/main" id="{9C86A3EE-8053-49F1-BF62-AD0E54EF4E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0" y="2095"/>
                <a:ext cx="10" cy="43"/>
              </a:xfrm>
              <a:custGeom>
                <a:avLst/>
                <a:gdLst>
                  <a:gd name="T0" fmla="*/ 39 w 39"/>
                  <a:gd name="T1" fmla="*/ 1 h 170"/>
                  <a:gd name="T2" fmla="*/ 2 w 39"/>
                  <a:gd name="T3" fmla="*/ 168 h 170"/>
                  <a:gd name="T4" fmla="*/ 0 w 39"/>
                  <a:gd name="T5" fmla="*/ 170 h 170"/>
                  <a:gd name="T6" fmla="*/ 38 w 39"/>
                  <a:gd name="T7" fmla="*/ 0 h 170"/>
                  <a:gd name="T8" fmla="*/ 39 w 39"/>
                  <a:gd name="T9" fmla="*/ 1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70">
                    <a:moveTo>
                      <a:pt x="39" y="1"/>
                    </a:moveTo>
                    <a:lnTo>
                      <a:pt x="2" y="168"/>
                    </a:lnTo>
                    <a:lnTo>
                      <a:pt x="0" y="170"/>
                    </a:lnTo>
                    <a:lnTo>
                      <a:pt x="38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8898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8" name="Freeform 153">
                <a:extLst>
                  <a:ext uri="{FF2B5EF4-FFF2-40B4-BE49-F238E27FC236}">
                    <a16:creationId xmlns:a16="http://schemas.microsoft.com/office/drawing/2014/main" id="{18780D94-FD02-42E0-ADB4-A357764388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1" y="2095"/>
                <a:ext cx="9" cy="42"/>
              </a:xfrm>
              <a:custGeom>
                <a:avLst/>
                <a:gdLst>
                  <a:gd name="T0" fmla="*/ 39 w 39"/>
                  <a:gd name="T1" fmla="*/ 1 h 168"/>
                  <a:gd name="T2" fmla="*/ 2 w 39"/>
                  <a:gd name="T3" fmla="*/ 168 h 168"/>
                  <a:gd name="T4" fmla="*/ 0 w 39"/>
                  <a:gd name="T5" fmla="*/ 168 h 168"/>
                  <a:gd name="T6" fmla="*/ 38 w 39"/>
                  <a:gd name="T7" fmla="*/ 0 h 168"/>
                  <a:gd name="T8" fmla="*/ 39 w 39"/>
                  <a:gd name="T9" fmla="*/ 1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68">
                    <a:moveTo>
                      <a:pt x="39" y="1"/>
                    </a:moveTo>
                    <a:lnTo>
                      <a:pt x="2" y="168"/>
                    </a:lnTo>
                    <a:lnTo>
                      <a:pt x="0" y="168"/>
                    </a:lnTo>
                    <a:lnTo>
                      <a:pt x="38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889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9" name="Freeform 154">
                <a:extLst>
                  <a:ext uri="{FF2B5EF4-FFF2-40B4-BE49-F238E27FC236}">
                    <a16:creationId xmlns:a16="http://schemas.microsoft.com/office/drawing/2014/main" id="{C76BB968-2985-42B8-91B4-5C239C413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1" y="2096"/>
                <a:ext cx="9" cy="41"/>
              </a:xfrm>
              <a:custGeom>
                <a:avLst/>
                <a:gdLst>
                  <a:gd name="T0" fmla="*/ 39 w 39"/>
                  <a:gd name="T1" fmla="*/ 1 h 167"/>
                  <a:gd name="T2" fmla="*/ 2 w 39"/>
                  <a:gd name="T3" fmla="*/ 167 h 167"/>
                  <a:gd name="T4" fmla="*/ 0 w 39"/>
                  <a:gd name="T5" fmla="*/ 167 h 167"/>
                  <a:gd name="T6" fmla="*/ 37 w 39"/>
                  <a:gd name="T7" fmla="*/ 0 h 167"/>
                  <a:gd name="T8" fmla="*/ 39 w 39"/>
                  <a:gd name="T9" fmla="*/ 1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67">
                    <a:moveTo>
                      <a:pt x="39" y="1"/>
                    </a:moveTo>
                    <a:lnTo>
                      <a:pt x="2" y="167"/>
                    </a:lnTo>
                    <a:lnTo>
                      <a:pt x="0" y="167"/>
                    </a:lnTo>
                    <a:lnTo>
                      <a:pt x="37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889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0" name="Freeform 155">
                <a:extLst>
                  <a:ext uri="{FF2B5EF4-FFF2-40B4-BE49-F238E27FC236}">
                    <a16:creationId xmlns:a16="http://schemas.microsoft.com/office/drawing/2014/main" id="{C58E5426-7942-4BE3-9CAF-D4239DF5AD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1" y="2096"/>
                <a:ext cx="10" cy="41"/>
              </a:xfrm>
              <a:custGeom>
                <a:avLst/>
                <a:gdLst>
                  <a:gd name="T0" fmla="*/ 39 w 39"/>
                  <a:gd name="T1" fmla="*/ 1 h 166"/>
                  <a:gd name="T2" fmla="*/ 2 w 39"/>
                  <a:gd name="T3" fmla="*/ 166 h 166"/>
                  <a:gd name="T4" fmla="*/ 0 w 39"/>
                  <a:gd name="T5" fmla="*/ 166 h 166"/>
                  <a:gd name="T6" fmla="*/ 37 w 39"/>
                  <a:gd name="T7" fmla="*/ 0 h 166"/>
                  <a:gd name="T8" fmla="*/ 39 w 39"/>
                  <a:gd name="T9" fmla="*/ 1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66">
                    <a:moveTo>
                      <a:pt x="39" y="1"/>
                    </a:moveTo>
                    <a:lnTo>
                      <a:pt x="2" y="166"/>
                    </a:lnTo>
                    <a:lnTo>
                      <a:pt x="0" y="166"/>
                    </a:lnTo>
                    <a:lnTo>
                      <a:pt x="37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889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1" name="Freeform 156">
                <a:extLst>
                  <a:ext uri="{FF2B5EF4-FFF2-40B4-BE49-F238E27FC236}">
                    <a16:creationId xmlns:a16="http://schemas.microsoft.com/office/drawing/2014/main" id="{350BBF02-C5E0-401F-AADA-EAE7EB1C1A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1" y="2096"/>
                <a:ext cx="10" cy="41"/>
              </a:xfrm>
              <a:custGeom>
                <a:avLst/>
                <a:gdLst>
                  <a:gd name="T0" fmla="*/ 39 w 39"/>
                  <a:gd name="T1" fmla="*/ 1 h 166"/>
                  <a:gd name="T2" fmla="*/ 2 w 39"/>
                  <a:gd name="T3" fmla="*/ 165 h 166"/>
                  <a:gd name="T4" fmla="*/ 0 w 39"/>
                  <a:gd name="T5" fmla="*/ 166 h 166"/>
                  <a:gd name="T6" fmla="*/ 37 w 39"/>
                  <a:gd name="T7" fmla="*/ 0 h 166"/>
                  <a:gd name="T8" fmla="*/ 39 w 39"/>
                  <a:gd name="T9" fmla="*/ 1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166">
                    <a:moveTo>
                      <a:pt x="39" y="1"/>
                    </a:moveTo>
                    <a:lnTo>
                      <a:pt x="2" y="165"/>
                    </a:lnTo>
                    <a:lnTo>
                      <a:pt x="0" y="166"/>
                    </a:lnTo>
                    <a:lnTo>
                      <a:pt x="37" y="0"/>
                    </a:lnTo>
                    <a:lnTo>
                      <a:pt x="39" y="1"/>
                    </a:lnTo>
                    <a:close/>
                  </a:path>
                </a:pathLst>
              </a:custGeom>
              <a:solidFill>
                <a:srgbClr val="8889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2" name="Freeform 157">
                <a:extLst>
                  <a:ext uri="{FF2B5EF4-FFF2-40B4-BE49-F238E27FC236}">
                    <a16:creationId xmlns:a16="http://schemas.microsoft.com/office/drawing/2014/main" id="{D41292BA-D277-4968-80CD-AABCA35FEC0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2096"/>
                <a:ext cx="9" cy="41"/>
              </a:xfrm>
              <a:custGeom>
                <a:avLst/>
                <a:gdLst>
                  <a:gd name="T0" fmla="*/ 38 w 38"/>
                  <a:gd name="T1" fmla="*/ 2 h 164"/>
                  <a:gd name="T2" fmla="*/ 3 w 38"/>
                  <a:gd name="T3" fmla="*/ 164 h 164"/>
                  <a:gd name="T4" fmla="*/ 0 w 38"/>
                  <a:gd name="T5" fmla="*/ 164 h 164"/>
                  <a:gd name="T6" fmla="*/ 37 w 38"/>
                  <a:gd name="T7" fmla="*/ 0 h 164"/>
                  <a:gd name="T8" fmla="*/ 38 w 38"/>
                  <a:gd name="T9" fmla="*/ 2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164">
                    <a:moveTo>
                      <a:pt x="38" y="2"/>
                    </a:moveTo>
                    <a:lnTo>
                      <a:pt x="3" y="164"/>
                    </a:lnTo>
                    <a:lnTo>
                      <a:pt x="0" y="164"/>
                    </a:lnTo>
                    <a:lnTo>
                      <a:pt x="37" y="0"/>
                    </a:lnTo>
                    <a:lnTo>
                      <a:pt x="38" y="2"/>
                    </a:lnTo>
                    <a:close/>
                  </a:path>
                </a:pathLst>
              </a:custGeom>
              <a:solidFill>
                <a:srgbClr val="888A8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3" name="Freeform 158">
                <a:extLst>
                  <a:ext uri="{FF2B5EF4-FFF2-40B4-BE49-F238E27FC236}">
                    <a16:creationId xmlns:a16="http://schemas.microsoft.com/office/drawing/2014/main" id="{2090AB0D-7B18-493C-873A-3CC1F2E4AE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2096"/>
                <a:ext cx="9" cy="41"/>
              </a:xfrm>
              <a:custGeom>
                <a:avLst/>
                <a:gdLst>
                  <a:gd name="T0" fmla="*/ 38 w 38"/>
                  <a:gd name="T1" fmla="*/ 1 h 162"/>
                  <a:gd name="T2" fmla="*/ 3 w 38"/>
                  <a:gd name="T3" fmla="*/ 162 h 162"/>
                  <a:gd name="T4" fmla="*/ 0 w 38"/>
                  <a:gd name="T5" fmla="*/ 162 h 162"/>
                  <a:gd name="T6" fmla="*/ 37 w 38"/>
                  <a:gd name="T7" fmla="*/ 0 h 162"/>
                  <a:gd name="T8" fmla="*/ 38 w 38"/>
                  <a:gd name="T9" fmla="*/ 1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8" h="162">
                    <a:moveTo>
                      <a:pt x="38" y="1"/>
                    </a:moveTo>
                    <a:lnTo>
                      <a:pt x="3" y="162"/>
                    </a:lnTo>
                    <a:lnTo>
                      <a:pt x="0" y="162"/>
                    </a:lnTo>
                    <a:lnTo>
                      <a:pt x="37" y="0"/>
                    </a:lnTo>
                    <a:lnTo>
                      <a:pt x="38" y="1"/>
                    </a:lnTo>
                    <a:close/>
                  </a:path>
                </a:pathLst>
              </a:custGeom>
              <a:solidFill>
                <a:srgbClr val="888A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4" name="Freeform 159">
                <a:extLst>
                  <a:ext uri="{FF2B5EF4-FFF2-40B4-BE49-F238E27FC236}">
                    <a16:creationId xmlns:a16="http://schemas.microsoft.com/office/drawing/2014/main" id="{8B05DA9E-65DD-4652-BD37-DB27F3F6B8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2096"/>
                <a:ext cx="10" cy="41"/>
              </a:xfrm>
              <a:custGeom>
                <a:avLst/>
                <a:gdLst>
                  <a:gd name="T0" fmla="*/ 36 w 36"/>
                  <a:gd name="T1" fmla="*/ 1 h 162"/>
                  <a:gd name="T2" fmla="*/ 1 w 36"/>
                  <a:gd name="T3" fmla="*/ 162 h 162"/>
                  <a:gd name="T4" fmla="*/ 0 w 36"/>
                  <a:gd name="T5" fmla="*/ 162 h 162"/>
                  <a:gd name="T6" fmla="*/ 35 w 36"/>
                  <a:gd name="T7" fmla="*/ 0 h 162"/>
                  <a:gd name="T8" fmla="*/ 36 w 36"/>
                  <a:gd name="T9" fmla="*/ 1 h 1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62">
                    <a:moveTo>
                      <a:pt x="36" y="1"/>
                    </a:moveTo>
                    <a:lnTo>
                      <a:pt x="1" y="162"/>
                    </a:lnTo>
                    <a:lnTo>
                      <a:pt x="0" y="162"/>
                    </a:lnTo>
                    <a:lnTo>
                      <a:pt x="35" y="0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898A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5" name="Freeform 160">
                <a:extLst>
                  <a:ext uri="{FF2B5EF4-FFF2-40B4-BE49-F238E27FC236}">
                    <a16:creationId xmlns:a16="http://schemas.microsoft.com/office/drawing/2014/main" id="{59181C50-D922-4E5F-9F77-C4ED49E481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3" y="2097"/>
                <a:ext cx="9" cy="40"/>
              </a:xfrm>
              <a:custGeom>
                <a:avLst/>
                <a:gdLst>
                  <a:gd name="T0" fmla="*/ 36 w 36"/>
                  <a:gd name="T1" fmla="*/ 1 h 161"/>
                  <a:gd name="T2" fmla="*/ 1 w 36"/>
                  <a:gd name="T3" fmla="*/ 160 h 161"/>
                  <a:gd name="T4" fmla="*/ 0 w 36"/>
                  <a:gd name="T5" fmla="*/ 161 h 161"/>
                  <a:gd name="T6" fmla="*/ 35 w 36"/>
                  <a:gd name="T7" fmla="*/ 0 h 161"/>
                  <a:gd name="T8" fmla="*/ 36 w 36"/>
                  <a:gd name="T9" fmla="*/ 1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61">
                    <a:moveTo>
                      <a:pt x="36" y="1"/>
                    </a:moveTo>
                    <a:lnTo>
                      <a:pt x="1" y="160"/>
                    </a:lnTo>
                    <a:lnTo>
                      <a:pt x="0" y="161"/>
                    </a:lnTo>
                    <a:lnTo>
                      <a:pt x="35" y="0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898A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6" name="Freeform 161">
                <a:extLst>
                  <a:ext uri="{FF2B5EF4-FFF2-40B4-BE49-F238E27FC236}">
                    <a16:creationId xmlns:a16="http://schemas.microsoft.com/office/drawing/2014/main" id="{8FB6E0F4-1A8C-452C-AD26-92F53DB369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3" y="2097"/>
                <a:ext cx="9" cy="40"/>
              </a:xfrm>
              <a:custGeom>
                <a:avLst/>
                <a:gdLst>
                  <a:gd name="T0" fmla="*/ 36 w 36"/>
                  <a:gd name="T1" fmla="*/ 1 h 159"/>
                  <a:gd name="T2" fmla="*/ 1 w 36"/>
                  <a:gd name="T3" fmla="*/ 159 h 159"/>
                  <a:gd name="T4" fmla="*/ 0 w 36"/>
                  <a:gd name="T5" fmla="*/ 159 h 159"/>
                  <a:gd name="T6" fmla="*/ 35 w 36"/>
                  <a:gd name="T7" fmla="*/ 0 h 159"/>
                  <a:gd name="T8" fmla="*/ 36 w 36"/>
                  <a:gd name="T9" fmla="*/ 1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9">
                    <a:moveTo>
                      <a:pt x="36" y="1"/>
                    </a:moveTo>
                    <a:lnTo>
                      <a:pt x="1" y="159"/>
                    </a:lnTo>
                    <a:lnTo>
                      <a:pt x="0" y="159"/>
                    </a:lnTo>
                    <a:lnTo>
                      <a:pt x="35" y="0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898A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7" name="Freeform 162">
                <a:extLst>
                  <a:ext uri="{FF2B5EF4-FFF2-40B4-BE49-F238E27FC236}">
                    <a16:creationId xmlns:a16="http://schemas.microsoft.com/office/drawing/2014/main" id="{EBAE0DB0-42E2-4DA8-9973-F753190A4D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3" y="2097"/>
                <a:ext cx="9" cy="40"/>
              </a:xfrm>
              <a:custGeom>
                <a:avLst/>
                <a:gdLst>
                  <a:gd name="T0" fmla="*/ 37 w 37"/>
                  <a:gd name="T1" fmla="*/ 1 h 159"/>
                  <a:gd name="T2" fmla="*/ 1 w 37"/>
                  <a:gd name="T3" fmla="*/ 159 h 159"/>
                  <a:gd name="T4" fmla="*/ 0 w 37"/>
                  <a:gd name="T5" fmla="*/ 159 h 159"/>
                  <a:gd name="T6" fmla="*/ 34 w 37"/>
                  <a:gd name="T7" fmla="*/ 0 h 159"/>
                  <a:gd name="T8" fmla="*/ 37 w 37"/>
                  <a:gd name="T9" fmla="*/ 1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59">
                    <a:moveTo>
                      <a:pt x="37" y="1"/>
                    </a:moveTo>
                    <a:lnTo>
                      <a:pt x="1" y="159"/>
                    </a:lnTo>
                    <a:lnTo>
                      <a:pt x="0" y="159"/>
                    </a:lnTo>
                    <a:lnTo>
                      <a:pt x="34" y="0"/>
                    </a:ln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898A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8" name="Freeform 163">
                <a:extLst>
                  <a:ext uri="{FF2B5EF4-FFF2-40B4-BE49-F238E27FC236}">
                    <a16:creationId xmlns:a16="http://schemas.microsoft.com/office/drawing/2014/main" id="{9C29AE99-A97D-49AE-BF29-8DC5E788C6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3" y="2097"/>
                <a:ext cx="10" cy="40"/>
              </a:xfrm>
              <a:custGeom>
                <a:avLst/>
                <a:gdLst>
                  <a:gd name="T0" fmla="*/ 37 w 37"/>
                  <a:gd name="T1" fmla="*/ 1 h 158"/>
                  <a:gd name="T2" fmla="*/ 1 w 37"/>
                  <a:gd name="T3" fmla="*/ 157 h 158"/>
                  <a:gd name="T4" fmla="*/ 0 w 37"/>
                  <a:gd name="T5" fmla="*/ 158 h 158"/>
                  <a:gd name="T6" fmla="*/ 34 w 37"/>
                  <a:gd name="T7" fmla="*/ 0 h 158"/>
                  <a:gd name="T8" fmla="*/ 37 w 37"/>
                  <a:gd name="T9" fmla="*/ 1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58">
                    <a:moveTo>
                      <a:pt x="37" y="1"/>
                    </a:moveTo>
                    <a:lnTo>
                      <a:pt x="1" y="157"/>
                    </a:lnTo>
                    <a:lnTo>
                      <a:pt x="0" y="158"/>
                    </a:lnTo>
                    <a:lnTo>
                      <a:pt x="34" y="0"/>
                    </a:ln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898B8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9" name="Freeform 164">
                <a:extLst>
                  <a:ext uri="{FF2B5EF4-FFF2-40B4-BE49-F238E27FC236}">
                    <a16:creationId xmlns:a16="http://schemas.microsoft.com/office/drawing/2014/main" id="{7C87C261-3896-45F0-8122-CCDAC8D57C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2097"/>
                <a:ext cx="9" cy="40"/>
              </a:xfrm>
              <a:custGeom>
                <a:avLst/>
                <a:gdLst>
                  <a:gd name="T0" fmla="*/ 37 w 37"/>
                  <a:gd name="T1" fmla="*/ 1 h 157"/>
                  <a:gd name="T2" fmla="*/ 2 w 37"/>
                  <a:gd name="T3" fmla="*/ 156 h 157"/>
                  <a:gd name="T4" fmla="*/ 0 w 37"/>
                  <a:gd name="T5" fmla="*/ 157 h 157"/>
                  <a:gd name="T6" fmla="*/ 35 w 37"/>
                  <a:gd name="T7" fmla="*/ 0 h 157"/>
                  <a:gd name="T8" fmla="*/ 37 w 37"/>
                  <a:gd name="T9" fmla="*/ 1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157">
                    <a:moveTo>
                      <a:pt x="37" y="1"/>
                    </a:moveTo>
                    <a:lnTo>
                      <a:pt x="2" y="156"/>
                    </a:lnTo>
                    <a:lnTo>
                      <a:pt x="0" y="157"/>
                    </a:lnTo>
                    <a:lnTo>
                      <a:pt x="35" y="0"/>
                    </a:lnTo>
                    <a:lnTo>
                      <a:pt x="37" y="1"/>
                    </a:lnTo>
                    <a:close/>
                  </a:path>
                </a:pathLst>
              </a:custGeom>
              <a:solidFill>
                <a:srgbClr val="8A8B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0" name="Freeform 165">
                <a:extLst>
                  <a:ext uri="{FF2B5EF4-FFF2-40B4-BE49-F238E27FC236}">
                    <a16:creationId xmlns:a16="http://schemas.microsoft.com/office/drawing/2014/main" id="{007AF026-BD28-43FA-BB09-B11FECDAB3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2097"/>
                <a:ext cx="9" cy="40"/>
              </a:xfrm>
              <a:custGeom>
                <a:avLst/>
                <a:gdLst>
                  <a:gd name="T0" fmla="*/ 36 w 36"/>
                  <a:gd name="T1" fmla="*/ 1 h 156"/>
                  <a:gd name="T2" fmla="*/ 2 w 36"/>
                  <a:gd name="T3" fmla="*/ 156 h 156"/>
                  <a:gd name="T4" fmla="*/ 0 w 36"/>
                  <a:gd name="T5" fmla="*/ 156 h 156"/>
                  <a:gd name="T6" fmla="*/ 35 w 36"/>
                  <a:gd name="T7" fmla="*/ 0 h 156"/>
                  <a:gd name="T8" fmla="*/ 36 w 36"/>
                  <a:gd name="T9" fmla="*/ 1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6">
                    <a:moveTo>
                      <a:pt x="36" y="1"/>
                    </a:moveTo>
                    <a:lnTo>
                      <a:pt x="2" y="156"/>
                    </a:lnTo>
                    <a:lnTo>
                      <a:pt x="0" y="156"/>
                    </a:lnTo>
                    <a:lnTo>
                      <a:pt x="35" y="0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8A8B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1" name="Freeform 166">
                <a:extLst>
                  <a:ext uri="{FF2B5EF4-FFF2-40B4-BE49-F238E27FC236}">
                    <a16:creationId xmlns:a16="http://schemas.microsoft.com/office/drawing/2014/main" id="{82379FA2-1215-45D0-B41C-43C9B822E9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4" y="2098"/>
                <a:ext cx="9" cy="39"/>
              </a:xfrm>
              <a:custGeom>
                <a:avLst/>
                <a:gdLst>
                  <a:gd name="T0" fmla="*/ 36 w 36"/>
                  <a:gd name="T1" fmla="*/ 1 h 155"/>
                  <a:gd name="T2" fmla="*/ 2 w 36"/>
                  <a:gd name="T3" fmla="*/ 155 h 155"/>
                  <a:gd name="T4" fmla="*/ 0 w 36"/>
                  <a:gd name="T5" fmla="*/ 155 h 155"/>
                  <a:gd name="T6" fmla="*/ 35 w 36"/>
                  <a:gd name="T7" fmla="*/ 0 h 155"/>
                  <a:gd name="T8" fmla="*/ 36 w 36"/>
                  <a:gd name="T9" fmla="*/ 1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5">
                    <a:moveTo>
                      <a:pt x="36" y="1"/>
                    </a:moveTo>
                    <a:lnTo>
                      <a:pt x="2" y="155"/>
                    </a:lnTo>
                    <a:lnTo>
                      <a:pt x="0" y="155"/>
                    </a:lnTo>
                    <a:lnTo>
                      <a:pt x="35" y="0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8B8C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2" name="Freeform 167">
                <a:extLst>
                  <a:ext uri="{FF2B5EF4-FFF2-40B4-BE49-F238E27FC236}">
                    <a16:creationId xmlns:a16="http://schemas.microsoft.com/office/drawing/2014/main" id="{8ECD3BC8-197E-46A2-84AB-07C1A14153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5" y="2098"/>
                <a:ext cx="8" cy="39"/>
              </a:xfrm>
              <a:custGeom>
                <a:avLst/>
                <a:gdLst>
                  <a:gd name="T0" fmla="*/ 36 w 36"/>
                  <a:gd name="T1" fmla="*/ 1 h 154"/>
                  <a:gd name="T2" fmla="*/ 2 w 36"/>
                  <a:gd name="T3" fmla="*/ 153 h 154"/>
                  <a:gd name="T4" fmla="*/ 0 w 36"/>
                  <a:gd name="T5" fmla="*/ 154 h 154"/>
                  <a:gd name="T6" fmla="*/ 35 w 36"/>
                  <a:gd name="T7" fmla="*/ 0 h 154"/>
                  <a:gd name="T8" fmla="*/ 36 w 36"/>
                  <a:gd name="T9" fmla="*/ 1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4">
                    <a:moveTo>
                      <a:pt x="36" y="1"/>
                    </a:moveTo>
                    <a:lnTo>
                      <a:pt x="2" y="153"/>
                    </a:lnTo>
                    <a:lnTo>
                      <a:pt x="0" y="154"/>
                    </a:lnTo>
                    <a:lnTo>
                      <a:pt x="35" y="0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8A8B8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3" name="Freeform 168">
                <a:extLst>
                  <a:ext uri="{FF2B5EF4-FFF2-40B4-BE49-F238E27FC236}">
                    <a16:creationId xmlns:a16="http://schemas.microsoft.com/office/drawing/2014/main" id="{7AB16B06-0C4E-4CDA-9815-897B4AEC86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5" y="2098"/>
                <a:ext cx="9" cy="39"/>
              </a:xfrm>
              <a:custGeom>
                <a:avLst/>
                <a:gdLst>
                  <a:gd name="T0" fmla="*/ 36 w 36"/>
                  <a:gd name="T1" fmla="*/ 1 h 154"/>
                  <a:gd name="T2" fmla="*/ 3 w 36"/>
                  <a:gd name="T3" fmla="*/ 153 h 154"/>
                  <a:gd name="T4" fmla="*/ 0 w 36"/>
                  <a:gd name="T5" fmla="*/ 154 h 154"/>
                  <a:gd name="T6" fmla="*/ 35 w 36"/>
                  <a:gd name="T7" fmla="*/ 0 h 154"/>
                  <a:gd name="T8" fmla="*/ 36 w 36"/>
                  <a:gd name="T9" fmla="*/ 1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4">
                    <a:moveTo>
                      <a:pt x="36" y="1"/>
                    </a:moveTo>
                    <a:lnTo>
                      <a:pt x="3" y="153"/>
                    </a:lnTo>
                    <a:lnTo>
                      <a:pt x="0" y="154"/>
                    </a:lnTo>
                    <a:lnTo>
                      <a:pt x="35" y="0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8B8C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4" name="Freeform 169">
                <a:extLst>
                  <a:ext uri="{FF2B5EF4-FFF2-40B4-BE49-F238E27FC236}">
                    <a16:creationId xmlns:a16="http://schemas.microsoft.com/office/drawing/2014/main" id="{A8E9E1D6-70DF-4BAA-BE05-2554004993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5" y="2098"/>
                <a:ext cx="9" cy="38"/>
              </a:xfrm>
              <a:custGeom>
                <a:avLst/>
                <a:gdLst>
                  <a:gd name="T0" fmla="*/ 36 w 36"/>
                  <a:gd name="T1" fmla="*/ 1 h 152"/>
                  <a:gd name="T2" fmla="*/ 3 w 36"/>
                  <a:gd name="T3" fmla="*/ 152 h 152"/>
                  <a:gd name="T4" fmla="*/ 0 w 36"/>
                  <a:gd name="T5" fmla="*/ 152 h 152"/>
                  <a:gd name="T6" fmla="*/ 35 w 36"/>
                  <a:gd name="T7" fmla="*/ 0 h 152"/>
                  <a:gd name="T8" fmla="*/ 36 w 36"/>
                  <a:gd name="T9" fmla="*/ 1 h 1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152">
                    <a:moveTo>
                      <a:pt x="36" y="1"/>
                    </a:moveTo>
                    <a:lnTo>
                      <a:pt x="3" y="152"/>
                    </a:lnTo>
                    <a:lnTo>
                      <a:pt x="0" y="152"/>
                    </a:lnTo>
                    <a:lnTo>
                      <a:pt x="35" y="0"/>
                    </a:lnTo>
                    <a:lnTo>
                      <a:pt x="36" y="1"/>
                    </a:lnTo>
                    <a:close/>
                  </a:path>
                </a:pathLst>
              </a:custGeom>
              <a:solidFill>
                <a:srgbClr val="8B8C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5" name="Freeform 170">
                <a:extLst>
                  <a:ext uri="{FF2B5EF4-FFF2-40B4-BE49-F238E27FC236}">
                    <a16:creationId xmlns:a16="http://schemas.microsoft.com/office/drawing/2014/main" id="{15F9DDBC-B74D-4955-86FC-44520D5AC3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5" y="2099"/>
                <a:ext cx="9" cy="37"/>
              </a:xfrm>
              <a:custGeom>
                <a:avLst/>
                <a:gdLst>
                  <a:gd name="T0" fmla="*/ 35 w 35"/>
                  <a:gd name="T1" fmla="*/ 1 h 151"/>
                  <a:gd name="T2" fmla="*/ 2 w 35"/>
                  <a:gd name="T3" fmla="*/ 151 h 151"/>
                  <a:gd name="T4" fmla="*/ 0 w 35"/>
                  <a:gd name="T5" fmla="*/ 151 h 151"/>
                  <a:gd name="T6" fmla="*/ 33 w 35"/>
                  <a:gd name="T7" fmla="*/ 0 h 151"/>
                  <a:gd name="T8" fmla="*/ 35 w 35"/>
                  <a:gd name="T9" fmla="*/ 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151">
                    <a:moveTo>
                      <a:pt x="35" y="1"/>
                    </a:moveTo>
                    <a:lnTo>
                      <a:pt x="2" y="151"/>
                    </a:lnTo>
                    <a:lnTo>
                      <a:pt x="0" y="151"/>
                    </a:lnTo>
                    <a:lnTo>
                      <a:pt x="33" y="0"/>
                    </a:lnTo>
                    <a:lnTo>
                      <a:pt x="35" y="1"/>
                    </a:lnTo>
                    <a:close/>
                  </a:path>
                </a:pathLst>
              </a:custGeom>
              <a:solidFill>
                <a:srgbClr val="8B8C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6" name="Freeform 171">
                <a:extLst>
                  <a:ext uri="{FF2B5EF4-FFF2-40B4-BE49-F238E27FC236}">
                    <a16:creationId xmlns:a16="http://schemas.microsoft.com/office/drawing/2014/main" id="{695FF725-75AA-425E-93F1-97E58F7C58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099"/>
                <a:ext cx="9" cy="37"/>
              </a:xfrm>
              <a:custGeom>
                <a:avLst/>
                <a:gdLst>
                  <a:gd name="T0" fmla="*/ 34 w 34"/>
                  <a:gd name="T1" fmla="*/ 1 h 151"/>
                  <a:gd name="T2" fmla="*/ 1 w 34"/>
                  <a:gd name="T3" fmla="*/ 150 h 151"/>
                  <a:gd name="T4" fmla="*/ 0 w 34"/>
                  <a:gd name="T5" fmla="*/ 151 h 151"/>
                  <a:gd name="T6" fmla="*/ 32 w 34"/>
                  <a:gd name="T7" fmla="*/ 0 h 151"/>
                  <a:gd name="T8" fmla="*/ 34 w 34"/>
                  <a:gd name="T9" fmla="*/ 1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51">
                    <a:moveTo>
                      <a:pt x="34" y="1"/>
                    </a:moveTo>
                    <a:lnTo>
                      <a:pt x="1" y="150"/>
                    </a:lnTo>
                    <a:lnTo>
                      <a:pt x="0" y="151"/>
                    </a:lnTo>
                    <a:lnTo>
                      <a:pt x="32" y="0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8B8C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7" name="Freeform 172">
                <a:extLst>
                  <a:ext uri="{FF2B5EF4-FFF2-40B4-BE49-F238E27FC236}">
                    <a16:creationId xmlns:a16="http://schemas.microsoft.com/office/drawing/2014/main" id="{2B8FF331-E431-4D24-A0ED-752316E0F2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099"/>
                <a:ext cx="9" cy="37"/>
              </a:xfrm>
              <a:custGeom>
                <a:avLst/>
                <a:gdLst>
                  <a:gd name="T0" fmla="*/ 34 w 34"/>
                  <a:gd name="T1" fmla="*/ 1 h 149"/>
                  <a:gd name="T2" fmla="*/ 1 w 34"/>
                  <a:gd name="T3" fmla="*/ 149 h 149"/>
                  <a:gd name="T4" fmla="*/ 0 w 34"/>
                  <a:gd name="T5" fmla="*/ 149 h 149"/>
                  <a:gd name="T6" fmla="*/ 32 w 34"/>
                  <a:gd name="T7" fmla="*/ 0 h 149"/>
                  <a:gd name="T8" fmla="*/ 34 w 34"/>
                  <a:gd name="T9" fmla="*/ 1 h 1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49">
                    <a:moveTo>
                      <a:pt x="34" y="1"/>
                    </a:moveTo>
                    <a:lnTo>
                      <a:pt x="1" y="149"/>
                    </a:lnTo>
                    <a:lnTo>
                      <a:pt x="0" y="149"/>
                    </a:lnTo>
                    <a:lnTo>
                      <a:pt x="32" y="0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8B8D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8" name="Freeform 173">
                <a:extLst>
                  <a:ext uri="{FF2B5EF4-FFF2-40B4-BE49-F238E27FC236}">
                    <a16:creationId xmlns:a16="http://schemas.microsoft.com/office/drawing/2014/main" id="{336781A2-207F-4D8B-ADA3-3497733B75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6" y="2099"/>
                <a:ext cx="9" cy="37"/>
              </a:xfrm>
              <a:custGeom>
                <a:avLst/>
                <a:gdLst>
                  <a:gd name="T0" fmla="*/ 33 w 33"/>
                  <a:gd name="T1" fmla="*/ 1 h 148"/>
                  <a:gd name="T2" fmla="*/ 1 w 33"/>
                  <a:gd name="T3" fmla="*/ 148 h 148"/>
                  <a:gd name="T4" fmla="*/ 0 w 33"/>
                  <a:gd name="T5" fmla="*/ 148 h 148"/>
                  <a:gd name="T6" fmla="*/ 32 w 33"/>
                  <a:gd name="T7" fmla="*/ 0 h 148"/>
                  <a:gd name="T8" fmla="*/ 33 w 33"/>
                  <a:gd name="T9" fmla="*/ 1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48">
                    <a:moveTo>
                      <a:pt x="33" y="1"/>
                    </a:moveTo>
                    <a:lnTo>
                      <a:pt x="1" y="148"/>
                    </a:lnTo>
                    <a:lnTo>
                      <a:pt x="0" y="148"/>
                    </a:lnTo>
                    <a:lnTo>
                      <a:pt x="32" y="0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8B8C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9" name="Freeform 174">
                <a:extLst>
                  <a:ext uri="{FF2B5EF4-FFF2-40B4-BE49-F238E27FC236}">
                    <a16:creationId xmlns:a16="http://schemas.microsoft.com/office/drawing/2014/main" id="{B2834E86-6C04-44B1-94EE-C0FE3B480A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" y="2099"/>
                <a:ext cx="8" cy="37"/>
              </a:xfrm>
              <a:custGeom>
                <a:avLst/>
                <a:gdLst>
                  <a:gd name="T0" fmla="*/ 33 w 33"/>
                  <a:gd name="T1" fmla="*/ 1 h 148"/>
                  <a:gd name="T2" fmla="*/ 1 w 33"/>
                  <a:gd name="T3" fmla="*/ 147 h 148"/>
                  <a:gd name="T4" fmla="*/ 0 w 33"/>
                  <a:gd name="T5" fmla="*/ 148 h 148"/>
                  <a:gd name="T6" fmla="*/ 32 w 33"/>
                  <a:gd name="T7" fmla="*/ 0 h 148"/>
                  <a:gd name="T8" fmla="*/ 33 w 33"/>
                  <a:gd name="T9" fmla="*/ 1 h 1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48">
                    <a:moveTo>
                      <a:pt x="33" y="1"/>
                    </a:moveTo>
                    <a:lnTo>
                      <a:pt x="1" y="147"/>
                    </a:lnTo>
                    <a:lnTo>
                      <a:pt x="0" y="148"/>
                    </a:lnTo>
                    <a:lnTo>
                      <a:pt x="32" y="0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8B8D8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0" name="Freeform 175">
                <a:extLst>
                  <a:ext uri="{FF2B5EF4-FFF2-40B4-BE49-F238E27FC236}">
                    <a16:creationId xmlns:a16="http://schemas.microsoft.com/office/drawing/2014/main" id="{18861A09-4A55-4D2B-BD9D-C174FBD755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" y="2099"/>
                <a:ext cx="8" cy="37"/>
              </a:xfrm>
              <a:custGeom>
                <a:avLst/>
                <a:gdLst>
                  <a:gd name="T0" fmla="*/ 33 w 33"/>
                  <a:gd name="T1" fmla="*/ 1 h 147"/>
                  <a:gd name="T2" fmla="*/ 1 w 33"/>
                  <a:gd name="T3" fmla="*/ 146 h 147"/>
                  <a:gd name="T4" fmla="*/ 0 w 33"/>
                  <a:gd name="T5" fmla="*/ 147 h 147"/>
                  <a:gd name="T6" fmla="*/ 32 w 33"/>
                  <a:gd name="T7" fmla="*/ 0 h 147"/>
                  <a:gd name="T8" fmla="*/ 33 w 33"/>
                  <a:gd name="T9" fmla="*/ 1 h 1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47">
                    <a:moveTo>
                      <a:pt x="33" y="1"/>
                    </a:moveTo>
                    <a:lnTo>
                      <a:pt x="1" y="146"/>
                    </a:lnTo>
                    <a:lnTo>
                      <a:pt x="0" y="147"/>
                    </a:lnTo>
                    <a:lnTo>
                      <a:pt x="32" y="0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8B8D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1" name="Freeform 176">
                <a:extLst>
                  <a:ext uri="{FF2B5EF4-FFF2-40B4-BE49-F238E27FC236}">
                    <a16:creationId xmlns:a16="http://schemas.microsoft.com/office/drawing/2014/main" id="{39FCFD01-346B-4405-8F40-9E78314488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7" y="2100"/>
                <a:ext cx="9" cy="36"/>
              </a:xfrm>
              <a:custGeom>
                <a:avLst/>
                <a:gdLst>
                  <a:gd name="T0" fmla="*/ 33 w 33"/>
                  <a:gd name="T1" fmla="*/ 2 h 145"/>
                  <a:gd name="T2" fmla="*/ 2 w 33"/>
                  <a:gd name="T3" fmla="*/ 145 h 145"/>
                  <a:gd name="T4" fmla="*/ 0 w 33"/>
                  <a:gd name="T5" fmla="*/ 145 h 145"/>
                  <a:gd name="T6" fmla="*/ 32 w 33"/>
                  <a:gd name="T7" fmla="*/ 0 h 145"/>
                  <a:gd name="T8" fmla="*/ 33 w 33"/>
                  <a:gd name="T9" fmla="*/ 2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45">
                    <a:moveTo>
                      <a:pt x="33" y="2"/>
                    </a:moveTo>
                    <a:lnTo>
                      <a:pt x="2" y="145"/>
                    </a:lnTo>
                    <a:lnTo>
                      <a:pt x="0" y="145"/>
                    </a:lnTo>
                    <a:lnTo>
                      <a:pt x="32" y="0"/>
                    </a:lnTo>
                    <a:lnTo>
                      <a:pt x="33" y="2"/>
                    </a:lnTo>
                    <a:close/>
                  </a:path>
                </a:pathLst>
              </a:custGeom>
              <a:solidFill>
                <a:srgbClr val="8C8D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2" name="Freeform 177">
                <a:extLst>
                  <a:ext uri="{FF2B5EF4-FFF2-40B4-BE49-F238E27FC236}">
                    <a16:creationId xmlns:a16="http://schemas.microsoft.com/office/drawing/2014/main" id="{A1A917F0-175F-4674-961B-D1408061A2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2100"/>
                <a:ext cx="8" cy="36"/>
              </a:xfrm>
              <a:custGeom>
                <a:avLst/>
                <a:gdLst>
                  <a:gd name="T0" fmla="*/ 34 w 34"/>
                  <a:gd name="T1" fmla="*/ 2 h 145"/>
                  <a:gd name="T2" fmla="*/ 2 w 34"/>
                  <a:gd name="T3" fmla="*/ 145 h 145"/>
                  <a:gd name="T4" fmla="*/ 0 w 34"/>
                  <a:gd name="T5" fmla="*/ 145 h 145"/>
                  <a:gd name="T6" fmla="*/ 32 w 34"/>
                  <a:gd name="T7" fmla="*/ 0 h 145"/>
                  <a:gd name="T8" fmla="*/ 34 w 34"/>
                  <a:gd name="T9" fmla="*/ 2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45">
                    <a:moveTo>
                      <a:pt x="34" y="2"/>
                    </a:moveTo>
                    <a:lnTo>
                      <a:pt x="2" y="145"/>
                    </a:lnTo>
                    <a:lnTo>
                      <a:pt x="0" y="145"/>
                    </a:lnTo>
                    <a:lnTo>
                      <a:pt x="32" y="0"/>
                    </a:lnTo>
                    <a:lnTo>
                      <a:pt x="34" y="2"/>
                    </a:lnTo>
                    <a:close/>
                  </a:path>
                </a:pathLst>
              </a:custGeom>
              <a:solidFill>
                <a:srgbClr val="8C8E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3" name="Freeform 178">
                <a:extLst>
                  <a:ext uri="{FF2B5EF4-FFF2-40B4-BE49-F238E27FC236}">
                    <a16:creationId xmlns:a16="http://schemas.microsoft.com/office/drawing/2014/main" id="{1DA4E534-7607-44A2-A341-2A7C8FF6BF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2100"/>
                <a:ext cx="8" cy="36"/>
              </a:xfrm>
              <a:custGeom>
                <a:avLst/>
                <a:gdLst>
                  <a:gd name="T0" fmla="*/ 34 w 34"/>
                  <a:gd name="T1" fmla="*/ 1 h 143"/>
                  <a:gd name="T2" fmla="*/ 2 w 34"/>
                  <a:gd name="T3" fmla="*/ 142 h 143"/>
                  <a:gd name="T4" fmla="*/ 0 w 34"/>
                  <a:gd name="T5" fmla="*/ 143 h 143"/>
                  <a:gd name="T6" fmla="*/ 31 w 34"/>
                  <a:gd name="T7" fmla="*/ 0 h 143"/>
                  <a:gd name="T8" fmla="*/ 34 w 34"/>
                  <a:gd name="T9" fmla="*/ 1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43">
                    <a:moveTo>
                      <a:pt x="34" y="1"/>
                    </a:moveTo>
                    <a:lnTo>
                      <a:pt x="2" y="142"/>
                    </a:lnTo>
                    <a:lnTo>
                      <a:pt x="0" y="143"/>
                    </a:lnTo>
                    <a:lnTo>
                      <a:pt x="31" y="0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8C8D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4" name="Freeform 179">
                <a:extLst>
                  <a:ext uri="{FF2B5EF4-FFF2-40B4-BE49-F238E27FC236}">
                    <a16:creationId xmlns:a16="http://schemas.microsoft.com/office/drawing/2014/main" id="{5C02D0FE-1048-47A6-9CD0-32164B6D85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2100"/>
                <a:ext cx="8" cy="35"/>
              </a:xfrm>
              <a:custGeom>
                <a:avLst/>
                <a:gdLst>
                  <a:gd name="T0" fmla="*/ 34 w 34"/>
                  <a:gd name="T1" fmla="*/ 1 h 141"/>
                  <a:gd name="T2" fmla="*/ 2 w 34"/>
                  <a:gd name="T3" fmla="*/ 141 h 141"/>
                  <a:gd name="T4" fmla="*/ 0 w 34"/>
                  <a:gd name="T5" fmla="*/ 141 h 141"/>
                  <a:gd name="T6" fmla="*/ 32 w 34"/>
                  <a:gd name="T7" fmla="*/ 0 h 141"/>
                  <a:gd name="T8" fmla="*/ 34 w 34"/>
                  <a:gd name="T9" fmla="*/ 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41">
                    <a:moveTo>
                      <a:pt x="34" y="1"/>
                    </a:moveTo>
                    <a:lnTo>
                      <a:pt x="2" y="141"/>
                    </a:lnTo>
                    <a:lnTo>
                      <a:pt x="0" y="141"/>
                    </a:lnTo>
                    <a:lnTo>
                      <a:pt x="32" y="0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8C8E8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5" name="Freeform 180">
                <a:extLst>
                  <a:ext uri="{FF2B5EF4-FFF2-40B4-BE49-F238E27FC236}">
                    <a16:creationId xmlns:a16="http://schemas.microsoft.com/office/drawing/2014/main" id="{38FCF21E-194E-4072-BE1E-D28C9A5F21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8" y="2100"/>
                <a:ext cx="9" cy="35"/>
              </a:xfrm>
              <a:custGeom>
                <a:avLst/>
                <a:gdLst>
                  <a:gd name="T0" fmla="*/ 34 w 34"/>
                  <a:gd name="T1" fmla="*/ 1 h 141"/>
                  <a:gd name="T2" fmla="*/ 3 w 34"/>
                  <a:gd name="T3" fmla="*/ 141 h 141"/>
                  <a:gd name="T4" fmla="*/ 0 w 34"/>
                  <a:gd name="T5" fmla="*/ 141 h 141"/>
                  <a:gd name="T6" fmla="*/ 32 w 34"/>
                  <a:gd name="T7" fmla="*/ 0 h 141"/>
                  <a:gd name="T8" fmla="*/ 34 w 34"/>
                  <a:gd name="T9" fmla="*/ 1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" h="141">
                    <a:moveTo>
                      <a:pt x="34" y="1"/>
                    </a:moveTo>
                    <a:lnTo>
                      <a:pt x="3" y="141"/>
                    </a:lnTo>
                    <a:lnTo>
                      <a:pt x="0" y="141"/>
                    </a:lnTo>
                    <a:lnTo>
                      <a:pt x="32" y="0"/>
                    </a:lnTo>
                    <a:lnTo>
                      <a:pt x="34" y="1"/>
                    </a:lnTo>
                    <a:close/>
                  </a:path>
                </a:pathLst>
              </a:custGeom>
              <a:solidFill>
                <a:srgbClr val="8D8E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6" name="Freeform 181">
                <a:extLst>
                  <a:ext uri="{FF2B5EF4-FFF2-40B4-BE49-F238E27FC236}">
                    <a16:creationId xmlns:a16="http://schemas.microsoft.com/office/drawing/2014/main" id="{6BD3E4F6-2B44-4449-9A11-8A081ABC8E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" y="2100"/>
                <a:ext cx="8" cy="35"/>
              </a:xfrm>
              <a:custGeom>
                <a:avLst/>
                <a:gdLst>
                  <a:gd name="T0" fmla="*/ 33 w 33"/>
                  <a:gd name="T1" fmla="*/ 1 h 140"/>
                  <a:gd name="T2" fmla="*/ 3 w 33"/>
                  <a:gd name="T3" fmla="*/ 139 h 140"/>
                  <a:gd name="T4" fmla="*/ 0 w 33"/>
                  <a:gd name="T5" fmla="*/ 140 h 140"/>
                  <a:gd name="T6" fmla="*/ 32 w 33"/>
                  <a:gd name="T7" fmla="*/ 0 h 140"/>
                  <a:gd name="T8" fmla="*/ 33 w 33"/>
                  <a:gd name="T9" fmla="*/ 1 h 1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140">
                    <a:moveTo>
                      <a:pt x="33" y="1"/>
                    </a:moveTo>
                    <a:lnTo>
                      <a:pt x="3" y="139"/>
                    </a:lnTo>
                    <a:lnTo>
                      <a:pt x="0" y="140"/>
                    </a:lnTo>
                    <a:lnTo>
                      <a:pt x="32" y="0"/>
                    </a:lnTo>
                    <a:lnTo>
                      <a:pt x="33" y="1"/>
                    </a:lnTo>
                    <a:close/>
                  </a:path>
                </a:pathLst>
              </a:custGeom>
              <a:solidFill>
                <a:srgbClr val="8D8E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7" name="Freeform 182">
                <a:extLst>
                  <a:ext uri="{FF2B5EF4-FFF2-40B4-BE49-F238E27FC236}">
                    <a16:creationId xmlns:a16="http://schemas.microsoft.com/office/drawing/2014/main" id="{0DDE60F5-73F6-40BA-85FA-034B67CF3E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" y="2101"/>
                <a:ext cx="8" cy="34"/>
              </a:xfrm>
              <a:custGeom>
                <a:avLst/>
                <a:gdLst>
                  <a:gd name="T0" fmla="*/ 32 w 32"/>
                  <a:gd name="T1" fmla="*/ 1 h 139"/>
                  <a:gd name="T2" fmla="*/ 2 w 32"/>
                  <a:gd name="T3" fmla="*/ 138 h 139"/>
                  <a:gd name="T4" fmla="*/ 0 w 32"/>
                  <a:gd name="T5" fmla="*/ 139 h 139"/>
                  <a:gd name="T6" fmla="*/ 31 w 32"/>
                  <a:gd name="T7" fmla="*/ 0 h 139"/>
                  <a:gd name="T8" fmla="*/ 32 w 32"/>
                  <a:gd name="T9" fmla="*/ 1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139">
                    <a:moveTo>
                      <a:pt x="32" y="1"/>
                    </a:moveTo>
                    <a:lnTo>
                      <a:pt x="2" y="138"/>
                    </a:lnTo>
                    <a:lnTo>
                      <a:pt x="0" y="139"/>
                    </a:lnTo>
                    <a:lnTo>
                      <a:pt x="31" y="0"/>
                    </a:lnTo>
                    <a:lnTo>
                      <a:pt x="32" y="1"/>
                    </a:lnTo>
                    <a:close/>
                  </a:path>
                </a:pathLst>
              </a:custGeom>
              <a:solidFill>
                <a:srgbClr val="8D8E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8" name="Freeform 183">
                <a:extLst>
                  <a:ext uri="{FF2B5EF4-FFF2-40B4-BE49-F238E27FC236}">
                    <a16:creationId xmlns:a16="http://schemas.microsoft.com/office/drawing/2014/main" id="{E1273E68-093C-4C55-A553-4F93F07C9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9" y="2101"/>
                <a:ext cx="8" cy="34"/>
              </a:xfrm>
              <a:custGeom>
                <a:avLst/>
                <a:gdLst>
                  <a:gd name="T0" fmla="*/ 31 w 31"/>
                  <a:gd name="T1" fmla="*/ 1 h 138"/>
                  <a:gd name="T2" fmla="*/ 1 w 31"/>
                  <a:gd name="T3" fmla="*/ 138 h 138"/>
                  <a:gd name="T4" fmla="*/ 0 w 31"/>
                  <a:gd name="T5" fmla="*/ 138 h 138"/>
                  <a:gd name="T6" fmla="*/ 30 w 31"/>
                  <a:gd name="T7" fmla="*/ 0 h 138"/>
                  <a:gd name="T8" fmla="*/ 31 w 31"/>
                  <a:gd name="T9" fmla="*/ 1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38">
                    <a:moveTo>
                      <a:pt x="31" y="1"/>
                    </a:moveTo>
                    <a:lnTo>
                      <a:pt x="1" y="138"/>
                    </a:lnTo>
                    <a:lnTo>
                      <a:pt x="0" y="138"/>
                    </a:lnTo>
                    <a:lnTo>
                      <a:pt x="30" y="0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8D8F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9" name="Freeform 184">
                <a:extLst>
                  <a:ext uri="{FF2B5EF4-FFF2-40B4-BE49-F238E27FC236}">
                    <a16:creationId xmlns:a16="http://schemas.microsoft.com/office/drawing/2014/main" id="{8155F86F-CD09-4303-85E9-2E55AED27C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0" y="2101"/>
                <a:ext cx="8" cy="34"/>
              </a:xfrm>
              <a:custGeom>
                <a:avLst/>
                <a:gdLst>
                  <a:gd name="T0" fmla="*/ 31 w 31"/>
                  <a:gd name="T1" fmla="*/ 1 h 137"/>
                  <a:gd name="T2" fmla="*/ 1 w 31"/>
                  <a:gd name="T3" fmla="*/ 137 h 137"/>
                  <a:gd name="T4" fmla="*/ 0 w 31"/>
                  <a:gd name="T5" fmla="*/ 137 h 137"/>
                  <a:gd name="T6" fmla="*/ 30 w 31"/>
                  <a:gd name="T7" fmla="*/ 0 h 137"/>
                  <a:gd name="T8" fmla="*/ 31 w 31"/>
                  <a:gd name="T9" fmla="*/ 1 h 1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37">
                    <a:moveTo>
                      <a:pt x="31" y="1"/>
                    </a:moveTo>
                    <a:lnTo>
                      <a:pt x="1" y="137"/>
                    </a:lnTo>
                    <a:lnTo>
                      <a:pt x="0" y="137"/>
                    </a:lnTo>
                    <a:lnTo>
                      <a:pt x="30" y="0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8D8E9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0" name="Freeform 185">
                <a:extLst>
                  <a:ext uri="{FF2B5EF4-FFF2-40B4-BE49-F238E27FC236}">
                    <a16:creationId xmlns:a16="http://schemas.microsoft.com/office/drawing/2014/main" id="{B2774444-AC95-45FF-87A5-249B6F209C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0" y="2101"/>
                <a:ext cx="8" cy="34"/>
              </a:xfrm>
              <a:custGeom>
                <a:avLst/>
                <a:gdLst>
                  <a:gd name="T0" fmla="*/ 31 w 31"/>
                  <a:gd name="T1" fmla="*/ 1 h 136"/>
                  <a:gd name="T2" fmla="*/ 1 w 31"/>
                  <a:gd name="T3" fmla="*/ 135 h 136"/>
                  <a:gd name="T4" fmla="*/ 0 w 31"/>
                  <a:gd name="T5" fmla="*/ 136 h 136"/>
                  <a:gd name="T6" fmla="*/ 30 w 31"/>
                  <a:gd name="T7" fmla="*/ 0 h 136"/>
                  <a:gd name="T8" fmla="*/ 31 w 31"/>
                  <a:gd name="T9" fmla="*/ 1 h 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36">
                    <a:moveTo>
                      <a:pt x="31" y="1"/>
                    </a:moveTo>
                    <a:lnTo>
                      <a:pt x="1" y="135"/>
                    </a:lnTo>
                    <a:lnTo>
                      <a:pt x="0" y="136"/>
                    </a:lnTo>
                    <a:lnTo>
                      <a:pt x="30" y="0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8D8F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1" name="Freeform 186">
                <a:extLst>
                  <a:ext uri="{FF2B5EF4-FFF2-40B4-BE49-F238E27FC236}">
                    <a16:creationId xmlns:a16="http://schemas.microsoft.com/office/drawing/2014/main" id="{99687EFD-C2ED-4172-8A7B-5C7CEAA87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0" y="2101"/>
                <a:ext cx="8" cy="34"/>
              </a:xfrm>
              <a:custGeom>
                <a:avLst/>
                <a:gdLst>
                  <a:gd name="T0" fmla="*/ 31 w 31"/>
                  <a:gd name="T1" fmla="*/ 1 h 135"/>
                  <a:gd name="T2" fmla="*/ 1 w 31"/>
                  <a:gd name="T3" fmla="*/ 135 h 135"/>
                  <a:gd name="T4" fmla="*/ 0 w 31"/>
                  <a:gd name="T5" fmla="*/ 135 h 135"/>
                  <a:gd name="T6" fmla="*/ 29 w 31"/>
                  <a:gd name="T7" fmla="*/ 0 h 135"/>
                  <a:gd name="T8" fmla="*/ 31 w 31"/>
                  <a:gd name="T9" fmla="*/ 1 h 1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35">
                    <a:moveTo>
                      <a:pt x="31" y="1"/>
                    </a:moveTo>
                    <a:lnTo>
                      <a:pt x="1" y="135"/>
                    </a:lnTo>
                    <a:lnTo>
                      <a:pt x="0" y="135"/>
                    </a:lnTo>
                    <a:lnTo>
                      <a:pt x="29" y="0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8E8F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2" name="Freeform 187">
                <a:extLst>
                  <a:ext uri="{FF2B5EF4-FFF2-40B4-BE49-F238E27FC236}">
                    <a16:creationId xmlns:a16="http://schemas.microsoft.com/office/drawing/2014/main" id="{491A5403-F2C2-4EDC-A6A4-747DEA2E86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0" y="2102"/>
                <a:ext cx="8" cy="33"/>
              </a:xfrm>
              <a:custGeom>
                <a:avLst/>
                <a:gdLst>
                  <a:gd name="T0" fmla="*/ 31 w 31"/>
                  <a:gd name="T1" fmla="*/ 1 h 134"/>
                  <a:gd name="T2" fmla="*/ 2 w 31"/>
                  <a:gd name="T3" fmla="*/ 134 h 134"/>
                  <a:gd name="T4" fmla="*/ 0 w 31"/>
                  <a:gd name="T5" fmla="*/ 134 h 134"/>
                  <a:gd name="T6" fmla="*/ 29 w 31"/>
                  <a:gd name="T7" fmla="*/ 0 h 134"/>
                  <a:gd name="T8" fmla="*/ 31 w 31"/>
                  <a:gd name="T9" fmla="*/ 1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34">
                    <a:moveTo>
                      <a:pt x="31" y="1"/>
                    </a:moveTo>
                    <a:lnTo>
                      <a:pt x="2" y="134"/>
                    </a:lnTo>
                    <a:lnTo>
                      <a:pt x="0" y="134"/>
                    </a:lnTo>
                    <a:lnTo>
                      <a:pt x="29" y="0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8E8F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3" name="Freeform 188">
                <a:extLst>
                  <a:ext uri="{FF2B5EF4-FFF2-40B4-BE49-F238E27FC236}">
                    <a16:creationId xmlns:a16="http://schemas.microsoft.com/office/drawing/2014/main" id="{E098A10D-2AE9-4F49-BDFB-89D76A1EB4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2102"/>
                <a:ext cx="7" cy="33"/>
              </a:xfrm>
              <a:custGeom>
                <a:avLst/>
                <a:gdLst>
                  <a:gd name="T0" fmla="*/ 30 w 30"/>
                  <a:gd name="T1" fmla="*/ 1 h 133"/>
                  <a:gd name="T2" fmla="*/ 2 w 30"/>
                  <a:gd name="T3" fmla="*/ 132 h 133"/>
                  <a:gd name="T4" fmla="*/ 0 w 30"/>
                  <a:gd name="T5" fmla="*/ 133 h 133"/>
                  <a:gd name="T6" fmla="*/ 29 w 30"/>
                  <a:gd name="T7" fmla="*/ 0 h 133"/>
                  <a:gd name="T8" fmla="*/ 30 w 30"/>
                  <a:gd name="T9" fmla="*/ 1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33">
                    <a:moveTo>
                      <a:pt x="30" y="1"/>
                    </a:moveTo>
                    <a:lnTo>
                      <a:pt x="2" y="132"/>
                    </a:lnTo>
                    <a:lnTo>
                      <a:pt x="0" y="133"/>
                    </a:lnTo>
                    <a:lnTo>
                      <a:pt x="29" y="0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rgbClr val="8E9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4" name="Freeform 189">
                <a:extLst>
                  <a:ext uri="{FF2B5EF4-FFF2-40B4-BE49-F238E27FC236}">
                    <a16:creationId xmlns:a16="http://schemas.microsoft.com/office/drawing/2014/main" id="{5459A89C-7789-4831-85C3-CCEFA9652A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2102"/>
                <a:ext cx="8" cy="33"/>
              </a:xfrm>
              <a:custGeom>
                <a:avLst/>
                <a:gdLst>
                  <a:gd name="T0" fmla="*/ 30 w 30"/>
                  <a:gd name="T1" fmla="*/ 1 h 132"/>
                  <a:gd name="T2" fmla="*/ 2 w 30"/>
                  <a:gd name="T3" fmla="*/ 132 h 132"/>
                  <a:gd name="T4" fmla="*/ 0 w 30"/>
                  <a:gd name="T5" fmla="*/ 132 h 132"/>
                  <a:gd name="T6" fmla="*/ 29 w 30"/>
                  <a:gd name="T7" fmla="*/ 0 h 132"/>
                  <a:gd name="T8" fmla="*/ 30 w 30"/>
                  <a:gd name="T9" fmla="*/ 1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32">
                    <a:moveTo>
                      <a:pt x="30" y="1"/>
                    </a:moveTo>
                    <a:lnTo>
                      <a:pt x="2" y="132"/>
                    </a:lnTo>
                    <a:lnTo>
                      <a:pt x="0" y="132"/>
                    </a:lnTo>
                    <a:lnTo>
                      <a:pt x="29" y="0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rgbClr val="8E9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5" name="Freeform 190">
                <a:extLst>
                  <a:ext uri="{FF2B5EF4-FFF2-40B4-BE49-F238E27FC236}">
                    <a16:creationId xmlns:a16="http://schemas.microsoft.com/office/drawing/2014/main" id="{8C87934A-1502-4DDA-AFE3-C42BE4400B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1" y="2102"/>
                <a:ext cx="8" cy="33"/>
              </a:xfrm>
              <a:custGeom>
                <a:avLst/>
                <a:gdLst>
                  <a:gd name="T0" fmla="*/ 30 w 30"/>
                  <a:gd name="T1" fmla="*/ 1 h 131"/>
                  <a:gd name="T2" fmla="*/ 2 w 30"/>
                  <a:gd name="T3" fmla="*/ 131 h 131"/>
                  <a:gd name="T4" fmla="*/ 0 w 30"/>
                  <a:gd name="T5" fmla="*/ 131 h 131"/>
                  <a:gd name="T6" fmla="*/ 29 w 30"/>
                  <a:gd name="T7" fmla="*/ 0 h 131"/>
                  <a:gd name="T8" fmla="*/ 30 w 30"/>
                  <a:gd name="T9" fmla="*/ 1 h 1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31">
                    <a:moveTo>
                      <a:pt x="30" y="1"/>
                    </a:moveTo>
                    <a:lnTo>
                      <a:pt x="2" y="131"/>
                    </a:lnTo>
                    <a:lnTo>
                      <a:pt x="0" y="131"/>
                    </a:lnTo>
                    <a:lnTo>
                      <a:pt x="29" y="0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rgbClr val="8E9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6" name="Freeform 191">
                <a:extLst>
                  <a:ext uri="{FF2B5EF4-FFF2-40B4-BE49-F238E27FC236}">
                    <a16:creationId xmlns:a16="http://schemas.microsoft.com/office/drawing/2014/main" id="{85BFB547-E9CA-4A6A-B7A6-0BEBC53BED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2" y="2102"/>
                <a:ext cx="7" cy="33"/>
              </a:xfrm>
              <a:custGeom>
                <a:avLst/>
                <a:gdLst>
                  <a:gd name="T0" fmla="*/ 30 w 30"/>
                  <a:gd name="T1" fmla="*/ 1 h 130"/>
                  <a:gd name="T2" fmla="*/ 2 w 30"/>
                  <a:gd name="T3" fmla="*/ 129 h 130"/>
                  <a:gd name="T4" fmla="*/ 0 w 30"/>
                  <a:gd name="T5" fmla="*/ 130 h 130"/>
                  <a:gd name="T6" fmla="*/ 29 w 30"/>
                  <a:gd name="T7" fmla="*/ 0 h 130"/>
                  <a:gd name="T8" fmla="*/ 30 w 30"/>
                  <a:gd name="T9" fmla="*/ 1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" h="130">
                    <a:moveTo>
                      <a:pt x="30" y="1"/>
                    </a:moveTo>
                    <a:lnTo>
                      <a:pt x="2" y="129"/>
                    </a:lnTo>
                    <a:lnTo>
                      <a:pt x="0" y="130"/>
                    </a:lnTo>
                    <a:lnTo>
                      <a:pt x="29" y="0"/>
                    </a:lnTo>
                    <a:lnTo>
                      <a:pt x="30" y="1"/>
                    </a:lnTo>
                    <a:close/>
                  </a:path>
                </a:pathLst>
              </a:custGeom>
              <a:solidFill>
                <a:srgbClr val="8E8F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7" name="Freeform 192">
                <a:extLst>
                  <a:ext uri="{FF2B5EF4-FFF2-40B4-BE49-F238E27FC236}">
                    <a16:creationId xmlns:a16="http://schemas.microsoft.com/office/drawing/2014/main" id="{CF40DA52-BAB3-4F5B-B926-3A82939C9C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2" y="2102"/>
                <a:ext cx="7" cy="33"/>
              </a:xfrm>
              <a:custGeom>
                <a:avLst/>
                <a:gdLst>
                  <a:gd name="T0" fmla="*/ 31 w 31"/>
                  <a:gd name="T1" fmla="*/ 2 h 130"/>
                  <a:gd name="T2" fmla="*/ 3 w 31"/>
                  <a:gd name="T3" fmla="*/ 129 h 130"/>
                  <a:gd name="T4" fmla="*/ 0 w 31"/>
                  <a:gd name="T5" fmla="*/ 130 h 130"/>
                  <a:gd name="T6" fmla="*/ 29 w 31"/>
                  <a:gd name="T7" fmla="*/ 0 h 130"/>
                  <a:gd name="T8" fmla="*/ 31 w 31"/>
                  <a:gd name="T9" fmla="*/ 2 h 1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30">
                    <a:moveTo>
                      <a:pt x="31" y="2"/>
                    </a:moveTo>
                    <a:lnTo>
                      <a:pt x="3" y="129"/>
                    </a:lnTo>
                    <a:lnTo>
                      <a:pt x="0" y="130"/>
                    </a:lnTo>
                    <a:lnTo>
                      <a:pt x="29" y="0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8F90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8" name="Freeform 193">
                <a:extLst>
                  <a:ext uri="{FF2B5EF4-FFF2-40B4-BE49-F238E27FC236}">
                    <a16:creationId xmlns:a16="http://schemas.microsoft.com/office/drawing/2014/main" id="{EAB4EF66-68AA-4CD9-B2A9-4B3028E502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2" y="2103"/>
                <a:ext cx="8" cy="31"/>
              </a:xfrm>
              <a:custGeom>
                <a:avLst/>
                <a:gdLst>
                  <a:gd name="T0" fmla="*/ 31 w 31"/>
                  <a:gd name="T1" fmla="*/ 1 h 128"/>
                  <a:gd name="T2" fmla="*/ 3 w 31"/>
                  <a:gd name="T3" fmla="*/ 128 h 128"/>
                  <a:gd name="T4" fmla="*/ 0 w 31"/>
                  <a:gd name="T5" fmla="*/ 128 h 128"/>
                  <a:gd name="T6" fmla="*/ 30 w 31"/>
                  <a:gd name="T7" fmla="*/ 0 h 128"/>
                  <a:gd name="T8" fmla="*/ 31 w 31"/>
                  <a:gd name="T9" fmla="*/ 1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128">
                    <a:moveTo>
                      <a:pt x="31" y="1"/>
                    </a:moveTo>
                    <a:lnTo>
                      <a:pt x="3" y="128"/>
                    </a:lnTo>
                    <a:lnTo>
                      <a:pt x="0" y="128"/>
                    </a:lnTo>
                    <a:lnTo>
                      <a:pt x="30" y="0"/>
                    </a:lnTo>
                    <a:lnTo>
                      <a:pt x="31" y="1"/>
                    </a:lnTo>
                    <a:close/>
                  </a:path>
                </a:pathLst>
              </a:custGeom>
              <a:solidFill>
                <a:srgbClr val="8E9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9" name="Freeform 194">
                <a:extLst>
                  <a:ext uri="{FF2B5EF4-FFF2-40B4-BE49-F238E27FC236}">
                    <a16:creationId xmlns:a16="http://schemas.microsoft.com/office/drawing/2014/main" id="{7CF61515-BD57-4C40-9B8D-D8CCE6AFEA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" y="2103"/>
                <a:ext cx="7" cy="31"/>
              </a:xfrm>
              <a:custGeom>
                <a:avLst/>
                <a:gdLst>
                  <a:gd name="T0" fmla="*/ 29 w 29"/>
                  <a:gd name="T1" fmla="*/ 2 h 127"/>
                  <a:gd name="T2" fmla="*/ 1 w 29"/>
                  <a:gd name="T3" fmla="*/ 125 h 127"/>
                  <a:gd name="T4" fmla="*/ 0 w 29"/>
                  <a:gd name="T5" fmla="*/ 127 h 127"/>
                  <a:gd name="T6" fmla="*/ 27 w 29"/>
                  <a:gd name="T7" fmla="*/ 0 h 127"/>
                  <a:gd name="T8" fmla="*/ 29 w 29"/>
                  <a:gd name="T9" fmla="*/ 2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27">
                    <a:moveTo>
                      <a:pt x="29" y="2"/>
                    </a:moveTo>
                    <a:lnTo>
                      <a:pt x="1" y="125"/>
                    </a:lnTo>
                    <a:lnTo>
                      <a:pt x="0" y="127"/>
                    </a:lnTo>
                    <a:lnTo>
                      <a:pt x="27" y="0"/>
                    </a:lnTo>
                    <a:lnTo>
                      <a:pt x="29" y="2"/>
                    </a:lnTo>
                    <a:close/>
                  </a:path>
                </a:pathLst>
              </a:custGeom>
              <a:solidFill>
                <a:srgbClr val="8F9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0" name="Freeform 195">
                <a:extLst>
                  <a:ext uri="{FF2B5EF4-FFF2-40B4-BE49-F238E27FC236}">
                    <a16:creationId xmlns:a16="http://schemas.microsoft.com/office/drawing/2014/main" id="{6A19313B-D118-4957-B3F1-735375B633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" y="2103"/>
                <a:ext cx="7" cy="31"/>
              </a:xfrm>
              <a:custGeom>
                <a:avLst/>
                <a:gdLst>
                  <a:gd name="T0" fmla="*/ 29 w 29"/>
                  <a:gd name="T1" fmla="*/ 1 h 125"/>
                  <a:gd name="T2" fmla="*/ 1 w 29"/>
                  <a:gd name="T3" fmla="*/ 123 h 125"/>
                  <a:gd name="T4" fmla="*/ 0 w 29"/>
                  <a:gd name="T5" fmla="*/ 125 h 125"/>
                  <a:gd name="T6" fmla="*/ 27 w 29"/>
                  <a:gd name="T7" fmla="*/ 0 h 125"/>
                  <a:gd name="T8" fmla="*/ 29 w 29"/>
                  <a:gd name="T9" fmla="*/ 1 h 1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25">
                    <a:moveTo>
                      <a:pt x="29" y="1"/>
                    </a:moveTo>
                    <a:lnTo>
                      <a:pt x="1" y="123"/>
                    </a:lnTo>
                    <a:lnTo>
                      <a:pt x="0" y="125"/>
                    </a:lnTo>
                    <a:lnTo>
                      <a:pt x="27" y="0"/>
                    </a:lnTo>
                    <a:lnTo>
                      <a:pt x="29" y="1"/>
                    </a:lnTo>
                    <a:close/>
                  </a:path>
                </a:pathLst>
              </a:custGeom>
              <a:solidFill>
                <a:srgbClr val="8F9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1" name="Freeform 196">
                <a:extLst>
                  <a:ext uri="{FF2B5EF4-FFF2-40B4-BE49-F238E27FC236}">
                    <a16:creationId xmlns:a16="http://schemas.microsoft.com/office/drawing/2014/main" id="{4FBE685B-A7D9-4E01-88B8-13CBB4FE618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" y="2103"/>
                <a:ext cx="7" cy="31"/>
              </a:xfrm>
              <a:custGeom>
                <a:avLst/>
                <a:gdLst>
                  <a:gd name="T0" fmla="*/ 28 w 28"/>
                  <a:gd name="T1" fmla="*/ 1 h 123"/>
                  <a:gd name="T2" fmla="*/ 1 w 28"/>
                  <a:gd name="T3" fmla="*/ 123 h 123"/>
                  <a:gd name="T4" fmla="*/ 0 w 28"/>
                  <a:gd name="T5" fmla="*/ 123 h 123"/>
                  <a:gd name="T6" fmla="*/ 27 w 28"/>
                  <a:gd name="T7" fmla="*/ 0 h 123"/>
                  <a:gd name="T8" fmla="*/ 28 w 28"/>
                  <a:gd name="T9" fmla="*/ 1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23">
                    <a:moveTo>
                      <a:pt x="28" y="1"/>
                    </a:moveTo>
                    <a:lnTo>
                      <a:pt x="1" y="123"/>
                    </a:lnTo>
                    <a:lnTo>
                      <a:pt x="0" y="123"/>
                    </a:lnTo>
                    <a:lnTo>
                      <a:pt x="27" y="0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8E90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2" name="Freeform 197">
                <a:extLst>
                  <a:ext uri="{FF2B5EF4-FFF2-40B4-BE49-F238E27FC236}">
                    <a16:creationId xmlns:a16="http://schemas.microsoft.com/office/drawing/2014/main" id="{E9DF8587-CF19-41BA-9ADB-FBE5055B0E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" y="2103"/>
                <a:ext cx="7" cy="31"/>
              </a:xfrm>
              <a:custGeom>
                <a:avLst/>
                <a:gdLst>
                  <a:gd name="T0" fmla="*/ 28 w 28"/>
                  <a:gd name="T1" fmla="*/ 1 h 122"/>
                  <a:gd name="T2" fmla="*/ 1 w 28"/>
                  <a:gd name="T3" fmla="*/ 122 h 122"/>
                  <a:gd name="T4" fmla="*/ 0 w 28"/>
                  <a:gd name="T5" fmla="*/ 122 h 122"/>
                  <a:gd name="T6" fmla="*/ 27 w 28"/>
                  <a:gd name="T7" fmla="*/ 0 h 122"/>
                  <a:gd name="T8" fmla="*/ 28 w 28"/>
                  <a:gd name="T9" fmla="*/ 1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22">
                    <a:moveTo>
                      <a:pt x="28" y="1"/>
                    </a:moveTo>
                    <a:lnTo>
                      <a:pt x="1" y="122"/>
                    </a:lnTo>
                    <a:lnTo>
                      <a:pt x="0" y="122"/>
                    </a:lnTo>
                    <a:lnTo>
                      <a:pt x="27" y="0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8F91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3" name="Freeform 198">
                <a:extLst>
                  <a:ext uri="{FF2B5EF4-FFF2-40B4-BE49-F238E27FC236}">
                    <a16:creationId xmlns:a16="http://schemas.microsoft.com/office/drawing/2014/main" id="{0EAB7682-D54B-4E54-8289-26666B495B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104"/>
                <a:ext cx="7" cy="30"/>
              </a:xfrm>
              <a:custGeom>
                <a:avLst/>
                <a:gdLst>
                  <a:gd name="T0" fmla="*/ 28 w 28"/>
                  <a:gd name="T1" fmla="*/ 1 h 121"/>
                  <a:gd name="T2" fmla="*/ 2 w 28"/>
                  <a:gd name="T3" fmla="*/ 120 h 121"/>
                  <a:gd name="T4" fmla="*/ 0 w 28"/>
                  <a:gd name="T5" fmla="*/ 121 h 121"/>
                  <a:gd name="T6" fmla="*/ 27 w 28"/>
                  <a:gd name="T7" fmla="*/ 0 h 121"/>
                  <a:gd name="T8" fmla="*/ 28 w 28"/>
                  <a:gd name="T9" fmla="*/ 1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21">
                    <a:moveTo>
                      <a:pt x="28" y="1"/>
                    </a:moveTo>
                    <a:lnTo>
                      <a:pt x="2" y="120"/>
                    </a:lnTo>
                    <a:lnTo>
                      <a:pt x="0" y="121"/>
                    </a:lnTo>
                    <a:lnTo>
                      <a:pt x="27" y="0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8F919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4" name="Freeform 199">
                <a:extLst>
                  <a:ext uri="{FF2B5EF4-FFF2-40B4-BE49-F238E27FC236}">
                    <a16:creationId xmlns:a16="http://schemas.microsoft.com/office/drawing/2014/main" id="{AA3BC884-69DE-4920-A358-05785E067B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104"/>
                <a:ext cx="7" cy="30"/>
              </a:xfrm>
              <a:custGeom>
                <a:avLst/>
                <a:gdLst>
                  <a:gd name="T0" fmla="*/ 28 w 28"/>
                  <a:gd name="T1" fmla="*/ 1 h 120"/>
                  <a:gd name="T2" fmla="*/ 2 w 28"/>
                  <a:gd name="T3" fmla="*/ 120 h 120"/>
                  <a:gd name="T4" fmla="*/ 0 w 28"/>
                  <a:gd name="T5" fmla="*/ 120 h 120"/>
                  <a:gd name="T6" fmla="*/ 27 w 28"/>
                  <a:gd name="T7" fmla="*/ 0 h 120"/>
                  <a:gd name="T8" fmla="*/ 28 w 28"/>
                  <a:gd name="T9" fmla="*/ 1 h 1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20">
                    <a:moveTo>
                      <a:pt x="28" y="1"/>
                    </a:moveTo>
                    <a:lnTo>
                      <a:pt x="2" y="120"/>
                    </a:lnTo>
                    <a:lnTo>
                      <a:pt x="0" y="120"/>
                    </a:lnTo>
                    <a:lnTo>
                      <a:pt x="27" y="0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8F9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5" name="Freeform 200">
                <a:extLst>
                  <a:ext uri="{FF2B5EF4-FFF2-40B4-BE49-F238E27FC236}">
                    <a16:creationId xmlns:a16="http://schemas.microsoft.com/office/drawing/2014/main" id="{0DEB5532-47AE-4292-B24B-6FC33BBE8E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4" y="2104"/>
                <a:ext cx="7" cy="30"/>
              </a:xfrm>
              <a:custGeom>
                <a:avLst/>
                <a:gdLst>
                  <a:gd name="T0" fmla="*/ 28 w 28"/>
                  <a:gd name="T1" fmla="*/ 1 h 119"/>
                  <a:gd name="T2" fmla="*/ 2 w 28"/>
                  <a:gd name="T3" fmla="*/ 119 h 119"/>
                  <a:gd name="T4" fmla="*/ 0 w 28"/>
                  <a:gd name="T5" fmla="*/ 119 h 119"/>
                  <a:gd name="T6" fmla="*/ 27 w 28"/>
                  <a:gd name="T7" fmla="*/ 0 h 119"/>
                  <a:gd name="T8" fmla="*/ 28 w 28"/>
                  <a:gd name="T9" fmla="*/ 1 h 1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19">
                    <a:moveTo>
                      <a:pt x="28" y="1"/>
                    </a:moveTo>
                    <a:lnTo>
                      <a:pt x="2" y="119"/>
                    </a:lnTo>
                    <a:lnTo>
                      <a:pt x="0" y="119"/>
                    </a:lnTo>
                    <a:lnTo>
                      <a:pt x="27" y="0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8F9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6" name="Freeform 201">
                <a:extLst>
                  <a:ext uri="{FF2B5EF4-FFF2-40B4-BE49-F238E27FC236}">
                    <a16:creationId xmlns:a16="http://schemas.microsoft.com/office/drawing/2014/main" id="{EF1E9501-A3A8-4309-BCC6-59F82757B4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2104"/>
                <a:ext cx="7" cy="30"/>
              </a:xfrm>
              <a:custGeom>
                <a:avLst/>
                <a:gdLst>
                  <a:gd name="T0" fmla="*/ 28 w 28"/>
                  <a:gd name="T1" fmla="*/ 1 h 118"/>
                  <a:gd name="T2" fmla="*/ 2 w 28"/>
                  <a:gd name="T3" fmla="*/ 117 h 118"/>
                  <a:gd name="T4" fmla="*/ 0 w 28"/>
                  <a:gd name="T5" fmla="*/ 118 h 118"/>
                  <a:gd name="T6" fmla="*/ 26 w 28"/>
                  <a:gd name="T7" fmla="*/ 0 h 118"/>
                  <a:gd name="T8" fmla="*/ 28 w 28"/>
                  <a:gd name="T9" fmla="*/ 1 h 1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18">
                    <a:moveTo>
                      <a:pt x="28" y="1"/>
                    </a:moveTo>
                    <a:lnTo>
                      <a:pt x="2" y="117"/>
                    </a:lnTo>
                    <a:lnTo>
                      <a:pt x="0" y="118"/>
                    </a:lnTo>
                    <a:lnTo>
                      <a:pt x="26" y="0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909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7" name="Freeform 202">
                <a:extLst>
                  <a:ext uri="{FF2B5EF4-FFF2-40B4-BE49-F238E27FC236}">
                    <a16:creationId xmlns:a16="http://schemas.microsoft.com/office/drawing/2014/main" id="{6552BC78-6BA0-4F02-B7BF-74935D1F04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2104"/>
                <a:ext cx="7" cy="30"/>
              </a:xfrm>
              <a:custGeom>
                <a:avLst/>
                <a:gdLst>
                  <a:gd name="T0" fmla="*/ 28 w 28"/>
                  <a:gd name="T1" fmla="*/ 2 h 117"/>
                  <a:gd name="T2" fmla="*/ 2 w 28"/>
                  <a:gd name="T3" fmla="*/ 117 h 117"/>
                  <a:gd name="T4" fmla="*/ 0 w 28"/>
                  <a:gd name="T5" fmla="*/ 117 h 117"/>
                  <a:gd name="T6" fmla="*/ 26 w 28"/>
                  <a:gd name="T7" fmla="*/ 0 h 117"/>
                  <a:gd name="T8" fmla="*/ 28 w 28"/>
                  <a:gd name="T9" fmla="*/ 2 h 1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17">
                    <a:moveTo>
                      <a:pt x="28" y="2"/>
                    </a:moveTo>
                    <a:lnTo>
                      <a:pt x="2" y="117"/>
                    </a:lnTo>
                    <a:lnTo>
                      <a:pt x="0" y="117"/>
                    </a:lnTo>
                    <a:lnTo>
                      <a:pt x="26" y="0"/>
                    </a:lnTo>
                    <a:lnTo>
                      <a:pt x="28" y="2"/>
                    </a:lnTo>
                    <a:close/>
                  </a:path>
                </a:pathLst>
              </a:custGeom>
              <a:solidFill>
                <a:srgbClr val="8F9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8" name="Freeform 203">
                <a:extLst>
                  <a:ext uri="{FF2B5EF4-FFF2-40B4-BE49-F238E27FC236}">
                    <a16:creationId xmlns:a16="http://schemas.microsoft.com/office/drawing/2014/main" id="{2CC3988B-D4B3-40BD-A490-9FE2028B2E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2104"/>
                <a:ext cx="7" cy="30"/>
              </a:xfrm>
              <a:custGeom>
                <a:avLst/>
                <a:gdLst>
                  <a:gd name="T0" fmla="*/ 28 w 28"/>
                  <a:gd name="T1" fmla="*/ 1 h 116"/>
                  <a:gd name="T2" fmla="*/ 2 w 28"/>
                  <a:gd name="T3" fmla="*/ 116 h 116"/>
                  <a:gd name="T4" fmla="*/ 0 w 28"/>
                  <a:gd name="T5" fmla="*/ 116 h 116"/>
                  <a:gd name="T6" fmla="*/ 26 w 28"/>
                  <a:gd name="T7" fmla="*/ 0 h 116"/>
                  <a:gd name="T8" fmla="*/ 28 w 28"/>
                  <a:gd name="T9" fmla="*/ 1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" h="116">
                    <a:moveTo>
                      <a:pt x="28" y="1"/>
                    </a:moveTo>
                    <a:lnTo>
                      <a:pt x="2" y="116"/>
                    </a:lnTo>
                    <a:lnTo>
                      <a:pt x="0" y="116"/>
                    </a:lnTo>
                    <a:lnTo>
                      <a:pt x="26" y="0"/>
                    </a:lnTo>
                    <a:lnTo>
                      <a:pt x="28" y="1"/>
                    </a:lnTo>
                    <a:close/>
                  </a:path>
                </a:pathLst>
              </a:custGeom>
              <a:solidFill>
                <a:srgbClr val="8F9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9" name="Freeform 204">
                <a:extLst>
                  <a:ext uri="{FF2B5EF4-FFF2-40B4-BE49-F238E27FC236}">
                    <a16:creationId xmlns:a16="http://schemas.microsoft.com/office/drawing/2014/main" id="{91CB50F8-5B04-40FB-8DC8-58D3EC274E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5" y="2105"/>
                <a:ext cx="7" cy="29"/>
              </a:xfrm>
              <a:custGeom>
                <a:avLst/>
                <a:gdLst>
                  <a:gd name="T0" fmla="*/ 27 w 27"/>
                  <a:gd name="T1" fmla="*/ 1 h 115"/>
                  <a:gd name="T2" fmla="*/ 3 w 27"/>
                  <a:gd name="T3" fmla="*/ 114 h 115"/>
                  <a:gd name="T4" fmla="*/ 0 w 27"/>
                  <a:gd name="T5" fmla="*/ 115 h 115"/>
                  <a:gd name="T6" fmla="*/ 26 w 27"/>
                  <a:gd name="T7" fmla="*/ 0 h 115"/>
                  <a:gd name="T8" fmla="*/ 27 w 27"/>
                  <a:gd name="T9" fmla="*/ 1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115">
                    <a:moveTo>
                      <a:pt x="27" y="1"/>
                    </a:moveTo>
                    <a:lnTo>
                      <a:pt x="3" y="114"/>
                    </a:lnTo>
                    <a:lnTo>
                      <a:pt x="0" y="115"/>
                    </a:lnTo>
                    <a:lnTo>
                      <a:pt x="26" y="0"/>
                    </a:lnTo>
                    <a:lnTo>
                      <a:pt x="27" y="1"/>
                    </a:lnTo>
                    <a:close/>
                  </a:path>
                </a:pathLst>
              </a:custGeom>
              <a:solidFill>
                <a:srgbClr val="90919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grpSp>
          <p:nvGrpSpPr>
            <p:cNvPr id="9" name="Group 406">
              <a:extLst>
                <a:ext uri="{FF2B5EF4-FFF2-40B4-BE49-F238E27FC236}">
                  <a16:creationId xmlns:a16="http://schemas.microsoft.com/office/drawing/2014/main" id="{56479C7B-DD87-4AEC-8FB0-87335CD321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3350" y="1519238"/>
              <a:ext cx="6403975" cy="3975100"/>
              <a:chOff x="1684" y="957"/>
              <a:chExt cx="4034" cy="2504"/>
            </a:xfrm>
          </p:grpSpPr>
          <p:sp>
            <p:nvSpPr>
              <p:cNvPr id="50" name="Freeform 206">
                <a:extLst>
                  <a:ext uri="{FF2B5EF4-FFF2-40B4-BE49-F238E27FC236}">
                    <a16:creationId xmlns:a16="http://schemas.microsoft.com/office/drawing/2014/main" id="{EBE8005A-2EF5-45B4-9249-424C285FC8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6" y="2105"/>
                <a:ext cx="6" cy="28"/>
              </a:xfrm>
              <a:custGeom>
                <a:avLst/>
                <a:gdLst>
                  <a:gd name="T0" fmla="*/ 25 w 25"/>
                  <a:gd name="T1" fmla="*/ 1 h 113"/>
                  <a:gd name="T2" fmla="*/ 1 w 25"/>
                  <a:gd name="T3" fmla="*/ 113 h 113"/>
                  <a:gd name="T4" fmla="*/ 0 w 25"/>
                  <a:gd name="T5" fmla="*/ 113 h 113"/>
                  <a:gd name="T6" fmla="*/ 24 w 25"/>
                  <a:gd name="T7" fmla="*/ 0 h 113"/>
                  <a:gd name="T8" fmla="*/ 25 w 25"/>
                  <a:gd name="T9" fmla="*/ 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13">
                    <a:moveTo>
                      <a:pt x="25" y="1"/>
                    </a:moveTo>
                    <a:lnTo>
                      <a:pt x="1" y="113"/>
                    </a:lnTo>
                    <a:lnTo>
                      <a:pt x="0" y="113"/>
                    </a:lnTo>
                    <a:lnTo>
                      <a:pt x="24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90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1" name="Freeform 207">
                <a:extLst>
                  <a:ext uri="{FF2B5EF4-FFF2-40B4-BE49-F238E27FC236}">
                    <a16:creationId xmlns:a16="http://schemas.microsoft.com/office/drawing/2014/main" id="{77032A63-9669-470D-9EB3-90DE8CC3B3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6" y="2105"/>
                <a:ext cx="7" cy="28"/>
              </a:xfrm>
              <a:custGeom>
                <a:avLst/>
                <a:gdLst>
                  <a:gd name="T0" fmla="*/ 26 w 26"/>
                  <a:gd name="T1" fmla="*/ 1 h 113"/>
                  <a:gd name="T2" fmla="*/ 1 w 26"/>
                  <a:gd name="T3" fmla="*/ 113 h 113"/>
                  <a:gd name="T4" fmla="*/ 0 w 26"/>
                  <a:gd name="T5" fmla="*/ 113 h 113"/>
                  <a:gd name="T6" fmla="*/ 24 w 26"/>
                  <a:gd name="T7" fmla="*/ 0 h 113"/>
                  <a:gd name="T8" fmla="*/ 26 w 26"/>
                  <a:gd name="T9" fmla="*/ 1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13">
                    <a:moveTo>
                      <a:pt x="26" y="1"/>
                    </a:moveTo>
                    <a:lnTo>
                      <a:pt x="1" y="113"/>
                    </a:lnTo>
                    <a:lnTo>
                      <a:pt x="0" y="113"/>
                    </a:lnTo>
                    <a:lnTo>
                      <a:pt x="24" y="0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0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2" name="Freeform 208">
                <a:extLst>
                  <a:ext uri="{FF2B5EF4-FFF2-40B4-BE49-F238E27FC236}">
                    <a16:creationId xmlns:a16="http://schemas.microsoft.com/office/drawing/2014/main" id="{6DFFA75D-FF6A-42A0-A35F-CD912B285C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6" y="2105"/>
                <a:ext cx="7" cy="28"/>
              </a:xfrm>
              <a:custGeom>
                <a:avLst/>
                <a:gdLst>
                  <a:gd name="T0" fmla="*/ 26 w 26"/>
                  <a:gd name="T1" fmla="*/ 1 h 112"/>
                  <a:gd name="T2" fmla="*/ 1 w 26"/>
                  <a:gd name="T3" fmla="*/ 111 h 112"/>
                  <a:gd name="T4" fmla="*/ 0 w 26"/>
                  <a:gd name="T5" fmla="*/ 112 h 112"/>
                  <a:gd name="T6" fmla="*/ 25 w 26"/>
                  <a:gd name="T7" fmla="*/ 0 h 112"/>
                  <a:gd name="T8" fmla="*/ 26 w 26"/>
                  <a:gd name="T9" fmla="*/ 1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12">
                    <a:moveTo>
                      <a:pt x="26" y="1"/>
                    </a:moveTo>
                    <a:lnTo>
                      <a:pt x="1" y="111"/>
                    </a:lnTo>
                    <a:lnTo>
                      <a:pt x="0" y="112"/>
                    </a:lnTo>
                    <a:lnTo>
                      <a:pt x="25" y="0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0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3" name="Freeform 209">
                <a:extLst>
                  <a:ext uri="{FF2B5EF4-FFF2-40B4-BE49-F238E27FC236}">
                    <a16:creationId xmlns:a16="http://schemas.microsoft.com/office/drawing/2014/main" id="{889DE892-938A-411C-B2EB-180E53614E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" y="2106"/>
                <a:ext cx="6" cy="27"/>
              </a:xfrm>
              <a:custGeom>
                <a:avLst/>
                <a:gdLst>
                  <a:gd name="T0" fmla="*/ 26 w 26"/>
                  <a:gd name="T1" fmla="*/ 1 h 110"/>
                  <a:gd name="T2" fmla="*/ 2 w 26"/>
                  <a:gd name="T3" fmla="*/ 110 h 110"/>
                  <a:gd name="T4" fmla="*/ 0 w 26"/>
                  <a:gd name="T5" fmla="*/ 110 h 110"/>
                  <a:gd name="T6" fmla="*/ 25 w 26"/>
                  <a:gd name="T7" fmla="*/ 0 h 110"/>
                  <a:gd name="T8" fmla="*/ 26 w 26"/>
                  <a:gd name="T9" fmla="*/ 1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10">
                    <a:moveTo>
                      <a:pt x="26" y="1"/>
                    </a:moveTo>
                    <a:lnTo>
                      <a:pt x="2" y="110"/>
                    </a:lnTo>
                    <a:lnTo>
                      <a:pt x="0" y="110"/>
                    </a:lnTo>
                    <a:lnTo>
                      <a:pt x="25" y="0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0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4" name="Freeform 210">
                <a:extLst>
                  <a:ext uri="{FF2B5EF4-FFF2-40B4-BE49-F238E27FC236}">
                    <a16:creationId xmlns:a16="http://schemas.microsoft.com/office/drawing/2014/main" id="{F29F558A-FC97-40B6-963D-DA63AFAE01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" y="2106"/>
                <a:ext cx="6" cy="27"/>
              </a:xfrm>
              <a:custGeom>
                <a:avLst/>
                <a:gdLst>
                  <a:gd name="T0" fmla="*/ 26 w 26"/>
                  <a:gd name="T1" fmla="*/ 1 h 110"/>
                  <a:gd name="T2" fmla="*/ 2 w 26"/>
                  <a:gd name="T3" fmla="*/ 110 h 110"/>
                  <a:gd name="T4" fmla="*/ 0 w 26"/>
                  <a:gd name="T5" fmla="*/ 110 h 110"/>
                  <a:gd name="T6" fmla="*/ 24 w 26"/>
                  <a:gd name="T7" fmla="*/ 0 h 110"/>
                  <a:gd name="T8" fmla="*/ 26 w 26"/>
                  <a:gd name="T9" fmla="*/ 1 h 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10">
                    <a:moveTo>
                      <a:pt x="26" y="1"/>
                    </a:moveTo>
                    <a:lnTo>
                      <a:pt x="2" y="110"/>
                    </a:lnTo>
                    <a:lnTo>
                      <a:pt x="0" y="110"/>
                    </a:lnTo>
                    <a:lnTo>
                      <a:pt x="24" y="0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0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5" name="Freeform 211">
                <a:extLst>
                  <a:ext uri="{FF2B5EF4-FFF2-40B4-BE49-F238E27FC236}">
                    <a16:creationId xmlns:a16="http://schemas.microsoft.com/office/drawing/2014/main" id="{CEE98C68-C2E8-4FC7-9629-CABF73F483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7" y="2106"/>
                <a:ext cx="7" cy="27"/>
              </a:xfrm>
              <a:custGeom>
                <a:avLst/>
                <a:gdLst>
                  <a:gd name="T0" fmla="*/ 26 w 26"/>
                  <a:gd name="T1" fmla="*/ 1 h 109"/>
                  <a:gd name="T2" fmla="*/ 2 w 26"/>
                  <a:gd name="T3" fmla="*/ 108 h 109"/>
                  <a:gd name="T4" fmla="*/ 0 w 26"/>
                  <a:gd name="T5" fmla="*/ 109 h 109"/>
                  <a:gd name="T6" fmla="*/ 24 w 26"/>
                  <a:gd name="T7" fmla="*/ 0 h 109"/>
                  <a:gd name="T8" fmla="*/ 26 w 26"/>
                  <a:gd name="T9" fmla="*/ 1 h 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6" h="109">
                    <a:moveTo>
                      <a:pt x="26" y="1"/>
                    </a:moveTo>
                    <a:lnTo>
                      <a:pt x="2" y="108"/>
                    </a:lnTo>
                    <a:lnTo>
                      <a:pt x="0" y="109"/>
                    </a:lnTo>
                    <a:lnTo>
                      <a:pt x="24" y="0"/>
                    </a:lnTo>
                    <a:lnTo>
                      <a:pt x="26" y="1"/>
                    </a:lnTo>
                    <a:close/>
                  </a:path>
                </a:pathLst>
              </a:custGeom>
              <a:solidFill>
                <a:srgbClr val="90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6" name="Freeform 212">
                <a:extLst>
                  <a:ext uri="{FF2B5EF4-FFF2-40B4-BE49-F238E27FC236}">
                    <a16:creationId xmlns:a16="http://schemas.microsoft.com/office/drawing/2014/main" id="{1B13A58A-A5DA-4E88-A2FE-BB83EB3C1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8" y="2106"/>
                <a:ext cx="6" cy="27"/>
              </a:xfrm>
              <a:custGeom>
                <a:avLst/>
                <a:gdLst>
                  <a:gd name="T0" fmla="*/ 25 w 25"/>
                  <a:gd name="T1" fmla="*/ 1 h 107"/>
                  <a:gd name="T2" fmla="*/ 2 w 25"/>
                  <a:gd name="T3" fmla="*/ 107 h 107"/>
                  <a:gd name="T4" fmla="*/ 0 w 25"/>
                  <a:gd name="T5" fmla="*/ 107 h 107"/>
                  <a:gd name="T6" fmla="*/ 24 w 25"/>
                  <a:gd name="T7" fmla="*/ 0 h 107"/>
                  <a:gd name="T8" fmla="*/ 25 w 25"/>
                  <a:gd name="T9" fmla="*/ 1 h 1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07">
                    <a:moveTo>
                      <a:pt x="25" y="1"/>
                    </a:moveTo>
                    <a:lnTo>
                      <a:pt x="2" y="107"/>
                    </a:lnTo>
                    <a:lnTo>
                      <a:pt x="0" y="107"/>
                    </a:lnTo>
                    <a:lnTo>
                      <a:pt x="24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91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7" name="Freeform 213">
                <a:extLst>
                  <a:ext uri="{FF2B5EF4-FFF2-40B4-BE49-F238E27FC236}">
                    <a16:creationId xmlns:a16="http://schemas.microsoft.com/office/drawing/2014/main" id="{54F04C09-BABA-47B3-8950-EA3C49B39D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8" y="2106"/>
                <a:ext cx="6" cy="27"/>
              </a:xfrm>
              <a:custGeom>
                <a:avLst/>
                <a:gdLst>
                  <a:gd name="T0" fmla="*/ 25 w 25"/>
                  <a:gd name="T1" fmla="*/ 2 h 106"/>
                  <a:gd name="T2" fmla="*/ 2 w 25"/>
                  <a:gd name="T3" fmla="*/ 106 h 106"/>
                  <a:gd name="T4" fmla="*/ 0 w 25"/>
                  <a:gd name="T5" fmla="*/ 106 h 106"/>
                  <a:gd name="T6" fmla="*/ 24 w 25"/>
                  <a:gd name="T7" fmla="*/ 0 h 106"/>
                  <a:gd name="T8" fmla="*/ 25 w 25"/>
                  <a:gd name="T9" fmla="*/ 2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06">
                    <a:moveTo>
                      <a:pt x="25" y="2"/>
                    </a:moveTo>
                    <a:lnTo>
                      <a:pt x="2" y="106"/>
                    </a:lnTo>
                    <a:lnTo>
                      <a:pt x="0" y="106"/>
                    </a:lnTo>
                    <a:lnTo>
                      <a:pt x="24" y="0"/>
                    </a:lnTo>
                    <a:lnTo>
                      <a:pt x="25" y="2"/>
                    </a:lnTo>
                    <a:close/>
                  </a:path>
                </a:pathLst>
              </a:custGeom>
              <a:solidFill>
                <a:srgbClr val="919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8" name="Freeform 214">
                <a:extLst>
                  <a:ext uri="{FF2B5EF4-FFF2-40B4-BE49-F238E27FC236}">
                    <a16:creationId xmlns:a16="http://schemas.microsoft.com/office/drawing/2014/main" id="{9596F79E-7F16-4CE7-8FB0-458F55BD7B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8" y="2106"/>
                <a:ext cx="6" cy="27"/>
              </a:xfrm>
              <a:custGeom>
                <a:avLst/>
                <a:gdLst>
                  <a:gd name="T0" fmla="*/ 25 w 25"/>
                  <a:gd name="T1" fmla="*/ 2 h 106"/>
                  <a:gd name="T2" fmla="*/ 2 w 25"/>
                  <a:gd name="T3" fmla="*/ 105 h 106"/>
                  <a:gd name="T4" fmla="*/ 0 w 25"/>
                  <a:gd name="T5" fmla="*/ 106 h 106"/>
                  <a:gd name="T6" fmla="*/ 24 w 25"/>
                  <a:gd name="T7" fmla="*/ 0 h 106"/>
                  <a:gd name="T8" fmla="*/ 25 w 25"/>
                  <a:gd name="T9" fmla="*/ 2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06">
                    <a:moveTo>
                      <a:pt x="25" y="2"/>
                    </a:moveTo>
                    <a:lnTo>
                      <a:pt x="2" y="105"/>
                    </a:lnTo>
                    <a:lnTo>
                      <a:pt x="0" y="106"/>
                    </a:lnTo>
                    <a:lnTo>
                      <a:pt x="24" y="0"/>
                    </a:lnTo>
                    <a:lnTo>
                      <a:pt x="25" y="2"/>
                    </a:lnTo>
                    <a:close/>
                  </a:path>
                </a:pathLst>
              </a:custGeom>
              <a:solidFill>
                <a:srgbClr val="91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59" name="Freeform 215">
                <a:extLst>
                  <a:ext uri="{FF2B5EF4-FFF2-40B4-BE49-F238E27FC236}">
                    <a16:creationId xmlns:a16="http://schemas.microsoft.com/office/drawing/2014/main" id="{05B2A2D6-FE7D-4238-A465-358ECF8457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8" y="2107"/>
                <a:ext cx="7" cy="26"/>
              </a:xfrm>
              <a:custGeom>
                <a:avLst/>
                <a:gdLst>
                  <a:gd name="T0" fmla="*/ 25 w 25"/>
                  <a:gd name="T1" fmla="*/ 1 h 103"/>
                  <a:gd name="T2" fmla="*/ 2 w 25"/>
                  <a:gd name="T3" fmla="*/ 103 h 103"/>
                  <a:gd name="T4" fmla="*/ 0 w 25"/>
                  <a:gd name="T5" fmla="*/ 103 h 103"/>
                  <a:gd name="T6" fmla="*/ 24 w 25"/>
                  <a:gd name="T7" fmla="*/ 0 h 103"/>
                  <a:gd name="T8" fmla="*/ 25 w 25"/>
                  <a:gd name="T9" fmla="*/ 1 h 1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103">
                    <a:moveTo>
                      <a:pt x="25" y="1"/>
                    </a:moveTo>
                    <a:lnTo>
                      <a:pt x="2" y="103"/>
                    </a:lnTo>
                    <a:lnTo>
                      <a:pt x="0" y="103"/>
                    </a:lnTo>
                    <a:lnTo>
                      <a:pt x="24" y="0"/>
                    </a:lnTo>
                    <a:lnTo>
                      <a:pt x="25" y="1"/>
                    </a:lnTo>
                    <a:close/>
                  </a:path>
                </a:pathLst>
              </a:custGeom>
              <a:solidFill>
                <a:srgbClr val="91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0" name="Freeform 216">
                <a:extLst>
                  <a:ext uri="{FF2B5EF4-FFF2-40B4-BE49-F238E27FC236}">
                    <a16:creationId xmlns:a16="http://schemas.microsoft.com/office/drawing/2014/main" id="{E6647078-D28B-43DA-875B-23E2148F4EE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9" y="2107"/>
                <a:ext cx="6" cy="26"/>
              </a:xfrm>
              <a:custGeom>
                <a:avLst/>
                <a:gdLst>
                  <a:gd name="T0" fmla="*/ 24 w 24"/>
                  <a:gd name="T1" fmla="*/ 1 h 102"/>
                  <a:gd name="T2" fmla="*/ 1 w 24"/>
                  <a:gd name="T3" fmla="*/ 101 h 102"/>
                  <a:gd name="T4" fmla="*/ 0 w 24"/>
                  <a:gd name="T5" fmla="*/ 102 h 102"/>
                  <a:gd name="T6" fmla="*/ 23 w 24"/>
                  <a:gd name="T7" fmla="*/ 0 h 102"/>
                  <a:gd name="T8" fmla="*/ 24 w 24"/>
                  <a:gd name="T9" fmla="*/ 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02">
                    <a:moveTo>
                      <a:pt x="24" y="1"/>
                    </a:moveTo>
                    <a:lnTo>
                      <a:pt x="1" y="101"/>
                    </a:lnTo>
                    <a:lnTo>
                      <a:pt x="0" y="102"/>
                    </a:lnTo>
                    <a:lnTo>
                      <a:pt x="23" y="0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90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1" name="Freeform 217">
                <a:extLst>
                  <a:ext uri="{FF2B5EF4-FFF2-40B4-BE49-F238E27FC236}">
                    <a16:creationId xmlns:a16="http://schemas.microsoft.com/office/drawing/2014/main" id="{C03A5A61-A603-4CFC-A13F-714B4F97CC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9" y="2107"/>
                <a:ext cx="6" cy="26"/>
              </a:xfrm>
              <a:custGeom>
                <a:avLst/>
                <a:gdLst>
                  <a:gd name="T0" fmla="*/ 24 w 24"/>
                  <a:gd name="T1" fmla="*/ 1 h 102"/>
                  <a:gd name="T2" fmla="*/ 2 w 24"/>
                  <a:gd name="T3" fmla="*/ 101 h 102"/>
                  <a:gd name="T4" fmla="*/ 0 w 24"/>
                  <a:gd name="T5" fmla="*/ 102 h 102"/>
                  <a:gd name="T6" fmla="*/ 22 w 24"/>
                  <a:gd name="T7" fmla="*/ 0 h 102"/>
                  <a:gd name="T8" fmla="*/ 24 w 24"/>
                  <a:gd name="T9" fmla="*/ 1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102">
                    <a:moveTo>
                      <a:pt x="24" y="1"/>
                    </a:moveTo>
                    <a:lnTo>
                      <a:pt x="2" y="101"/>
                    </a:lnTo>
                    <a:lnTo>
                      <a:pt x="0" y="102"/>
                    </a:lnTo>
                    <a:lnTo>
                      <a:pt x="22" y="0"/>
                    </a:lnTo>
                    <a:lnTo>
                      <a:pt x="24" y="1"/>
                    </a:lnTo>
                    <a:close/>
                  </a:path>
                </a:pathLst>
              </a:custGeom>
              <a:solidFill>
                <a:srgbClr val="919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2" name="Freeform 218">
                <a:extLst>
                  <a:ext uri="{FF2B5EF4-FFF2-40B4-BE49-F238E27FC236}">
                    <a16:creationId xmlns:a16="http://schemas.microsoft.com/office/drawing/2014/main" id="{E80033BC-8B1C-4DA3-8633-BB3E724B3D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9" y="2107"/>
                <a:ext cx="6" cy="25"/>
              </a:xfrm>
              <a:custGeom>
                <a:avLst/>
                <a:gdLst>
                  <a:gd name="T0" fmla="*/ 23 w 23"/>
                  <a:gd name="T1" fmla="*/ 1 h 100"/>
                  <a:gd name="T2" fmla="*/ 1 w 23"/>
                  <a:gd name="T3" fmla="*/ 100 h 100"/>
                  <a:gd name="T4" fmla="*/ 0 w 23"/>
                  <a:gd name="T5" fmla="*/ 100 h 100"/>
                  <a:gd name="T6" fmla="*/ 21 w 23"/>
                  <a:gd name="T7" fmla="*/ 0 h 100"/>
                  <a:gd name="T8" fmla="*/ 23 w 23"/>
                  <a:gd name="T9" fmla="*/ 1 h 1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100">
                    <a:moveTo>
                      <a:pt x="23" y="1"/>
                    </a:moveTo>
                    <a:lnTo>
                      <a:pt x="1" y="100"/>
                    </a:lnTo>
                    <a:lnTo>
                      <a:pt x="0" y="100"/>
                    </a:lnTo>
                    <a:lnTo>
                      <a:pt x="21" y="0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9192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3" name="Freeform 219">
                <a:extLst>
                  <a:ext uri="{FF2B5EF4-FFF2-40B4-BE49-F238E27FC236}">
                    <a16:creationId xmlns:a16="http://schemas.microsoft.com/office/drawing/2014/main" id="{93E89002-1A01-437E-906C-12160A91A2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2107"/>
                <a:ext cx="6" cy="25"/>
              </a:xfrm>
              <a:custGeom>
                <a:avLst/>
                <a:gdLst>
                  <a:gd name="T0" fmla="*/ 23 w 23"/>
                  <a:gd name="T1" fmla="*/ 1 h 99"/>
                  <a:gd name="T2" fmla="*/ 2 w 23"/>
                  <a:gd name="T3" fmla="*/ 98 h 99"/>
                  <a:gd name="T4" fmla="*/ 0 w 23"/>
                  <a:gd name="T5" fmla="*/ 99 h 99"/>
                  <a:gd name="T6" fmla="*/ 21 w 23"/>
                  <a:gd name="T7" fmla="*/ 0 h 99"/>
                  <a:gd name="T8" fmla="*/ 23 w 23"/>
                  <a:gd name="T9" fmla="*/ 1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99">
                    <a:moveTo>
                      <a:pt x="23" y="1"/>
                    </a:moveTo>
                    <a:lnTo>
                      <a:pt x="2" y="98"/>
                    </a:lnTo>
                    <a:lnTo>
                      <a:pt x="0" y="99"/>
                    </a:lnTo>
                    <a:lnTo>
                      <a:pt x="21" y="0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919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4" name="Freeform 220">
                <a:extLst>
                  <a:ext uri="{FF2B5EF4-FFF2-40B4-BE49-F238E27FC236}">
                    <a16:creationId xmlns:a16="http://schemas.microsoft.com/office/drawing/2014/main" id="{27FB154D-534F-4E81-8358-DB50E6021F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2108"/>
                <a:ext cx="6" cy="24"/>
              </a:xfrm>
              <a:custGeom>
                <a:avLst/>
                <a:gdLst>
                  <a:gd name="T0" fmla="*/ 22 w 22"/>
                  <a:gd name="T1" fmla="*/ 1 h 98"/>
                  <a:gd name="T2" fmla="*/ 2 w 22"/>
                  <a:gd name="T3" fmla="*/ 97 h 98"/>
                  <a:gd name="T4" fmla="*/ 0 w 22"/>
                  <a:gd name="T5" fmla="*/ 98 h 98"/>
                  <a:gd name="T6" fmla="*/ 21 w 22"/>
                  <a:gd name="T7" fmla="*/ 0 h 98"/>
                  <a:gd name="T8" fmla="*/ 22 w 22"/>
                  <a:gd name="T9" fmla="*/ 1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98">
                    <a:moveTo>
                      <a:pt x="22" y="1"/>
                    </a:moveTo>
                    <a:lnTo>
                      <a:pt x="2" y="97"/>
                    </a:lnTo>
                    <a:lnTo>
                      <a:pt x="0" y="98"/>
                    </a:lnTo>
                    <a:lnTo>
                      <a:pt x="21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rgbClr val="919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5" name="Freeform 221">
                <a:extLst>
                  <a:ext uri="{FF2B5EF4-FFF2-40B4-BE49-F238E27FC236}">
                    <a16:creationId xmlns:a16="http://schemas.microsoft.com/office/drawing/2014/main" id="{483CE083-5E3A-4B95-B873-4B536F4DAC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2108"/>
                <a:ext cx="6" cy="24"/>
              </a:xfrm>
              <a:custGeom>
                <a:avLst/>
                <a:gdLst>
                  <a:gd name="T0" fmla="*/ 22 w 22"/>
                  <a:gd name="T1" fmla="*/ 1 h 97"/>
                  <a:gd name="T2" fmla="*/ 2 w 22"/>
                  <a:gd name="T3" fmla="*/ 97 h 97"/>
                  <a:gd name="T4" fmla="*/ 0 w 22"/>
                  <a:gd name="T5" fmla="*/ 97 h 97"/>
                  <a:gd name="T6" fmla="*/ 21 w 22"/>
                  <a:gd name="T7" fmla="*/ 0 h 97"/>
                  <a:gd name="T8" fmla="*/ 22 w 22"/>
                  <a:gd name="T9" fmla="*/ 1 h 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97">
                    <a:moveTo>
                      <a:pt x="22" y="1"/>
                    </a:moveTo>
                    <a:lnTo>
                      <a:pt x="2" y="97"/>
                    </a:lnTo>
                    <a:lnTo>
                      <a:pt x="0" y="97"/>
                    </a:lnTo>
                    <a:lnTo>
                      <a:pt x="21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rgbClr val="919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6" name="Freeform 222">
                <a:extLst>
                  <a:ext uri="{FF2B5EF4-FFF2-40B4-BE49-F238E27FC236}">
                    <a16:creationId xmlns:a16="http://schemas.microsoft.com/office/drawing/2014/main" id="{141D5998-946E-422B-9C5F-728FA0F7FE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0" y="2108"/>
                <a:ext cx="6" cy="24"/>
              </a:xfrm>
              <a:custGeom>
                <a:avLst/>
                <a:gdLst>
                  <a:gd name="T0" fmla="*/ 23 w 23"/>
                  <a:gd name="T1" fmla="*/ 1 h 96"/>
                  <a:gd name="T2" fmla="*/ 2 w 23"/>
                  <a:gd name="T3" fmla="*/ 95 h 96"/>
                  <a:gd name="T4" fmla="*/ 0 w 23"/>
                  <a:gd name="T5" fmla="*/ 96 h 96"/>
                  <a:gd name="T6" fmla="*/ 21 w 23"/>
                  <a:gd name="T7" fmla="*/ 0 h 96"/>
                  <a:gd name="T8" fmla="*/ 23 w 23"/>
                  <a:gd name="T9" fmla="*/ 1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96">
                    <a:moveTo>
                      <a:pt x="23" y="1"/>
                    </a:moveTo>
                    <a:lnTo>
                      <a:pt x="2" y="95"/>
                    </a:lnTo>
                    <a:lnTo>
                      <a:pt x="0" y="96"/>
                    </a:lnTo>
                    <a:lnTo>
                      <a:pt x="21" y="0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919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7" name="Freeform 223">
                <a:extLst>
                  <a:ext uri="{FF2B5EF4-FFF2-40B4-BE49-F238E27FC236}">
                    <a16:creationId xmlns:a16="http://schemas.microsoft.com/office/drawing/2014/main" id="{95421F0B-DD17-41EB-928E-5CE88207CA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108"/>
                <a:ext cx="5" cy="24"/>
              </a:xfrm>
              <a:custGeom>
                <a:avLst/>
                <a:gdLst>
                  <a:gd name="T0" fmla="*/ 23 w 23"/>
                  <a:gd name="T1" fmla="*/ 1 h 95"/>
                  <a:gd name="T2" fmla="*/ 2 w 23"/>
                  <a:gd name="T3" fmla="*/ 94 h 95"/>
                  <a:gd name="T4" fmla="*/ 0 w 23"/>
                  <a:gd name="T5" fmla="*/ 95 h 95"/>
                  <a:gd name="T6" fmla="*/ 22 w 23"/>
                  <a:gd name="T7" fmla="*/ 0 h 95"/>
                  <a:gd name="T8" fmla="*/ 23 w 23"/>
                  <a:gd name="T9" fmla="*/ 1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95">
                    <a:moveTo>
                      <a:pt x="23" y="1"/>
                    </a:moveTo>
                    <a:lnTo>
                      <a:pt x="2" y="94"/>
                    </a:lnTo>
                    <a:lnTo>
                      <a:pt x="0" y="95"/>
                    </a:lnTo>
                    <a:lnTo>
                      <a:pt x="22" y="0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91939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8" name="Freeform 224">
                <a:extLst>
                  <a:ext uri="{FF2B5EF4-FFF2-40B4-BE49-F238E27FC236}">
                    <a16:creationId xmlns:a16="http://schemas.microsoft.com/office/drawing/2014/main" id="{A99E9943-FB94-400D-BAF6-3F24860017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108"/>
                <a:ext cx="6" cy="24"/>
              </a:xfrm>
              <a:custGeom>
                <a:avLst/>
                <a:gdLst>
                  <a:gd name="T0" fmla="*/ 23 w 23"/>
                  <a:gd name="T1" fmla="*/ 2 h 94"/>
                  <a:gd name="T2" fmla="*/ 2 w 23"/>
                  <a:gd name="T3" fmla="*/ 94 h 94"/>
                  <a:gd name="T4" fmla="*/ 0 w 23"/>
                  <a:gd name="T5" fmla="*/ 94 h 94"/>
                  <a:gd name="T6" fmla="*/ 22 w 23"/>
                  <a:gd name="T7" fmla="*/ 0 h 94"/>
                  <a:gd name="T8" fmla="*/ 23 w 23"/>
                  <a:gd name="T9" fmla="*/ 2 h 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94">
                    <a:moveTo>
                      <a:pt x="23" y="2"/>
                    </a:moveTo>
                    <a:lnTo>
                      <a:pt x="2" y="94"/>
                    </a:lnTo>
                    <a:lnTo>
                      <a:pt x="0" y="94"/>
                    </a:lnTo>
                    <a:lnTo>
                      <a:pt x="22" y="0"/>
                    </a:lnTo>
                    <a:lnTo>
                      <a:pt x="23" y="2"/>
                    </a:lnTo>
                    <a:close/>
                  </a:path>
                </a:pathLst>
              </a:custGeom>
              <a:solidFill>
                <a:srgbClr val="9193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69" name="Freeform 225">
                <a:extLst>
                  <a:ext uri="{FF2B5EF4-FFF2-40B4-BE49-F238E27FC236}">
                    <a16:creationId xmlns:a16="http://schemas.microsoft.com/office/drawing/2014/main" id="{BE8FE15E-4CA6-4A1A-9E0D-E17F7CB905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1" y="2109"/>
                <a:ext cx="6" cy="23"/>
              </a:xfrm>
              <a:custGeom>
                <a:avLst/>
                <a:gdLst>
                  <a:gd name="T0" fmla="*/ 23 w 23"/>
                  <a:gd name="T1" fmla="*/ 1 h 93"/>
                  <a:gd name="T2" fmla="*/ 2 w 23"/>
                  <a:gd name="T3" fmla="*/ 92 h 93"/>
                  <a:gd name="T4" fmla="*/ 0 w 23"/>
                  <a:gd name="T5" fmla="*/ 93 h 93"/>
                  <a:gd name="T6" fmla="*/ 21 w 23"/>
                  <a:gd name="T7" fmla="*/ 0 h 93"/>
                  <a:gd name="T8" fmla="*/ 23 w 23"/>
                  <a:gd name="T9" fmla="*/ 1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93">
                    <a:moveTo>
                      <a:pt x="23" y="1"/>
                    </a:moveTo>
                    <a:lnTo>
                      <a:pt x="2" y="92"/>
                    </a:lnTo>
                    <a:lnTo>
                      <a:pt x="0" y="93"/>
                    </a:lnTo>
                    <a:lnTo>
                      <a:pt x="21" y="0"/>
                    </a:lnTo>
                    <a:lnTo>
                      <a:pt x="23" y="1"/>
                    </a:lnTo>
                    <a:close/>
                  </a:path>
                </a:pathLst>
              </a:custGeom>
              <a:solidFill>
                <a:srgbClr val="9193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0" name="Freeform 226">
                <a:extLst>
                  <a:ext uri="{FF2B5EF4-FFF2-40B4-BE49-F238E27FC236}">
                    <a16:creationId xmlns:a16="http://schemas.microsoft.com/office/drawing/2014/main" id="{57EBDF4A-5047-4632-8123-B9AA7CEAEB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2" y="2109"/>
                <a:ext cx="5" cy="22"/>
              </a:xfrm>
              <a:custGeom>
                <a:avLst/>
                <a:gdLst>
                  <a:gd name="T0" fmla="*/ 22 w 22"/>
                  <a:gd name="T1" fmla="*/ 1 h 91"/>
                  <a:gd name="T2" fmla="*/ 1 w 22"/>
                  <a:gd name="T3" fmla="*/ 91 h 91"/>
                  <a:gd name="T4" fmla="*/ 0 w 22"/>
                  <a:gd name="T5" fmla="*/ 91 h 91"/>
                  <a:gd name="T6" fmla="*/ 20 w 22"/>
                  <a:gd name="T7" fmla="*/ 0 h 91"/>
                  <a:gd name="T8" fmla="*/ 22 w 22"/>
                  <a:gd name="T9" fmla="*/ 1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91">
                    <a:moveTo>
                      <a:pt x="22" y="1"/>
                    </a:moveTo>
                    <a:lnTo>
                      <a:pt x="1" y="91"/>
                    </a:lnTo>
                    <a:lnTo>
                      <a:pt x="0" y="91"/>
                    </a:lnTo>
                    <a:lnTo>
                      <a:pt x="20" y="0"/>
                    </a:lnTo>
                    <a:lnTo>
                      <a:pt x="22" y="1"/>
                    </a:lnTo>
                    <a:close/>
                  </a:path>
                </a:pathLst>
              </a:custGeom>
              <a:solidFill>
                <a:srgbClr val="9193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1" name="Freeform 227">
                <a:extLst>
                  <a:ext uri="{FF2B5EF4-FFF2-40B4-BE49-F238E27FC236}">
                    <a16:creationId xmlns:a16="http://schemas.microsoft.com/office/drawing/2014/main" id="{9CDFDDBA-7346-4F87-9C76-905710D4EF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2" y="2109"/>
                <a:ext cx="5" cy="22"/>
              </a:xfrm>
              <a:custGeom>
                <a:avLst/>
                <a:gdLst>
                  <a:gd name="T0" fmla="*/ 21 w 21"/>
                  <a:gd name="T1" fmla="*/ 1 h 90"/>
                  <a:gd name="T2" fmla="*/ 1 w 21"/>
                  <a:gd name="T3" fmla="*/ 89 h 90"/>
                  <a:gd name="T4" fmla="*/ 0 w 21"/>
                  <a:gd name="T5" fmla="*/ 90 h 90"/>
                  <a:gd name="T6" fmla="*/ 20 w 21"/>
                  <a:gd name="T7" fmla="*/ 0 h 90"/>
                  <a:gd name="T8" fmla="*/ 21 w 21"/>
                  <a:gd name="T9" fmla="*/ 1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90">
                    <a:moveTo>
                      <a:pt x="21" y="1"/>
                    </a:moveTo>
                    <a:lnTo>
                      <a:pt x="1" y="89"/>
                    </a:lnTo>
                    <a:lnTo>
                      <a:pt x="0" y="90"/>
                    </a:lnTo>
                    <a:lnTo>
                      <a:pt x="20" y="0"/>
                    </a:lnTo>
                    <a:lnTo>
                      <a:pt x="21" y="1"/>
                    </a:lnTo>
                    <a:close/>
                  </a:path>
                </a:pathLst>
              </a:custGeom>
              <a:solidFill>
                <a:srgbClr val="9193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2" name="Freeform 228">
                <a:extLst>
                  <a:ext uri="{FF2B5EF4-FFF2-40B4-BE49-F238E27FC236}">
                    <a16:creationId xmlns:a16="http://schemas.microsoft.com/office/drawing/2014/main" id="{50DCF0FA-523A-47D1-9D4F-95876F48F9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2" y="2109"/>
                <a:ext cx="5" cy="22"/>
              </a:xfrm>
              <a:custGeom>
                <a:avLst/>
                <a:gdLst>
                  <a:gd name="T0" fmla="*/ 21 w 21"/>
                  <a:gd name="T1" fmla="*/ 2 h 90"/>
                  <a:gd name="T2" fmla="*/ 2 w 21"/>
                  <a:gd name="T3" fmla="*/ 89 h 90"/>
                  <a:gd name="T4" fmla="*/ 0 w 21"/>
                  <a:gd name="T5" fmla="*/ 90 h 90"/>
                  <a:gd name="T6" fmla="*/ 20 w 21"/>
                  <a:gd name="T7" fmla="*/ 0 h 90"/>
                  <a:gd name="T8" fmla="*/ 21 w 21"/>
                  <a:gd name="T9" fmla="*/ 2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" h="90">
                    <a:moveTo>
                      <a:pt x="21" y="2"/>
                    </a:moveTo>
                    <a:lnTo>
                      <a:pt x="2" y="89"/>
                    </a:lnTo>
                    <a:lnTo>
                      <a:pt x="0" y="90"/>
                    </a:lnTo>
                    <a:lnTo>
                      <a:pt x="20" y="0"/>
                    </a:lnTo>
                    <a:lnTo>
                      <a:pt x="21" y="2"/>
                    </a:lnTo>
                    <a:close/>
                  </a:path>
                </a:pathLst>
              </a:custGeom>
              <a:solidFill>
                <a:srgbClr val="9193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3" name="Freeform 229">
                <a:extLst>
                  <a:ext uri="{FF2B5EF4-FFF2-40B4-BE49-F238E27FC236}">
                    <a16:creationId xmlns:a16="http://schemas.microsoft.com/office/drawing/2014/main" id="{D72BBEE2-4D8A-4E7B-B81D-FFD7C94777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2109"/>
                <a:ext cx="5" cy="22"/>
              </a:xfrm>
              <a:custGeom>
                <a:avLst/>
                <a:gdLst>
                  <a:gd name="T0" fmla="*/ 20 w 20"/>
                  <a:gd name="T1" fmla="*/ 1 h 88"/>
                  <a:gd name="T2" fmla="*/ 2 w 20"/>
                  <a:gd name="T3" fmla="*/ 88 h 88"/>
                  <a:gd name="T4" fmla="*/ 0 w 20"/>
                  <a:gd name="T5" fmla="*/ 88 h 88"/>
                  <a:gd name="T6" fmla="*/ 19 w 20"/>
                  <a:gd name="T7" fmla="*/ 0 h 88"/>
                  <a:gd name="T8" fmla="*/ 20 w 20"/>
                  <a:gd name="T9" fmla="*/ 1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88">
                    <a:moveTo>
                      <a:pt x="20" y="1"/>
                    </a:moveTo>
                    <a:lnTo>
                      <a:pt x="2" y="88"/>
                    </a:lnTo>
                    <a:lnTo>
                      <a:pt x="0" y="88"/>
                    </a:lnTo>
                    <a:lnTo>
                      <a:pt x="19" y="0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919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4" name="Freeform 230">
                <a:extLst>
                  <a:ext uri="{FF2B5EF4-FFF2-40B4-BE49-F238E27FC236}">
                    <a16:creationId xmlns:a16="http://schemas.microsoft.com/office/drawing/2014/main" id="{1A1740FB-FA86-41E2-89A7-CF12E8AE44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2110"/>
                <a:ext cx="5" cy="21"/>
              </a:xfrm>
              <a:custGeom>
                <a:avLst/>
                <a:gdLst>
                  <a:gd name="T0" fmla="*/ 20 w 20"/>
                  <a:gd name="T1" fmla="*/ 1 h 87"/>
                  <a:gd name="T2" fmla="*/ 2 w 20"/>
                  <a:gd name="T3" fmla="*/ 86 h 87"/>
                  <a:gd name="T4" fmla="*/ 0 w 20"/>
                  <a:gd name="T5" fmla="*/ 87 h 87"/>
                  <a:gd name="T6" fmla="*/ 19 w 20"/>
                  <a:gd name="T7" fmla="*/ 0 h 87"/>
                  <a:gd name="T8" fmla="*/ 20 w 20"/>
                  <a:gd name="T9" fmla="*/ 1 h 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87">
                    <a:moveTo>
                      <a:pt x="20" y="1"/>
                    </a:moveTo>
                    <a:lnTo>
                      <a:pt x="2" y="86"/>
                    </a:lnTo>
                    <a:lnTo>
                      <a:pt x="0" y="87"/>
                    </a:lnTo>
                    <a:lnTo>
                      <a:pt x="19" y="0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919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5" name="Freeform 231">
                <a:extLst>
                  <a:ext uri="{FF2B5EF4-FFF2-40B4-BE49-F238E27FC236}">
                    <a16:creationId xmlns:a16="http://schemas.microsoft.com/office/drawing/2014/main" id="{6846A3B8-55AD-4C23-99C7-6D3679641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2110"/>
                <a:ext cx="5" cy="21"/>
              </a:xfrm>
              <a:custGeom>
                <a:avLst/>
                <a:gdLst>
                  <a:gd name="T0" fmla="*/ 20 w 20"/>
                  <a:gd name="T1" fmla="*/ 2 h 86"/>
                  <a:gd name="T2" fmla="*/ 2 w 20"/>
                  <a:gd name="T3" fmla="*/ 85 h 86"/>
                  <a:gd name="T4" fmla="*/ 0 w 20"/>
                  <a:gd name="T5" fmla="*/ 86 h 86"/>
                  <a:gd name="T6" fmla="*/ 19 w 20"/>
                  <a:gd name="T7" fmla="*/ 0 h 86"/>
                  <a:gd name="T8" fmla="*/ 20 w 20"/>
                  <a:gd name="T9" fmla="*/ 2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86">
                    <a:moveTo>
                      <a:pt x="20" y="2"/>
                    </a:moveTo>
                    <a:lnTo>
                      <a:pt x="2" y="85"/>
                    </a:lnTo>
                    <a:lnTo>
                      <a:pt x="0" y="86"/>
                    </a:lnTo>
                    <a:lnTo>
                      <a:pt x="19" y="0"/>
                    </a:lnTo>
                    <a:lnTo>
                      <a:pt x="20" y="2"/>
                    </a:lnTo>
                    <a:close/>
                  </a:path>
                </a:pathLst>
              </a:custGeom>
              <a:solidFill>
                <a:srgbClr val="929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6" name="Freeform 232">
                <a:extLst>
                  <a:ext uri="{FF2B5EF4-FFF2-40B4-BE49-F238E27FC236}">
                    <a16:creationId xmlns:a16="http://schemas.microsoft.com/office/drawing/2014/main" id="{62D269EB-E3CE-4ADD-9ACA-E8083AD46E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3" y="2110"/>
                <a:ext cx="6" cy="21"/>
              </a:xfrm>
              <a:custGeom>
                <a:avLst/>
                <a:gdLst>
                  <a:gd name="T0" fmla="*/ 20 w 20"/>
                  <a:gd name="T1" fmla="*/ 3 h 85"/>
                  <a:gd name="T2" fmla="*/ 2 w 20"/>
                  <a:gd name="T3" fmla="*/ 85 h 85"/>
                  <a:gd name="T4" fmla="*/ 0 w 20"/>
                  <a:gd name="T5" fmla="*/ 85 h 85"/>
                  <a:gd name="T6" fmla="*/ 18 w 20"/>
                  <a:gd name="T7" fmla="*/ 0 h 85"/>
                  <a:gd name="T8" fmla="*/ 20 w 20"/>
                  <a:gd name="T9" fmla="*/ 3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85">
                    <a:moveTo>
                      <a:pt x="20" y="3"/>
                    </a:moveTo>
                    <a:lnTo>
                      <a:pt x="2" y="85"/>
                    </a:lnTo>
                    <a:lnTo>
                      <a:pt x="0" y="85"/>
                    </a:lnTo>
                    <a:lnTo>
                      <a:pt x="18" y="0"/>
                    </a:lnTo>
                    <a:lnTo>
                      <a:pt x="20" y="3"/>
                    </a:lnTo>
                    <a:close/>
                  </a:path>
                </a:pathLst>
              </a:custGeom>
              <a:solidFill>
                <a:srgbClr val="9193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7" name="Freeform 233">
                <a:extLst>
                  <a:ext uri="{FF2B5EF4-FFF2-40B4-BE49-F238E27FC236}">
                    <a16:creationId xmlns:a16="http://schemas.microsoft.com/office/drawing/2014/main" id="{099F098A-E9D3-4DAF-BB90-433E335058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4" y="2110"/>
                <a:ext cx="5" cy="21"/>
              </a:xfrm>
              <a:custGeom>
                <a:avLst/>
                <a:gdLst>
                  <a:gd name="T0" fmla="*/ 20 w 20"/>
                  <a:gd name="T1" fmla="*/ 1 h 83"/>
                  <a:gd name="T2" fmla="*/ 2 w 20"/>
                  <a:gd name="T3" fmla="*/ 81 h 83"/>
                  <a:gd name="T4" fmla="*/ 0 w 20"/>
                  <a:gd name="T5" fmla="*/ 83 h 83"/>
                  <a:gd name="T6" fmla="*/ 18 w 20"/>
                  <a:gd name="T7" fmla="*/ 0 h 83"/>
                  <a:gd name="T8" fmla="*/ 20 w 20"/>
                  <a:gd name="T9" fmla="*/ 1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0" h="83">
                    <a:moveTo>
                      <a:pt x="20" y="1"/>
                    </a:moveTo>
                    <a:lnTo>
                      <a:pt x="2" y="81"/>
                    </a:lnTo>
                    <a:lnTo>
                      <a:pt x="0" y="83"/>
                    </a:lnTo>
                    <a:lnTo>
                      <a:pt x="18" y="0"/>
                    </a:lnTo>
                    <a:lnTo>
                      <a:pt x="20" y="1"/>
                    </a:lnTo>
                    <a:close/>
                  </a:path>
                </a:pathLst>
              </a:custGeom>
              <a:solidFill>
                <a:srgbClr val="929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8" name="Freeform 234">
                <a:extLst>
                  <a:ext uri="{FF2B5EF4-FFF2-40B4-BE49-F238E27FC236}">
                    <a16:creationId xmlns:a16="http://schemas.microsoft.com/office/drawing/2014/main" id="{11B8F7C4-52F5-4009-B989-418A32FBE5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4" y="2110"/>
                <a:ext cx="5" cy="21"/>
              </a:xfrm>
              <a:custGeom>
                <a:avLst/>
                <a:gdLst>
                  <a:gd name="T0" fmla="*/ 19 w 19"/>
                  <a:gd name="T1" fmla="*/ 1 h 80"/>
                  <a:gd name="T2" fmla="*/ 2 w 19"/>
                  <a:gd name="T3" fmla="*/ 80 h 80"/>
                  <a:gd name="T4" fmla="*/ 0 w 19"/>
                  <a:gd name="T5" fmla="*/ 80 h 80"/>
                  <a:gd name="T6" fmla="*/ 18 w 19"/>
                  <a:gd name="T7" fmla="*/ 0 h 80"/>
                  <a:gd name="T8" fmla="*/ 19 w 19"/>
                  <a:gd name="T9" fmla="*/ 1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80">
                    <a:moveTo>
                      <a:pt x="19" y="1"/>
                    </a:moveTo>
                    <a:lnTo>
                      <a:pt x="2" y="80"/>
                    </a:lnTo>
                    <a:lnTo>
                      <a:pt x="0" y="80"/>
                    </a:lnTo>
                    <a:lnTo>
                      <a:pt x="18" y="0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919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79" name="Freeform 235">
                <a:extLst>
                  <a:ext uri="{FF2B5EF4-FFF2-40B4-BE49-F238E27FC236}">
                    <a16:creationId xmlns:a16="http://schemas.microsoft.com/office/drawing/2014/main" id="{FF69518E-A0BE-47E0-A045-F87CE33CA9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2111"/>
                <a:ext cx="4" cy="20"/>
              </a:xfrm>
              <a:custGeom>
                <a:avLst/>
                <a:gdLst>
                  <a:gd name="T0" fmla="*/ 18 w 18"/>
                  <a:gd name="T1" fmla="*/ 1 h 79"/>
                  <a:gd name="T2" fmla="*/ 1 w 18"/>
                  <a:gd name="T3" fmla="*/ 78 h 79"/>
                  <a:gd name="T4" fmla="*/ 0 w 18"/>
                  <a:gd name="T5" fmla="*/ 79 h 79"/>
                  <a:gd name="T6" fmla="*/ 17 w 18"/>
                  <a:gd name="T7" fmla="*/ 0 h 79"/>
                  <a:gd name="T8" fmla="*/ 18 w 18"/>
                  <a:gd name="T9" fmla="*/ 1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9">
                    <a:moveTo>
                      <a:pt x="18" y="1"/>
                    </a:moveTo>
                    <a:lnTo>
                      <a:pt x="1" y="78"/>
                    </a:lnTo>
                    <a:lnTo>
                      <a:pt x="0" y="79"/>
                    </a:lnTo>
                    <a:lnTo>
                      <a:pt x="17" y="0"/>
                    </a:lnTo>
                    <a:lnTo>
                      <a:pt x="18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0" name="Freeform 236">
                <a:extLst>
                  <a:ext uri="{FF2B5EF4-FFF2-40B4-BE49-F238E27FC236}">
                    <a16:creationId xmlns:a16="http://schemas.microsoft.com/office/drawing/2014/main" id="{4EFFFE6A-7573-4677-A5FA-78437D4DB0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2111"/>
                <a:ext cx="4" cy="20"/>
              </a:xfrm>
              <a:custGeom>
                <a:avLst/>
                <a:gdLst>
                  <a:gd name="T0" fmla="*/ 18 w 18"/>
                  <a:gd name="T1" fmla="*/ 2 h 79"/>
                  <a:gd name="T2" fmla="*/ 1 w 18"/>
                  <a:gd name="T3" fmla="*/ 78 h 79"/>
                  <a:gd name="T4" fmla="*/ 0 w 18"/>
                  <a:gd name="T5" fmla="*/ 79 h 79"/>
                  <a:gd name="T6" fmla="*/ 17 w 18"/>
                  <a:gd name="T7" fmla="*/ 0 h 79"/>
                  <a:gd name="T8" fmla="*/ 18 w 18"/>
                  <a:gd name="T9" fmla="*/ 2 h 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79">
                    <a:moveTo>
                      <a:pt x="18" y="2"/>
                    </a:moveTo>
                    <a:lnTo>
                      <a:pt x="1" y="78"/>
                    </a:lnTo>
                    <a:lnTo>
                      <a:pt x="0" y="79"/>
                    </a:lnTo>
                    <a:lnTo>
                      <a:pt x="17" y="0"/>
                    </a:lnTo>
                    <a:lnTo>
                      <a:pt x="18" y="2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1" name="Freeform 237">
                <a:extLst>
                  <a:ext uri="{FF2B5EF4-FFF2-40B4-BE49-F238E27FC236}">
                    <a16:creationId xmlns:a16="http://schemas.microsoft.com/office/drawing/2014/main" id="{DA43AE26-B750-4405-AD91-5A7D789803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2111"/>
                <a:ext cx="5" cy="19"/>
              </a:xfrm>
              <a:custGeom>
                <a:avLst/>
                <a:gdLst>
                  <a:gd name="T0" fmla="*/ 19 w 19"/>
                  <a:gd name="T1" fmla="*/ 1 h 77"/>
                  <a:gd name="T2" fmla="*/ 1 w 19"/>
                  <a:gd name="T3" fmla="*/ 77 h 77"/>
                  <a:gd name="T4" fmla="*/ 0 w 19"/>
                  <a:gd name="T5" fmla="*/ 77 h 77"/>
                  <a:gd name="T6" fmla="*/ 17 w 19"/>
                  <a:gd name="T7" fmla="*/ 0 h 77"/>
                  <a:gd name="T8" fmla="*/ 19 w 19"/>
                  <a:gd name="T9" fmla="*/ 1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77">
                    <a:moveTo>
                      <a:pt x="19" y="1"/>
                    </a:moveTo>
                    <a:lnTo>
                      <a:pt x="1" y="77"/>
                    </a:lnTo>
                    <a:lnTo>
                      <a:pt x="0" y="77"/>
                    </a:lnTo>
                    <a:lnTo>
                      <a:pt x="17" y="0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2" name="Freeform 238">
                <a:extLst>
                  <a:ext uri="{FF2B5EF4-FFF2-40B4-BE49-F238E27FC236}">
                    <a16:creationId xmlns:a16="http://schemas.microsoft.com/office/drawing/2014/main" id="{B2215E11-C042-4A85-A535-67C9AE11F8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5" y="2111"/>
                <a:ext cx="5" cy="19"/>
              </a:xfrm>
              <a:custGeom>
                <a:avLst/>
                <a:gdLst>
                  <a:gd name="T0" fmla="*/ 19 w 19"/>
                  <a:gd name="T1" fmla="*/ 1 h 76"/>
                  <a:gd name="T2" fmla="*/ 2 w 19"/>
                  <a:gd name="T3" fmla="*/ 75 h 76"/>
                  <a:gd name="T4" fmla="*/ 0 w 19"/>
                  <a:gd name="T5" fmla="*/ 76 h 76"/>
                  <a:gd name="T6" fmla="*/ 18 w 19"/>
                  <a:gd name="T7" fmla="*/ 0 h 76"/>
                  <a:gd name="T8" fmla="*/ 19 w 19"/>
                  <a:gd name="T9" fmla="*/ 1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76">
                    <a:moveTo>
                      <a:pt x="19" y="1"/>
                    </a:moveTo>
                    <a:lnTo>
                      <a:pt x="2" y="75"/>
                    </a:lnTo>
                    <a:lnTo>
                      <a:pt x="0" y="76"/>
                    </a:lnTo>
                    <a:lnTo>
                      <a:pt x="18" y="0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929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3" name="Freeform 239">
                <a:extLst>
                  <a:ext uri="{FF2B5EF4-FFF2-40B4-BE49-F238E27FC236}">
                    <a16:creationId xmlns:a16="http://schemas.microsoft.com/office/drawing/2014/main" id="{766D530E-E6ED-4DC9-822A-5F8E334C66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2111"/>
                <a:ext cx="4" cy="19"/>
              </a:xfrm>
              <a:custGeom>
                <a:avLst/>
                <a:gdLst>
                  <a:gd name="T0" fmla="*/ 19 w 19"/>
                  <a:gd name="T1" fmla="*/ 1 h 74"/>
                  <a:gd name="T2" fmla="*/ 3 w 19"/>
                  <a:gd name="T3" fmla="*/ 74 h 74"/>
                  <a:gd name="T4" fmla="*/ 0 w 19"/>
                  <a:gd name="T5" fmla="*/ 74 h 74"/>
                  <a:gd name="T6" fmla="*/ 17 w 19"/>
                  <a:gd name="T7" fmla="*/ 0 h 74"/>
                  <a:gd name="T8" fmla="*/ 19 w 19"/>
                  <a:gd name="T9" fmla="*/ 1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74">
                    <a:moveTo>
                      <a:pt x="19" y="1"/>
                    </a:moveTo>
                    <a:lnTo>
                      <a:pt x="3" y="74"/>
                    </a:lnTo>
                    <a:lnTo>
                      <a:pt x="0" y="74"/>
                    </a:lnTo>
                    <a:lnTo>
                      <a:pt x="17" y="0"/>
                    </a:lnTo>
                    <a:lnTo>
                      <a:pt x="19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4" name="Freeform 240">
                <a:extLst>
                  <a:ext uri="{FF2B5EF4-FFF2-40B4-BE49-F238E27FC236}">
                    <a16:creationId xmlns:a16="http://schemas.microsoft.com/office/drawing/2014/main" id="{FDF1B8EA-819C-4BE0-8DB6-806AACB582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2111"/>
                <a:ext cx="4" cy="19"/>
              </a:xfrm>
              <a:custGeom>
                <a:avLst/>
                <a:gdLst>
                  <a:gd name="T0" fmla="*/ 19 w 19"/>
                  <a:gd name="T1" fmla="*/ 2 h 74"/>
                  <a:gd name="T2" fmla="*/ 3 w 19"/>
                  <a:gd name="T3" fmla="*/ 73 h 74"/>
                  <a:gd name="T4" fmla="*/ 0 w 19"/>
                  <a:gd name="T5" fmla="*/ 74 h 74"/>
                  <a:gd name="T6" fmla="*/ 17 w 19"/>
                  <a:gd name="T7" fmla="*/ 0 h 74"/>
                  <a:gd name="T8" fmla="*/ 19 w 19"/>
                  <a:gd name="T9" fmla="*/ 2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" h="74">
                    <a:moveTo>
                      <a:pt x="19" y="2"/>
                    </a:moveTo>
                    <a:lnTo>
                      <a:pt x="3" y="73"/>
                    </a:lnTo>
                    <a:lnTo>
                      <a:pt x="0" y="74"/>
                    </a:lnTo>
                    <a:lnTo>
                      <a:pt x="17" y="0"/>
                    </a:lnTo>
                    <a:lnTo>
                      <a:pt x="19" y="2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5" name="Freeform 241">
                <a:extLst>
                  <a:ext uri="{FF2B5EF4-FFF2-40B4-BE49-F238E27FC236}">
                    <a16:creationId xmlns:a16="http://schemas.microsoft.com/office/drawing/2014/main" id="{03A15CC9-A812-499E-A01B-6629E19EC0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2112"/>
                <a:ext cx="4" cy="18"/>
              </a:xfrm>
              <a:custGeom>
                <a:avLst/>
                <a:gdLst>
                  <a:gd name="T0" fmla="*/ 17 w 17"/>
                  <a:gd name="T1" fmla="*/ 1 h 73"/>
                  <a:gd name="T2" fmla="*/ 2 w 17"/>
                  <a:gd name="T3" fmla="*/ 72 h 73"/>
                  <a:gd name="T4" fmla="*/ 0 w 17"/>
                  <a:gd name="T5" fmla="*/ 73 h 73"/>
                  <a:gd name="T6" fmla="*/ 16 w 17"/>
                  <a:gd name="T7" fmla="*/ 0 h 73"/>
                  <a:gd name="T8" fmla="*/ 17 w 17"/>
                  <a:gd name="T9" fmla="*/ 1 h 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73">
                    <a:moveTo>
                      <a:pt x="17" y="1"/>
                    </a:moveTo>
                    <a:lnTo>
                      <a:pt x="2" y="72"/>
                    </a:lnTo>
                    <a:lnTo>
                      <a:pt x="0" y="73"/>
                    </a:lnTo>
                    <a:lnTo>
                      <a:pt x="16" y="0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6" name="Freeform 242">
                <a:extLst>
                  <a:ext uri="{FF2B5EF4-FFF2-40B4-BE49-F238E27FC236}">
                    <a16:creationId xmlns:a16="http://schemas.microsoft.com/office/drawing/2014/main" id="{E8E47737-0559-4E05-956B-A5AE3E0BE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6" y="2112"/>
                <a:ext cx="5" cy="18"/>
              </a:xfrm>
              <a:custGeom>
                <a:avLst/>
                <a:gdLst>
                  <a:gd name="T0" fmla="*/ 17 w 17"/>
                  <a:gd name="T1" fmla="*/ 1 h 71"/>
                  <a:gd name="T2" fmla="*/ 2 w 17"/>
                  <a:gd name="T3" fmla="*/ 71 h 71"/>
                  <a:gd name="T4" fmla="*/ 0 w 17"/>
                  <a:gd name="T5" fmla="*/ 71 h 71"/>
                  <a:gd name="T6" fmla="*/ 16 w 17"/>
                  <a:gd name="T7" fmla="*/ 0 h 71"/>
                  <a:gd name="T8" fmla="*/ 17 w 17"/>
                  <a:gd name="T9" fmla="*/ 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71">
                    <a:moveTo>
                      <a:pt x="17" y="1"/>
                    </a:moveTo>
                    <a:lnTo>
                      <a:pt x="2" y="71"/>
                    </a:lnTo>
                    <a:lnTo>
                      <a:pt x="0" y="71"/>
                    </a:lnTo>
                    <a:lnTo>
                      <a:pt x="16" y="0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7" name="Freeform 243">
                <a:extLst>
                  <a:ext uri="{FF2B5EF4-FFF2-40B4-BE49-F238E27FC236}">
                    <a16:creationId xmlns:a16="http://schemas.microsoft.com/office/drawing/2014/main" id="{4303CFCC-7A8A-4A70-9BAE-878F613932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2112"/>
                <a:ext cx="4" cy="18"/>
              </a:xfrm>
              <a:custGeom>
                <a:avLst/>
                <a:gdLst>
                  <a:gd name="T0" fmla="*/ 17 w 17"/>
                  <a:gd name="T1" fmla="*/ 1 h 70"/>
                  <a:gd name="T2" fmla="*/ 2 w 17"/>
                  <a:gd name="T3" fmla="*/ 69 h 70"/>
                  <a:gd name="T4" fmla="*/ 0 w 17"/>
                  <a:gd name="T5" fmla="*/ 70 h 70"/>
                  <a:gd name="T6" fmla="*/ 16 w 17"/>
                  <a:gd name="T7" fmla="*/ 0 h 70"/>
                  <a:gd name="T8" fmla="*/ 17 w 17"/>
                  <a:gd name="T9" fmla="*/ 1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" h="70">
                    <a:moveTo>
                      <a:pt x="17" y="1"/>
                    </a:moveTo>
                    <a:lnTo>
                      <a:pt x="2" y="69"/>
                    </a:lnTo>
                    <a:lnTo>
                      <a:pt x="0" y="70"/>
                    </a:lnTo>
                    <a:lnTo>
                      <a:pt x="16" y="0"/>
                    </a:lnTo>
                    <a:lnTo>
                      <a:pt x="17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8" name="Freeform 244">
                <a:extLst>
                  <a:ext uri="{FF2B5EF4-FFF2-40B4-BE49-F238E27FC236}">
                    <a16:creationId xmlns:a16="http://schemas.microsoft.com/office/drawing/2014/main" id="{0CBD8C4C-608E-474D-82C8-0654595570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2113"/>
                <a:ext cx="4" cy="17"/>
              </a:xfrm>
              <a:custGeom>
                <a:avLst/>
                <a:gdLst>
                  <a:gd name="T0" fmla="*/ 16 w 16"/>
                  <a:gd name="T1" fmla="*/ 1 h 68"/>
                  <a:gd name="T2" fmla="*/ 1 w 16"/>
                  <a:gd name="T3" fmla="*/ 68 h 68"/>
                  <a:gd name="T4" fmla="*/ 0 w 16"/>
                  <a:gd name="T5" fmla="*/ 68 h 68"/>
                  <a:gd name="T6" fmla="*/ 15 w 16"/>
                  <a:gd name="T7" fmla="*/ 0 h 68"/>
                  <a:gd name="T8" fmla="*/ 16 w 16"/>
                  <a:gd name="T9" fmla="*/ 1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68">
                    <a:moveTo>
                      <a:pt x="16" y="1"/>
                    </a:moveTo>
                    <a:lnTo>
                      <a:pt x="1" y="68"/>
                    </a:lnTo>
                    <a:lnTo>
                      <a:pt x="0" y="68"/>
                    </a:lnTo>
                    <a:lnTo>
                      <a:pt x="15" y="0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9" name="Freeform 245">
                <a:extLst>
                  <a:ext uri="{FF2B5EF4-FFF2-40B4-BE49-F238E27FC236}">
                    <a16:creationId xmlns:a16="http://schemas.microsoft.com/office/drawing/2014/main" id="{572433DC-C6A7-4FFB-AE98-5020AF25D4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7" y="2113"/>
                <a:ext cx="5" cy="17"/>
              </a:xfrm>
              <a:custGeom>
                <a:avLst/>
                <a:gdLst>
                  <a:gd name="T0" fmla="*/ 16 w 16"/>
                  <a:gd name="T1" fmla="*/ 2 h 68"/>
                  <a:gd name="T2" fmla="*/ 1 w 16"/>
                  <a:gd name="T3" fmla="*/ 67 h 68"/>
                  <a:gd name="T4" fmla="*/ 0 w 16"/>
                  <a:gd name="T5" fmla="*/ 68 h 68"/>
                  <a:gd name="T6" fmla="*/ 14 w 16"/>
                  <a:gd name="T7" fmla="*/ 0 h 68"/>
                  <a:gd name="T8" fmla="*/ 16 w 16"/>
                  <a:gd name="T9" fmla="*/ 2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68">
                    <a:moveTo>
                      <a:pt x="16" y="2"/>
                    </a:moveTo>
                    <a:lnTo>
                      <a:pt x="1" y="67"/>
                    </a:lnTo>
                    <a:lnTo>
                      <a:pt x="0" y="68"/>
                    </a:lnTo>
                    <a:lnTo>
                      <a:pt x="14" y="0"/>
                    </a:lnTo>
                    <a:lnTo>
                      <a:pt x="16" y="2"/>
                    </a:lnTo>
                    <a:close/>
                  </a:path>
                </a:pathLst>
              </a:custGeom>
              <a:solidFill>
                <a:srgbClr val="9294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0" name="Freeform 246">
                <a:extLst>
                  <a:ext uri="{FF2B5EF4-FFF2-40B4-BE49-F238E27FC236}">
                    <a16:creationId xmlns:a16="http://schemas.microsoft.com/office/drawing/2014/main" id="{812FBD32-BEC5-4392-8298-6C0B55C742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113"/>
                <a:ext cx="4" cy="16"/>
              </a:xfrm>
              <a:custGeom>
                <a:avLst/>
                <a:gdLst>
                  <a:gd name="T0" fmla="*/ 16 w 16"/>
                  <a:gd name="T1" fmla="*/ 1 h 66"/>
                  <a:gd name="T2" fmla="*/ 1 w 16"/>
                  <a:gd name="T3" fmla="*/ 66 h 66"/>
                  <a:gd name="T4" fmla="*/ 0 w 16"/>
                  <a:gd name="T5" fmla="*/ 66 h 66"/>
                  <a:gd name="T6" fmla="*/ 14 w 16"/>
                  <a:gd name="T7" fmla="*/ 0 h 66"/>
                  <a:gd name="T8" fmla="*/ 16 w 16"/>
                  <a:gd name="T9" fmla="*/ 1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" h="66">
                    <a:moveTo>
                      <a:pt x="16" y="1"/>
                    </a:moveTo>
                    <a:lnTo>
                      <a:pt x="1" y="66"/>
                    </a:lnTo>
                    <a:lnTo>
                      <a:pt x="0" y="66"/>
                    </a:lnTo>
                    <a:lnTo>
                      <a:pt x="14" y="0"/>
                    </a:lnTo>
                    <a:lnTo>
                      <a:pt x="16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1" name="Freeform 247">
                <a:extLst>
                  <a:ext uri="{FF2B5EF4-FFF2-40B4-BE49-F238E27FC236}">
                    <a16:creationId xmlns:a16="http://schemas.microsoft.com/office/drawing/2014/main" id="{949F123C-E788-495B-A37B-A52437C298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113"/>
                <a:ext cx="4" cy="16"/>
              </a:xfrm>
              <a:custGeom>
                <a:avLst/>
                <a:gdLst>
                  <a:gd name="T0" fmla="*/ 15 w 15"/>
                  <a:gd name="T1" fmla="*/ 1 h 65"/>
                  <a:gd name="T2" fmla="*/ 2 w 15"/>
                  <a:gd name="T3" fmla="*/ 64 h 65"/>
                  <a:gd name="T4" fmla="*/ 0 w 15"/>
                  <a:gd name="T5" fmla="*/ 65 h 65"/>
                  <a:gd name="T6" fmla="*/ 14 w 15"/>
                  <a:gd name="T7" fmla="*/ 0 h 65"/>
                  <a:gd name="T8" fmla="*/ 15 w 15"/>
                  <a:gd name="T9" fmla="*/ 1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65">
                    <a:moveTo>
                      <a:pt x="15" y="1"/>
                    </a:moveTo>
                    <a:lnTo>
                      <a:pt x="2" y="64"/>
                    </a:lnTo>
                    <a:lnTo>
                      <a:pt x="0" y="65"/>
                    </a:lnTo>
                    <a:lnTo>
                      <a:pt x="14" y="0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2" name="Freeform 248">
                <a:extLst>
                  <a:ext uri="{FF2B5EF4-FFF2-40B4-BE49-F238E27FC236}">
                    <a16:creationId xmlns:a16="http://schemas.microsoft.com/office/drawing/2014/main" id="{09AC93D3-07F0-4344-BD4F-985067DCA3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8" y="2113"/>
                <a:ext cx="4" cy="16"/>
              </a:xfrm>
              <a:custGeom>
                <a:avLst/>
                <a:gdLst>
                  <a:gd name="T0" fmla="*/ 15 w 15"/>
                  <a:gd name="T1" fmla="*/ 2 h 64"/>
                  <a:gd name="T2" fmla="*/ 2 w 15"/>
                  <a:gd name="T3" fmla="*/ 63 h 64"/>
                  <a:gd name="T4" fmla="*/ 0 w 15"/>
                  <a:gd name="T5" fmla="*/ 64 h 64"/>
                  <a:gd name="T6" fmla="*/ 14 w 15"/>
                  <a:gd name="T7" fmla="*/ 0 h 64"/>
                  <a:gd name="T8" fmla="*/ 15 w 15"/>
                  <a:gd name="T9" fmla="*/ 2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64">
                    <a:moveTo>
                      <a:pt x="15" y="2"/>
                    </a:moveTo>
                    <a:lnTo>
                      <a:pt x="2" y="63"/>
                    </a:lnTo>
                    <a:lnTo>
                      <a:pt x="0" y="64"/>
                    </a:lnTo>
                    <a:lnTo>
                      <a:pt x="14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3" name="Freeform 249">
                <a:extLst>
                  <a:ext uri="{FF2B5EF4-FFF2-40B4-BE49-F238E27FC236}">
                    <a16:creationId xmlns:a16="http://schemas.microsoft.com/office/drawing/2014/main" id="{842047CC-2561-44FC-9026-A3C09B6AB2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2114"/>
                <a:ext cx="3" cy="15"/>
              </a:xfrm>
              <a:custGeom>
                <a:avLst/>
                <a:gdLst>
                  <a:gd name="T0" fmla="*/ 15 w 15"/>
                  <a:gd name="T1" fmla="*/ 1 h 61"/>
                  <a:gd name="T2" fmla="*/ 2 w 15"/>
                  <a:gd name="T3" fmla="*/ 61 h 61"/>
                  <a:gd name="T4" fmla="*/ 0 w 15"/>
                  <a:gd name="T5" fmla="*/ 61 h 61"/>
                  <a:gd name="T6" fmla="*/ 14 w 15"/>
                  <a:gd name="T7" fmla="*/ 0 h 61"/>
                  <a:gd name="T8" fmla="*/ 15 w 15"/>
                  <a:gd name="T9" fmla="*/ 1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61">
                    <a:moveTo>
                      <a:pt x="15" y="1"/>
                    </a:moveTo>
                    <a:lnTo>
                      <a:pt x="2" y="61"/>
                    </a:lnTo>
                    <a:lnTo>
                      <a:pt x="0" y="61"/>
                    </a:lnTo>
                    <a:lnTo>
                      <a:pt x="14" y="0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91939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4" name="Freeform 250">
                <a:extLst>
                  <a:ext uri="{FF2B5EF4-FFF2-40B4-BE49-F238E27FC236}">
                    <a16:creationId xmlns:a16="http://schemas.microsoft.com/office/drawing/2014/main" id="{FC50E0BD-8711-4DCE-B306-1ED712753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2114"/>
                <a:ext cx="4" cy="15"/>
              </a:xfrm>
              <a:custGeom>
                <a:avLst/>
                <a:gdLst>
                  <a:gd name="T0" fmla="*/ 15 w 15"/>
                  <a:gd name="T1" fmla="*/ 2 h 61"/>
                  <a:gd name="T2" fmla="*/ 2 w 15"/>
                  <a:gd name="T3" fmla="*/ 60 h 61"/>
                  <a:gd name="T4" fmla="*/ 0 w 15"/>
                  <a:gd name="T5" fmla="*/ 61 h 61"/>
                  <a:gd name="T6" fmla="*/ 14 w 15"/>
                  <a:gd name="T7" fmla="*/ 0 h 61"/>
                  <a:gd name="T8" fmla="*/ 15 w 15"/>
                  <a:gd name="T9" fmla="*/ 2 h 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61">
                    <a:moveTo>
                      <a:pt x="15" y="2"/>
                    </a:moveTo>
                    <a:lnTo>
                      <a:pt x="2" y="60"/>
                    </a:lnTo>
                    <a:lnTo>
                      <a:pt x="0" y="61"/>
                    </a:lnTo>
                    <a:lnTo>
                      <a:pt x="14" y="0"/>
                    </a:lnTo>
                    <a:lnTo>
                      <a:pt x="15" y="2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5" name="Freeform 251">
                <a:extLst>
                  <a:ext uri="{FF2B5EF4-FFF2-40B4-BE49-F238E27FC236}">
                    <a16:creationId xmlns:a16="http://schemas.microsoft.com/office/drawing/2014/main" id="{E91A0018-08C2-4F05-BF4C-4481F177B2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79" y="2114"/>
                <a:ext cx="4" cy="15"/>
              </a:xfrm>
              <a:custGeom>
                <a:avLst/>
                <a:gdLst>
                  <a:gd name="T0" fmla="*/ 15 w 15"/>
                  <a:gd name="T1" fmla="*/ 1 h 59"/>
                  <a:gd name="T2" fmla="*/ 3 w 15"/>
                  <a:gd name="T3" fmla="*/ 59 h 59"/>
                  <a:gd name="T4" fmla="*/ 0 w 15"/>
                  <a:gd name="T5" fmla="*/ 59 h 59"/>
                  <a:gd name="T6" fmla="*/ 14 w 15"/>
                  <a:gd name="T7" fmla="*/ 0 h 59"/>
                  <a:gd name="T8" fmla="*/ 15 w 15"/>
                  <a:gd name="T9" fmla="*/ 1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" h="59">
                    <a:moveTo>
                      <a:pt x="15" y="1"/>
                    </a:moveTo>
                    <a:lnTo>
                      <a:pt x="3" y="59"/>
                    </a:lnTo>
                    <a:lnTo>
                      <a:pt x="0" y="59"/>
                    </a:lnTo>
                    <a:lnTo>
                      <a:pt x="14" y="0"/>
                    </a:lnTo>
                    <a:lnTo>
                      <a:pt x="15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6" name="Freeform 252">
                <a:extLst>
                  <a:ext uri="{FF2B5EF4-FFF2-40B4-BE49-F238E27FC236}">
                    <a16:creationId xmlns:a16="http://schemas.microsoft.com/office/drawing/2014/main" id="{FFB7D874-C48D-41B5-AFC1-185287FC10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0" y="2114"/>
                <a:ext cx="3" cy="15"/>
              </a:xfrm>
              <a:custGeom>
                <a:avLst/>
                <a:gdLst>
                  <a:gd name="T0" fmla="*/ 14 w 14"/>
                  <a:gd name="T1" fmla="*/ 1 h 58"/>
                  <a:gd name="T2" fmla="*/ 1 w 14"/>
                  <a:gd name="T3" fmla="*/ 57 h 58"/>
                  <a:gd name="T4" fmla="*/ 0 w 14"/>
                  <a:gd name="T5" fmla="*/ 58 h 58"/>
                  <a:gd name="T6" fmla="*/ 11 w 14"/>
                  <a:gd name="T7" fmla="*/ 0 h 58"/>
                  <a:gd name="T8" fmla="*/ 14 w 14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58">
                    <a:moveTo>
                      <a:pt x="14" y="1"/>
                    </a:moveTo>
                    <a:lnTo>
                      <a:pt x="1" y="57"/>
                    </a:lnTo>
                    <a:lnTo>
                      <a:pt x="0" y="58"/>
                    </a:lnTo>
                    <a:lnTo>
                      <a:pt x="11" y="0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7" name="Freeform 253">
                <a:extLst>
                  <a:ext uri="{FF2B5EF4-FFF2-40B4-BE49-F238E27FC236}">
                    <a16:creationId xmlns:a16="http://schemas.microsoft.com/office/drawing/2014/main" id="{3EB5FA7A-1611-4564-863F-946FF1CA0B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0" y="2114"/>
                <a:ext cx="3" cy="14"/>
              </a:xfrm>
              <a:custGeom>
                <a:avLst/>
                <a:gdLst>
                  <a:gd name="T0" fmla="*/ 14 w 14"/>
                  <a:gd name="T1" fmla="*/ 1 h 56"/>
                  <a:gd name="T2" fmla="*/ 1 w 14"/>
                  <a:gd name="T3" fmla="*/ 56 h 56"/>
                  <a:gd name="T4" fmla="*/ 0 w 14"/>
                  <a:gd name="T5" fmla="*/ 56 h 56"/>
                  <a:gd name="T6" fmla="*/ 11 w 14"/>
                  <a:gd name="T7" fmla="*/ 0 h 56"/>
                  <a:gd name="T8" fmla="*/ 14 w 14"/>
                  <a:gd name="T9" fmla="*/ 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" h="56">
                    <a:moveTo>
                      <a:pt x="14" y="1"/>
                    </a:moveTo>
                    <a:lnTo>
                      <a:pt x="1" y="56"/>
                    </a:lnTo>
                    <a:lnTo>
                      <a:pt x="0" y="56"/>
                    </a:lnTo>
                    <a:lnTo>
                      <a:pt x="11" y="0"/>
                    </a:lnTo>
                    <a:lnTo>
                      <a:pt x="14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8" name="Freeform 254">
                <a:extLst>
                  <a:ext uri="{FF2B5EF4-FFF2-40B4-BE49-F238E27FC236}">
                    <a16:creationId xmlns:a16="http://schemas.microsoft.com/office/drawing/2014/main" id="{774DE1F0-85B4-4AF5-80E8-9A516757B66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0" y="2115"/>
                <a:ext cx="3" cy="13"/>
              </a:xfrm>
              <a:custGeom>
                <a:avLst/>
                <a:gdLst>
                  <a:gd name="T0" fmla="*/ 13 w 13"/>
                  <a:gd name="T1" fmla="*/ 1 h 55"/>
                  <a:gd name="T2" fmla="*/ 1 w 13"/>
                  <a:gd name="T3" fmla="*/ 54 h 55"/>
                  <a:gd name="T4" fmla="*/ 0 w 13"/>
                  <a:gd name="T5" fmla="*/ 55 h 55"/>
                  <a:gd name="T6" fmla="*/ 12 w 13"/>
                  <a:gd name="T7" fmla="*/ 0 h 55"/>
                  <a:gd name="T8" fmla="*/ 13 w 13"/>
                  <a:gd name="T9" fmla="*/ 1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55">
                    <a:moveTo>
                      <a:pt x="13" y="1"/>
                    </a:moveTo>
                    <a:lnTo>
                      <a:pt x="1" y="54"/>
                    </a:lnTo>
                    <a:lnTo>
                      <a:pt x="0" y="55"/>
                    </a:lnTo>
                    <a:lnTo>
                      <a:pt x="12" y="0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99" name="Freeform 255">
                <a:extLst>
                  <a:ext uri="{FF2B5EF4-FFF2-40B4-BE49-F238E27FC236}">
                    <a16:creationId xmlns:a16="http://schemas.microsoft.com/office/drawing/2014/main" id="{AF6D9250-E389-4015-9FC4-D9D7D75AF8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0" y="2115"/>
                <a:ext cx="4" cy="13"/>
              </a:xfrm>
              <a:custGeom>
                <a:avLst/>
                <a:gdLst>
                  <a:gd name="T0" fmla="*/ 13 w 13"/>
                  <a:gd name="T1" fmla="*/ 2 h 54"/>
                  <a:gd name="T2" fmla="*/ 2 w 13"/>
                  <a:gd name="T3" fmla="*/ 54 h 54"/>
                  <a:gd name="T4" fmla="*/ 0 w 13"/>
                  <a:gd name="T5" fmla="*/ 54 h 54"/>
                  <a:gd name="T6" fmla="*/ 12 w 13"/>
                  <a:gd name="T7" fmla="*/ 0 h 54"/>
                  <a:gd name="T8" fmla="*/ 13 w 13"/>
                  <a:gd name="T9" fmla="*/ 2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54">
                    <a:moveTo>
                      <a:pt x="13" y="2"/>
                    </a:moveTo>
                    <a:lnTo>
                      <a:pt x="2" y="54"/>
                    </a:lnTo>
                    <a:lnTo>
                      <a:pt x="0" y="54"/>
                    </a:lnTo>
                    <a:lnTo>
                      <a:pt x="12" y="0"/>
                    </a:lnTo>
                    <a:lnTo>
                      <a:pt x="13" y="2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0" name="Freeform 256">
                <a:extLst>
                  <a:ext uri="{FF2B5EF4-FFF2-40B4-BE49-F238E27FC236}">
                    <a16:creationId xmlns:a16="http://schemas.microsoft.com/office/drawing/2014/main" id="{3C010B7A-8644-41E7-9D1D-249E9C137A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1" y="2115"/>
                <a:ext cx="3" cy="13"/>
              </a:xfrm>
              <a:custGeom>
                <a:avLst/>
                <a:gdLst>
                  <a:gd name="T0" fmla="*/ 13 w 13"/>
                  <a:gd name="T1" fmla="*/ 2 h 53"/>
                  <a:gd name="T2" fmla="*/ 2 w 13"/>
                  <a:gd name="T3" fmla="*/ 52 h 53"/>
                  <a:gd name="T4" fmla="*/ 0 w 13"/>
                  <a:gd name="T5" fmla="*/ 53 h 53"/>
                  <a:gd name="T6" fmla="*/ 12 w 13"/>
                  <a:gd name="T7" fmla="*/ 0 h 53"/>
                  <a:gd name="T8" fmla="*/ 13 w 13"/>
                  <a:gd name="T9" fmla="*/ 2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53">
                    <a:moveTo>
                      <a:pt x="13" y="2"/>
                    </a:moveTo>
                    <a:lnTo>
                      <a:pt x="2" y="52"/>
                    </a:lnTo>
                    <a:lnTo>
                      <a:pt x="0" y="53"/>
                    </a:lnTo>
                    <a:lnTo>
                      <a:pt x="12" y="0"/>
                    </a:lnTo>
                    <a:lnTo>
                      <a:pt x="13" y="2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1" name="Freeform 257">
                <a:extLst>
                  <a:ext uri="{FF2B5EF4-FFF2-40B4-BE49-F238E27FC236}">
                    <a16:creationId xmlns:a16="http://schemas.microsoft.com/office/drawing/2014/main" id="{661286C9-39D1-476C-8708-D1061C1ADF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1" y="2115"/>
                <a:ext cx="3" cy="13"/>
              </a:xfrm>
              <a:custGeom>
                <a:avLst/>
                <a:gdLst>
                  <a:gd name="T0" fmla="*/ 13 w 13"/>
                  <a:gd name="T1" fmla="*/ 1 h 52"/>
                  <a:gd name="T2" fmla="*/ 2 w 13"/>
                  <a:gd name="T3" fmla="*/ 51 h 52"/>
                  <a:gd name="T4" fmla="*/ 0 w 13"/>
                  <a:gd name="T5" fmla="*/ 52 h 52"/>
                  <a:gd name="T6" fmla="*/ 12 w 13"/>
                  <a:gd name="T7" fmla="*/ 0 h 52"/>
                  <a:gd name="T8" fmla="*/ 13 w 13"/>
                  <a:gd name="T9" fmla="*/ 1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52">
                    <a:moveTo>
                      <a:pt x="13" y="1"/>
                    </a:moveTo>
                    <a:lnTo>
                      <a:pt x="2" y="51"/>
                    </a:lnTo>
                    <a:lnTo>
                      <a:pt x="0" y="52"/>
                    </a:lnTo>
                    <a:lnTo>
                      <a:pt x="12" y="0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2" name="Freeform 258">
                <a:extLst>
                  <a:ext uri="{FF2B5EF4-FFF2-40B4-BE49-F238E27FC236}">
                    <a16:creationId xmlns:a16="http://schemas.microsoft.com/office/drawing/2014/main" id="{8DA4B788-0A64-4ACC-B655-E2F7CA142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1" y="2116"/>
                <a:ext cx="3" cy="12"/>
              </a:xfrm>
              <a:custGeom>
                <a:avLst/>
                <a:gdLst>
                  <a:gd name="T0" fmla="*/ 13 w 13"/>
                  <a:gd name="T1" fmla="*/ 1 h 50"/>
                  <a:gd name="T2" fmla="*/ 2 w 13"/>
                  <a:gd name="T3" fmla="*/ 49 h 50"/>
                  <a:gd name="T4" fmla="*/ 0 w 13"/>
                  <a:gd name="T5" fmla="*/ 50 h 50"/>
                  <a:gd name="T6" fmla="*/ 11 w 13"/>
                  <a:gd name="T7" fmla="*/ 0 h 50"/>
                  <a:gd name="T8" fmla="*/ 13 w 13"/>
                  <a:gd name="T9" fmla="*/ 1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50">
                    <a:moveTo>
                      <a:pt x="13" y="1"/>
                    </a:moveTo>
                    <a:lnTo>
                      <a:pt x="2" y="49"/>
                    </a:lnTo>
                    <a:lnTo>
                      <a:pt x="0" y="50"/>
                    </a:lnTo>
                    <a:lnTo>
                      <a:pt x="11" y="0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3" name="Freeform 259">
                <a:extLst>
                  <a:ext uri="{FF2B5EF4-FFF2-40B4-BE49-F238E27FC236}">
                    <a16:creationId xmlns:a16="http://schemas.microsoft.com/office/drawing/2014/main" id="{DB7CC3FB-F6F1-4FFD-813E-8D72EFF17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2" y="2116"/>
                <a:ext cx="3" cy="12"/>
              </a:xfrm>
              <a:custGeom>
                <a:avLst/>
                <a:gdLst>
                  <a:gd name="T0" fmla="*/ 13 w 13"/>
                  <a:gd name="T1" fmla="*/ 1 h 49"/>
                  <a:gd name="T2" fmla="*/ 2 w 13"/>
                  <a:gd name="T3" fmla="*/ 48 h 49"/>
                  <a:gd name="T4" fmla="*/ 0 w 13"/>
                  <a:gd name="T5" fmla="*/ 49 h 49"/>
                  <a:gd name="T6" fmla="*/ 11 w 13"/>
                  <a:gd name="T7" fmla="*/ 0 h 49"/>
                  <a:gd name="T8" fmla="*/ 13 w 13"/>
                  <a:gd name="T9" fmla="*/ 1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" h="49">
                    <a:moveTo>
                      <a:pt x="13" y="1"/>
                    </a:moveTo>
                    <a:lnTo>
                      <a:pt x="2" y="48"/>
                    </a:lnTo>
                    <a:lnTo>
                      <a:pt x="0" y="49"/>
                    </a:lnTo>
                    <a:lnTo>
                      <a:pt x="11" y="0"/>
                    </a:lnTo>
                    <a:lnTo>
                      <a:pt x="13" y="1"/>
                    </a:lnTo>
                    <a:close/>
                  </a:path>
                </a:pathLst>
              </a:custGeom>
              <a:solidFill>
                <a:srgbClr val="9295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4" name="Freeform 260">
                <a:extLst>
                  <a:ext uri="{FF2B5EF4-FFF2-40B4-BE49-F238E27FC236}">
                    <a16:creationId xmlns:a16="http://schemas.microsoft.com/office/drawing/2014/main" id="{3A04EB71-49F9-40EA-818C-889066E60F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2" y="2116"/>
                <a:ext cx="3" cy="12"/>
              </a:xfrm>
              <a:custGeom>
                <a:avLst/>
                <a:gdLst>
                  <a:gd name="T0" fmla="*/ 11 w 11"/>
                  <a:gd name="T1" fmla="*/ 1 h 47"/>
                  <a:gd name="T2" fmla="*/ 1 w 11"/>
                  <a:gd name="T3" fmla="*/ 46 h 47"/>
                  <a:gd name="T4" fmla="*/ 0 w 11"/>
                  <a:gd name="T5" fmla="*/ 47 h 47"/>
                  <a:gd name="T6" fmla="*/ 10 w 11"/>
                  <a:gd name="T7" fmla="*/ 0 h 47"/>
                  <a:gd name="T8" fmla="*/ 11 w 11"/>
                  <a:gd name="T9" fmla="*/ 1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47">
                    <a:moveTo>
                      <a:pt x="11" y="1"/>
                    </a:moveTo>
                    <a:lnTo>
                      <a:pt x="1" y="46"/>
                    </a:lnTo>
                    <a:lnTo>
                      <a:pt x="0" y="47"/>
                    </a:lnTo>
                    <a:lnTo>
                      <a:pt x="10" y="0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5" name="Freeform 261">
                <a:extLst>
                  <a:ext uri="{FF2B5EF4-FFF2-40B4-BE49-F238E27FC236}">
                    <a16:creationId xmlns:a16="http://schemas.microsoft.com/office/drawing/2014/main" id="{4E6BB0AB-F522-415F-BD69-F5252A57AB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2" y="2116"/>
                <a:ext cx="3" cy="12"/>
              </a:xfrm>
              <a:custGeom>
                <a:avLst/>
                <a:gdLst>
                  <a:gd name="T0" fmla="*/ 11 w 11"/>
                  <a:gd name="T1" fmla="*/ 1 h 46"/>
                  <a:gd name="T2" fmla="*/ 1 w 11"/>
                  <a:gd name="T3" fmla="*/ 45 h 46"/>
                  <a:gd name="T4" fmla="*/ 0 w 11"/>
                  <a:gd name="T5" fmla="*/ 46 h 46"/>
                  <a:gd name="T6" fmla="*/ 10 w 11"/>
                  <a:gd name="T7" fmla="*/ 0 h 46"/>
                  <a:gd name="T8" fmla="*/ 11 w 11"/>
                  <a:gd name="T9" fmla="*/ 1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46">
                    <a:moveTo>
                      <a:pt x="11" y="1"/>
                    </a:moveTo>
                    <a:lnTo>
                      <a:pt x="1" y="45"/>
                    </a:lnTo>
                    <a:lnTo>
                      <a:pt x="0" y="46"/>
                    </a:lnTo>
                    <a:lnTo>
                      <a:pt x="10" y="0"/>
                    </a:lnTo>
                    <a:lnTo>
                      <a:pt x="11" y="1"/>
                    </a:lnTo>
                    <a:close/>
                  </a:path>
                </a:pathLst>
              </a:custGeom>
              <a:solidFill>
                <a:srgbClr val="92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6" name="Freeform 262">
                <a:extLst>
                  <a:ext uri="{FF2B5EF4-FFF2-40B4-BE49-F238E27FC236}">
                    <a16:creationId xmlns:a16="http://schemas.microsoft.com/office/drawing/2014/main" id="{7009069C-55F5-4AE0-9461-758A37B0D6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3" y="2116"/>
                <a:ext cx="2" cy="11"/>
              </a:xfrm>
              <a:custGeom>
                <a:avLst/>
                <a:gdLst>
                  <a:gd name="T0" fmla="*/ 11 w 11"/>
                  <a:gd name="T1" fmla="*/ 2 h 45"/>
                  <a:gd name="T2" fmla="*/ 3 w 11"/>
                  <a:gd name="T3" fmla="*/ 43 h 45"/>
                  <a:gd name="T4" fmla="*/ 0 w 11"/>
                  <a:gd name="T5" fmla="*/ 45 h 45"/>
                  <a:gd name="T6" fmla="*/ 10 w 11"/>
                  <a:gd name="T7" fmla="*/ 0 h 45"/>
                  <a:gd name="T8" fmla="*/ 11 w 11"/>
                  <a:gd name="T9" fmla="*/ 2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45">
                    <a:moveTo>
                      <a:pt x="11" y="2"/>
                    </a:moveTo>
                    <a:lnTo>
                      <a:pt x="3" y="43"/>
                    </a:lnTo>
                    <a:lnTo>
                      <a:pt x="0" y="45"/>
                    </a:lnTo>
                    <a:lnTo>
                      <a:pt x="10" y="0"/>
                    </a:lnTo>
                    <a:lnTo>
                      <a:pt x="11" y="2"/>
                    </a:lnTo>
                    <a:close/>
                  </a:path>
                </a:pathLst>
              </a:custGeom>
              <a:solidFill>
                <a:srgbClr val="9195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7" name="Freeform 263">
                <a:extLst>
                  <a:ext uri="{FF2B5EF4-FFF2-40B4-BE49-F238E27FC236}">
                    <a16:creationId xmlns:a16="http://schemas.microsoft.com/office/drawing/2014/main" id="{5B30C27F-3567-4C27-91C7-04A5B53C2F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3" y="2117"/>
                <a:ext cx="3" cy="10"/>
              </a:xfrm>
              <a:custGeom>
                <a:avLst/>
                <a:gdLst>
                  <a:gd name="T0" fmla="*/ 11 w 11"/>
                  <a:gd name="T1" fmla="*/ 3 h 42"/>
                  <a:gd name="T2" fmla="*/ 3 w 11"/>
                  <a:gd name="T3" fmla="*/ 42 h 42"/>
                  <a:gd name="T4" fmla="*/ 0 w 11"/>
                  <a:gd name="T5" fmla="*/ 42 h 42"/>
                  <a:gd name="T6" fmla="*/ 10 w 11"/>
                  <a:gd name="T7" fmla="*/ 0 h 42"/>
                  <a:gd name="T8" fmla="*/ 11 w 11"/>
                  <a:gd name="T9" fmla="*/ 3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" h="42">
                    <a:moveTo>
                      <a:pt x="11" y="3"/>
                    </a:moveTo>
                    <a:lnTo>
                      <a:pt x="3" y="42"/>
                    </a:lnTo>
                    <a:lnTo>
                      <a:pt x="0" y="42"/>
                    </a:lnTo>
                    <a:lnTo>
                      <a:pt x="10" y="0"/>
                    </a:lnTo>
                    <a:lnTo>
                      <a:pt x="11" y="3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8" name="Freeform 264">
                <a:extLst>
                  <a:ext uri="{FF2B5EF4-FFF2-40B4-BE49-F238E27FC236}">
                    <a16:creationId xmlns:a16="http://schemas.microsoft.com/office/drawing/2014/main" id="{A66DA97D-EB66-4128-B819-202D0EE652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3" y="2117"/>
                <a:ext cx="3" cy="10"/>
              </a:xfrm>
              <a:custGeom>
                <a:avLst/>
                <a:gdLst>
                  <a:gd name="T0" fmla="*/ 10 w 10"/>
                  <a:gd name="T1" fmla="*/ 3 h 41"/>
                  <a:gd name="T2" fmla="*/ 2 w 10"/>
                  <a:gd name="T3" fmla="*/ 40 h 41"/>
                  <a:gd name="T4" fmla="*/ 0 w 10"/>
                  <a:gd name="T5" fmla="*/ 41 h 41"/>
                  <a:gd name="T6" fmla="*/ 8 w 10"/>
                  <a:gd name="T7" fmla="*/ 0 h 41"/>
                  <a:gd name="T8" fmla="*/ 10 w 10"/>
                  <a:gd name="T9" fmla="*/ 3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0" h="41">
                    <a:moveTo>
                      <a:pt x="10" y="3"/>
                    </a:moveTo>
                    <a:lnTo>
                      <a:pt x="2" y="40"/>
                    </a:lnTo>
                    <a:lnTo>
                      <a:pt x="0" y="41"/>
                    </a:lnTo>
                    <a:lnTo>
                      <a:pt x="8" y="0"/>
                    </a:lnTo>
                    <a:lnTo>
                      <a:pt x="10" y="3"/>
                    </a:lnTo>
                    <a:close/>
                  </a:path>
                </a:pathLst>
              </a:custGeom>
              <a:solidFill>
                <a:srgbClr val="9295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09" name="Freeform 265">
                <a:extLst>
                  <a:ext uri="{FF2B5EF4-FFF2-40B4-BE49-F238E27FC236}">
                    <a16:creationId xmlns:a16="http://schemas.microsoft.com/office/drawing/2014/main" id="{FF7AA2BD-0377-4EDC-B73D-9168375C99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3" y="2117"/>
                <a:ext cx="3" cy="10"/>
              </a:xfrm>
              <a:custGeom>
                <a:avLst/>
                <a:gdLst>
                  <a:gd name="T0" fmla="*/ 9 w 9"/>
                  <a:gd name="T1" fmla="*/ 2 h 38"/>
                  <a:gd name="T2" fmla="*/ 2 w 9"/>
                  <a:gd name="T3" fmla="*/ 38 h 38"/>
                  <a:gd name="T4" fmla="*/ 0 w 9"/>
                  <a:gd name="T5" fmla="*/ 38 h 38"/>
                  <a:gd name="T6" fmla="*/ 8 w 9"/>
                  <a:gd name="T7" fmla="*/ 0 h 38"/>
                  <a:gd name="T8" fmla="*/ 9 w 9"/>
                  <a:gd name="T9" fmla="*/ 2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38">
                    <a:moveTo>
                      <a:pt x="9" y="2"/>
                    </a:moveTo>
                    <a:lnTo>
                      <a:pt x="2" y="38"/>
                    </a:lnTo>
                    <a:lnTo>
                      <a:pt x="0" y="38"/>
                    </a:lnTo>
                    <a:lnTo>
                      <a:pt x="8" y="0"/>
                    </a:lnTo>
                    <a:lnTo>
                      <a:pt x="9" y="2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0" name="Freeform 266">
                <a:extLst>
                  <a:ext uri="{FF2B5EF4-FFF2-40B4-BE49-F238E27FC236}">
                    <a16:creationId xmlns:a16="http://schemas.microsoft.com/office/drawing/2014/main" id="{7CC842DB-DDE5-411C-9B9B-13D8281342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" y="2117"/>
                <a:ext cx="2" cy="10"/>
              </a:xfrm>
              <a:custGeom>
                <a:avLst/>
                <a:gdLst>
                  <a:gd name="T0" fmla="*/ 9 w 9"/>
                  <a:gd name="T1" fmla="*/ 1 h 37"/>
                  <a:gd name="T2" fmla="*/ 2 w 9"/>
                  <a:gd name="T3" fmla="*/ 36 h 37"/>
                  <a:gd name="T4" fmla="*/ 0 w 9"/>
                  <a:gd name="T5" fmla="*/ 37 h 37"/>
                  <a:gd name="T6" fmla="*/ 8 w 9"/>
                  <a:gd name="T7" fmla="*/ 0 h 37"/>
                  <a:gd name="T8" fmla="*/ 9 w 9"/>
                  <a:gd name="T9" fmla="*/ 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37">
                    <a:moveTo>
                      <a:pt x="9" y="1"/>
                    </a:moveTo>
                    <a:lnTo>
                      <a:pt x="2" y="36"/>
                    </a:lnTo>
                    <a:lnTo>
                      <a:pt x="0" y="37"/>
                    </a:lnTo>
                    <a:lnTo>
                      <a:pt x="8" y="0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9295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1" name="Freeform 267">
                <a:extLst>
                  <a:ext uri="{FF2B5EF4-FFF2-40B4-BE49-F238E27FC236}">
                    <a16:creationId xmlns:a16="http://schemas.microsoft.com/office/drawing/2014/main" id="{B70E65DC-47E3-4B45-9C37-35180546D8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" y="2118"/>
                <a:ext cx="2" cy="9"/>
              </a:xfrm>
              <a:custGeom>
                <a:avLst/>
                <a:gdLst>
                  <a:gd name="T0" fmla="*/ 8 w 8"/>
                  <a:gd name="T1" fmla="*/ 1 h 35"/>
                  <a:gd name="T2" fmla="*/ 1 w 8"/>
                  <a:gd name="T3" fmla="*/ 34 h 35"/>
                  <a:gd name="T4" fmla="*/ 0 w 8"/>
                  <a:gd name="T5" fmla="*/ 35 h 35"/>
                  <a:gd name="T6" fmla="*/ 7 w 8"/>
                  <a:gd name="T7" fmla="*/ 0 h 35"/>
                  <a:gd name="T8" fmla="*/ 8 w 8"/>
                  <a:gd name="T9" fmla="*/ 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35">
                    <a:moveTo>
                      <a:pt x="8" y="1"/>
                    </a:moveTo>
                    <a:lnTo>
                      <a:pt x="1" y="34"/>
                    </a:lnTo>
                    <a:lnTo>
                      <a:pt x="0" y="35"/>
                    </a:lnTo>
                    <a:lnTo>
                      <a:pt x="7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2" name="Freeform 268">
                <a:extLst>
                  <a:ext uri="{FF2B5EF4-FFF2-40B4-BE49-F238E27FC236}">
                    <a16:creationId xmlns:a16="http://schemas.microsoft.com/office/drawing/2014/main" id="{798E9192-E871-41EC-B152-31D888F69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4" y="2118"/>
                <a:ext cx="3" cy="9"/>
              </a:xfrm>
              <a:custGeom>
                <a:avLst/>
                <a:gdLst>
                  <a:gd name="T0" fmla="*/ 9 w 9"/>
                  <a:gd name="T1" fmla="*/ 1 h 34"/>
                  <a:gd name="T2" fmla="*/ 1 w 9"/>
                  <a:gd name="T3" fmla="*/ 33 h 34"/>
                  <a:gd name="T4" fmla="*/ 0 w 9"/>
                  <a:gd name="T5" fmla="*/ 34 h 34"/>
                  <a:gd name="T6" fmla="*/ 7 w 9"/>
                  <a:gd name="T7" fmla="*/ 0 h 34"/>
                  <a:gd name="T8" fmla="*/ 9 w 9"/>
                  <a:gd name="T9" fmla="*/ 1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34">
                    <a:moveTo>
                      <a:pt x="9" y="1"/>
                    </a:moveTo>
                    <a:lnTo>
                      <a:pt x="1" y="33"/>
                    </a:lnTo>
                    <a:lnTo>
                      <a:pt x="0" y="34"/>
                    </a:lnTo>
                    <a:lnTo>
                      <a:pt x="7" y="0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3" name="Freeform 269">
                <a:extLst>
                  <a:ext uri="{FF2B5EF4-FFF2-40B4-BE49-F238E27FC236}">
                    <a16:creationId xmlns:a16="http://schemas.microsoft.com/office/drawing/2014/main" id="{BA250189-938D-4B99-80D8-7CFC2E9169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5" y="2118"/>
                <a:ext cx="2" cy="8"/>
              </a:xfrm>
              <a:custGeom>
                <a:avLst/>
                <a:gdLst>
                  <a:gd name="T0" fmla="*/ 9 w 9"/>
                  <a:gd name="T1" fmla="*/ 1 h 32"/>
                  <a:gd name="T2" fmla="*/ 2 w 9"/>
                  <a:gd name="T3" fmla="*/ 31 h 32"/>
                  <a:gd name="T4" fmla="*/ 0 w 9"/>
                  <a:gd name="T5" fmla="*/ 32 h 32"/>
                  <a:gd name="T6" fmla="*/ 8 w 9"/>
                  <a:gd name="T7" fmla="*/ 0 h 32"/>
                  <a:gd name="T8" fmla="*/ 9 w 9"/>
                  <a:gd name="T9" fmla="*/ 1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32">
                    <a:moveTo>
                      <a:pt x="9" y="1"/>
                    </a:moveTo>
                    <a:lnTo>
                      <a:pt x="2" y="31"/>
                    </a:lnTo>
                    <a:lnTo>
                      <a:pt x="0" y="32"/>
                    </a:lnTo>
                    <a:lnTo>
                      <a:pt x="8" y="0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4" name="Freeform 270">
                <a:extLst>
                  <a:ext uri="{FF2B5EF4-FFF2-40B4-BE49-F238E27FC236}">
                    <a16:creationId xmlns:a16="http://schemas.microsoft.com/office/drawing/2014/main" id="{DEB1DD2F-63E6-4734-BFB9-8753D5D50C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5" y="2118"/>
                <a:ext cx="2" cy="8"/>
              </a:xfrm>
              <a:custGeom>
                <a:avLst/>
                <a:gdLst>
                  <a:gd name="T0" fmla="*/ 9 w 9"/>
                  <a:gd name="T1" fmla="*/ 1 h 31"/>
                  <a:gd name="T2" fmla="*/ 2 w 9"/>
                  <a:gd name="T3" fmla="*/ 30 h 31"/>
                  <a:gd name="T4" fmla="*/ 0 w 9"/>
                  <a:gd name="T5" fmla="*/ 31 h 31"/>
                  <a:gd name="T6" fmla="*/ 7 w 9"/>
                  <a:gd name="T7" fmla="*/ 0 h 31"/>
                  <a:gd name="T8" fmla="*/ 9 w 9"/>
                  <a:gd name="T9" fmla="*/ 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9" h="31">
                    <a:moveTo>
                      <a:pt x="9" y="1"/>
                    </a:moveTo>
                    <a:lnTo>
                      <a:pt x="2" y="30"/>
                    </a:lnTo>
                    <a:lnTo>
                      <a:pt x="0" y="31"/>
                    </a:lnTo>
                    <a:lnTo>
                      <a:pt x="7" y="0"/>
                    </a:lnTo>
                    <a:lnTo>
                      <a:pt x="9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5" name="Freeform 271">
                <a:extLst>
                  <a:ext uri="{FF2B5EF4-FFF2-40B4-BE49-F238E27FC236}">
                    <a16:creationId xmlns:a16="http://schemas.microsoft.com/office/drawing/2014/main" id="{99BEA5DE-188C-4FED-9F3B-6F2EB3E28A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5" y="2119"/>
                <a:ext cx="2" cy="7"/>
              </a:xfrm>
              <a:custGeom>
                <a:avLst/>
                <a:gdLst>
                  <a:gd name="T0" fmla="*/ 8 w 8"/>
                  <a:gd name="T1" fmla="*/ 1 h 29"/>
                  <a:gd name="T2" fmla="*/ 2 w 8"/>
                  <a:gd name="T3" fmla="*/ 28 h 29"/>
                  <a:gd name="T4" fmla="*/ 0 w 8"/>
                  <a:gd name="T5" fmla="*/ 29 h 29"/>
                  <a:gd name="T6" fmla="*/ 7 w 8"/>
                  <a:gd name="T7" fmla="*/ 0 h 29"/>
                  <a:gd name="T8" fmla="*/ 8 w 8"/>
                  <a:gd name="T9" fmla="*/ 1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9">
                    <a:moveTo>
                      <a:pt x="8" y="1"/>
                    </a:moveTo>
                    <a:lnTo>
                      <a:pt x="2" y="28"/>
                    </a:lnTo>
                    <a:lnTo>
                      <a:pt x="0" y="29"/>
                    </a:lnTo>
                    <a:lnTo>
                      <a:pt x="7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9195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6" name="Freeform 272">
                <a:extLst>
                  <a:ext uri="{FF2B5EF4-FFF2-40B4-BE49-F238E27FC236}">
                    <a16:creationId xmlns:a16="http://schemas.microsoft.com/office/drawing/2014/main" id="{C054509C-F9DF-4C1C-9ADA-6B5D6DCF1B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6" y="2119"/>
                <a:ext cx="1" cy="7"/>
              </a:xfrm>
              <a:custGeom>
                <a:avLst/>
                <a:gdLst>
                  <a:gd name="T0" fmla="*/ 8 w 8"/>
                  <a:gd name="T1" fmla="*/ 1 h 27"/>
                  <a:gd name="T2" fmla="*/ 2 w 8"/>
                  <a:gd name="T3" fmla="*/ 26 h 27"/>
                  <a:gd name="T4" fmla="*/ 0 w 8"/>
                  <a:gd name="T5" fmla="*/ 27 h 27"/>
                  <a:gd name="T6" fmla="*/ 7 w 8"/>
                  <a:gd name="T7" fmla="*/ 0 h 27"/>
                  <a:gd name="T8" fmla="*/ 8 w 8"/>
                  <a:gd name="T9" fmla="*/ 1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7">
                    <a:moveTo>
                      <a:pt x="8" y="1"/>
                    </a:moveTo>
                    <a:lnTo>
                      <a:pt x="2" y="26"/>
                    </a:lnTo>
                    <a:lnTo>
                      <a:pt x="0" y="27"/>
                    </a:lnTo>
                    <a:lnTo>
                      <a:pt x="7" y="0"/>
                    </a:lnTo>
                    <a:lnTo>
                      <a:pt x="8" y="1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7" name="Freeform 273">
                <a:extLst>
                  <a:ext uri="{FF2B5EF4-FFF2-40B4-BE49-F238E27FC236}">
                    <a16:creationId xmlns:a16="http://schemas.microsoft.com/office/drawing/2014/main" id="{BB4AC55D-E170-4363-A80B-01FABABA43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6" y="2119"/>
                <a:ext cx="2" cy="7"/>
              </a:xfrm>
              <a:custGeom>
                <a:avLst/>
                <a:gdLst>
                  <a:gd name="T0" fmla="*/ 8 w 8"/>
                  <a:gd name="T1" fmla="*/ 2 h 26"/>
                  <a:gd name="T2" fmla="*/ 2 w 8"/>
                  <a:gd name="T3" fmla="*/ 25 h 26"/>
                  <a:gd name="T4" fmla="*/ 0 w 8"/>
                  <a:gd name="T5" fmla="*/ 26 h 26"/>
                  <a:gd name="T6" fmla="*/ 7 w 8"/>
                  <a:gd name="T7" fmla="*/ 0 h 26"/>
                  <a:gd name="T8" fmla="*/ 8 w 8"/>
                  <a:gd name="T9" fmla="*/ 2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" h="26">
                    <a:moveTo>
                      <a:pt x="8" y="2"/>
                    </a:moveTo>
                    <a:lnTo>
                      <a:pt x="2" y="25"/>
                    </a:lnTo>
                    <a:lnTo>
                      <a:pt x="0" y="26"/>
                    </a:lnTo>
                    <a:lnTo>
                      <a:pt x="7" y="0"/>
                    </a:lnTo>
                    <a:lnTo>
                      <a:pt x="8" y="2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8" name="Freeform 274">
                <a:extLst>
                  <a:ext uri="{FF2B5EF4-FFF2-40B4-BE49-F238E27FC236}">
                    <a16:creationId xmlns:a16="http://schemas.microsoft.com/office/drawing/2014/main" id="{902372F7-9307-4FAC-A65A-4C825EDB7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6" y="2120"/>
                <a:ext cx="2" cy="5"/>
              </a:xfrm>
              <a:custGeom>
                <a:avLst/>
                <a:gdLst>
                  <a:gd name="T0" fmla="*/ 7 w 7"/>
                  <a:gd name="T1" fmla="*/ 2 h 24"/>
                  <a:gd name="T2" fmla="*/ 2 w 7"/>
                  <a:gd name="T3" fmla="*/ 23 h 24"/>
                  <a:gd name="T4" fmla="*/ 0 w 7"/>
                  <a:gd name="T5" fmla="*/ 24 h 24"/>
                  <a:gd name="T6" fmla="*/ 5 w 7"/>
                  <a:gd name="T7" fmla="*/ 0 h 24"/>
                  <a:gd name="T8" fmla="*/ 7 w 7"/>
                  <a:gd name="T9" fmla="*/ 2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" h="24">
                    <a:moveTo>
                      <a:pt x="7" y="2"/>
                    </a:moveTo>
                    <a:lnTo>
                      <a:pt x="2" y="23"/>
                    </a:lnTo>
                    <a:lnTo>
                      <a:pt x="0" y="24"/>
                    </a:lnTo>
                    <a:lnTo>
                      <a:pt x="5" y="0"/>
                    </a:lnTo>
                    <a:lnTo>
                      <a:pt x="7" y="2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19" name="Freeform 275">
                <a:extLst>
                  <a:ext uri="{FF2B5EF4-FFF2-40B4-BE49-F238E27FC236}">
                    <a16:creationId xmlns:a16="http://schemas.microsoft.com/office/drawing/2014/main" id="{56757CD3-715F-412C-BD26-E6A23CC20F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2120"/>
                <a:ext cx="1" cy="5"/>
              </a:xfrm>
              <a:custGeom>
                <a:avLst/>
                <a:gdLst>
                  <a:gd name="T0" fmla="*/ 5 w 5"/>
                  <a:gd name="T1" fmla="*/ 3 h 22"/>
                  <a:gd name="T2" fmla="*/ 2 w 5"/>
                  <a:gd name="T3" fmla="*/ 21 h 22"/>
                  <a:gd name="T4" fmla="*/ 0 w 5"/>
                  <a:gd name="T5" fmla="*/ 22 h 22"/>
                  <a:gd name="T6" fmla="*/ 4 w 5"/>
                  <a:gd name="T7" fmla="*/ 0 h 22"/>
                  <a:gd name="T8" fmla="*/ 5 w 5"/>
                  <a:gd name="T9" fmla="*/ 3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22">
                    <a:moveTo>
                      <a:pt x="5" y="3"/>
                    </a:moveTo>
                    <a:lnTo>
                      <a:pt x="2" y="21"/>
                    </a:lnTo>
                    <a:lnTo>
                      <a:pt x="0" y="22"/>
                    </a:lnTo>
                    <a:lnTo>
                      <a:pt x="4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9094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0" name="Freeform 276">
                <a:extLst>
                  <a:ext uri="{FF2B5EF4-FFF2-40B4-BE49-F238E27FC236}">
                    <a16:creationId xmlns:a16="http://schemas.microsoft.com/office/drawing/2014/main" id="{291C51A7-26B3-4A9B-885F-59E2D28786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2120"/>
                <a:ext cx="1" cy="5"/>
              </a:xfrm>
              <a:custGeom>
                <a:avLst/>
                <a:gdLst>
                  <a:gd name="T0" fmla="*/ 5 w 5"/>
                  <a:gd name="T1" fmla="*/ 3 h 20"/>
                  <a:gd name="T2" fmla="*/ 2 w 5"/>
                  <a:gd name="T3" fmla="*/ 19 h 20"/>
                  <a:gd name="T4" fmla="*/ 0 w 5"/>
                  <a:gd name="T5" fmla="*/ 20 h 20"/>
                  <a:gd name="T6" fmla="*/ 4 w 5"/>
                  <a:gd name="T7" fmla="*/ 0 h 20"/>
                  <a:gd name="T8" fmla="*/ 5 w 5"/>
                  <a:gd name="T9" fmla="*/ 3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" h="20">
                    <a:moveTo>
                      <a:pt x="5" y="3"/>
                    </a:moveTo>
                    <a:lnTo>
                      <a:pt x="2" y="19"/>
                    </a:lnTo>
                    <a:lnTo>
                      <a:pt x="0" y="20"/>
                    </a:lnTo>
                    <a:lnTo>
                      <a:pt x="4" y="0"/>
                    </a:lnTo>
                    <a:lnTo>
                      <a:pt x="5" y="3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1" name="Freeform 277">
                <a:extLst>
                  <a:ext uri="{FF2B5EF4-FFF2-40B4-BE49-F238E27FC236}">
                    <a16:creationId xmlns:a16="http://schemas.microsoft.com/office/drawing/2014/main" id="{C587CE96-7573-4C44-B9DF-4C877C6E2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2120"/>
                <a:ext cx="2" cy="5"/>
              </a:xfrm>
              <a:custGeom>
                <a:avLst/>
                <a:gdLst>
                  <a:gd name="T0" fmla="*/ 5 w 5"/>
                  <a:gd name="T1" fmla="*/ 2 h 18"/>
                  <a:gd name="T2" fmla="*/ 2 w 5"/>
                  <a:gd name="T3" fmla="*/ 16 h 18"/>
                  <a:gd name="T4" fmla="*/ 0 w 5"/>
                  <a:gd name="T5" fmla="*/ 18 h 18"/>
                  <a:gd name="T6" fmla="*/ 4 w 5"/>
                  <a:gd name="T7" fmla="*/ 0 h 18"/>
                  <a:gd name="T8" fmla="*/ 4 w 5"/>
                  <a:gd name="T9" fmla="*/ 1 h 18"/>
                  <a:gd name="T10" fmla="*/ 5 w 5"/>
                  <a:gd name="T11" fmla="*/ 2 h 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8">
                    <a:moveTo>
                      <a:pt x="5" y="2"/>
                    </a:moveTo>
                    <a:lnTo>
                      <a:pt x="2" y="16"/>
                    </a:lnTo>
                    <a:lnTo>
                      <a:pt x="0" y="18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91949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2" name="Freeform 278">
                <a:extLst>
                  <a:ext uri="{FF2B5EF4-FFF2-40B4-BE49-F238E27FC236}">
                    <a16:creationId xmlns:a16="http://schemas.microsoft.com/office/drawing/2014/main" id="{A6EBBE4C-0D05-4C92-B960-FBAC3B3E058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7" y="2121"/>
                <a:ext cx="2" cy="4"/>
              </a:xfrm>
              <a:custGeom>
                <a:avLst/>
                <a:gdLst>
                  <a:gd name="T0" fmla="*/ 5 w 5"/>
                  <a:gd name="T1" fmla="*/ 2 h 15"/>
                  <a:gd name="T2" fmla="*/ 2 w 5"/>
                  <a:gd name="T3" fmla="*/ 13 h 15"/>
                  <a:gd name="T4" fmla="*/ 0 w 5"/>
                  <a:gd name="T5" fmla="*/ 15 h 15"/>
                  <a:gd name="T6" fmla="*/ 4 w 5"/>
                  <a:gd name="T7" fmla="*/ 0 h 15"/>
                  <a:gd name="T8" fmla="*/ 4 w 5"/>
                  <a:gd name="T9" fmla="*/ 1 h 15"/>
                  <a:gd name="T10" fmla="*/ 5 w 5"/>
                  <a:gd name="T11" fmla="*/ 2 h 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" h="15">
                    <a:moveTo>
                      <a:pt x="5" y="2"/>
                    </a:moveTo>
                    <a:lnTo>
                      <a:pt x="2" y="13"/>
                    </a:lnTo>
                    <a:lnTo>
                      <a:pt x="0" y="15"/>
                    </a:lnTo>
                    <a:lnTo>
                      <a:pt x="4" y="0"/>
                    </a:lnTo>
                    <a:lnTo>
                      <a:pt x="4" y="1"/>
                    </a:lnTo>
                    <a:lnTo>
                      <a:pt x="5" y="2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3" name="Freeform 279">
                <a:extLst>
                  <a:ext uri="{FF2B5EF4-FFF2-40B4-BE49-F238E27FC236}">
                    <a16:creationId xmlns:a16="http://schemas.microsoft.com/office/drawing/2014/main" id="{27AABEF1-E0A7-49D2-8B2C-991A2D4472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8" y="2121"/>
                <a:ext cx="1" cy="3"/>
              </a:xfrm>
              <a:custGeom>
                <a:avLst/>
                <a:gdLst>
                  <a:gd name="T0" fmla="*/ 3 w 3"/>
                  <a:gd name="T1" fmla="*/ 3 h 13"/>
                  <a:gd name="T2" fmla="*/ 2 w 3"/>
                  <a:gd name="T3" fmla="*/ 11 h 13"/>
                  <a:gd name="T4" fmla="*/ 1 w 3"/>
                  <a:gd name="T5" fmla="*/ 12 h 13"/>
                  <a:gd name="T6" fmla="*/ 0 w 3"/>
                  <a:gd name="T7" fmla="*/ 13 h 13"/>
                  <a:gd name="T8" fmla="*/ 2 w 3"/>
                  <a:gd name="T9" fmla="*/ 0 h 13"/>
                  <a:gd name="T10" fmla="*/ 3 w 3"/>
                  <a:gd name="T11" fmla="*/ 1 h 13"/>
                  <a:gd name="T12" fmla="*/ 3 w 3"/>
                  <a:gd name="T13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13">
                    <a:moveTo>
                      <a:pt x="3" y="3"/>
                    </a:moveTo>
                    <a:lnTo>
                      <a:pt x="2" y="11"/>
                    </a:lnTo>
                    <a:lnTo>
                      <a:pt x="1" y="12"/>
                    </a:lnTo>
                    <a:lnTo>
                      <a:pt x="0" y="13"/>
                    </a:lnTo>
                    <a:lnTo>
                      <a:pt x="2" y="0"/>
                    </a:lnTo>
                    <a:lnTo>
                      <a:pt x="3" y="1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90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4" name="Freeform 280">
                <a:extLst>
                  <a:ext uri="{FF2B5EF4-FFF2-40B4-BE49-F238E27FC236}">
                    <a16:creationId xmlns:a16="http://schemas.microsoft.com/office/drawing/2014/main" id="{8A19F179-224D-4CE5-83CB-28E3F8AC3E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8" y="2122"/>
                <a:ext cx="1" cy="2"/>
              </a:xfrm>
              <a:custGeom>
                <a:avLst/>
                <a:gdLst>
                  <a:gd name="T0" fmla="*/ 3 w 3"/>
                  <a:gd name="T1" fmla="*/ 3 h 10"/>
                  <a:gd name="T2" fmla="*/ 2 w 3"/>
                  <a:gd name="T3" fmla="*/ 7 h 10"/>
                  <a:gd name="T4" fmla="*/ 2 w 3"/>
                  <a:gd name="T5" fmla="*/ 7 h 10"/>
                  <a:gd name="T6" fmla="*/ 1 w 3"/>
                  <a:gd name="T7" fmla="*/ 9 h 10"/>
                  <a:gd name="T8" fmla="*/ 1 w 3"/>
                  <a:gd name="T9" fmla="*/ 9 h 10"/>
                  <a:gd name="T10" fmla="*/ 0 w 3"/>
                  <a:gd name="T11" fmla="*/ 10 h 10"/>
                  <a:gd name="T12" fmla="*/ 2 w 3"/>
                  <a:gd name="T13" fmla="*/ 0 h 10"/>
                  <a:gd name="T14" fmla="*/ 2 w 3"/>
                  <a:gd name="T15" fmla="*/ 1 h 10"/>
                  <a:gd name="T16" fmla="*/ 3 w 3"/>
                  <a:gd name="T17" fmla="*/ 3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" h="10">
                    <a:moveTo>
                      <a:pt x="3" y="3"/>
                    </a:moveTo>
                    <a:lnTo>
                      <a:pt x="2" y="7"/>
                    </a:lnTo>
                    <a:lnTo>
                      <a:pt x="2" y="7"/>
                    </a:lnTo>
                    <a:lnTo>
                      <a:pt x="1" y="9"/>
                    </a:lnTo>
                    <a:lnTo>
                      <a:pt x="1" y="9"/>
                    </a:lnTo>
                    <a:lnTo>
                      <a:pt x="0" y="10"/>
                    </a:lnTo>
                    <a:lnTo>
                      <a:pt x="2" y="0"/>
                    </a:lnTo>
                    <a:lnTo>
                      <a:pt x="2" y="1"/>
                    </a:lnTo>
                    <a:lnTo>
                      <a:pt x="3" y="3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5" name="Freeform 281">
                <a:extLst>
                  <a:ext uri="{FF2B5EF4-FFF2-40B4-BE49-F238E27FC236}">
                    <a16:creationId xmlns:a16="http://schemas.microsoft.com/office/drawing/2014/main" id="{21BB9462-8DE5-46BA-BAC1-18B3A350C5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9" y="2122"/>
                <a:ext cx="0" cy="2"/>
              </a:xfrm>
              <a:custGeom>
                <a:avLst/>
                <a:gdLst>
                  <a:gd name="T0" fmla="*/ 0 w 2"/>
                  <a:gd name="T1" fmla="*/ 7 h 7"/>
                  <a:gd name="T2" fmla="*/ 2 w 2"/>
                  <a:gd name="T3" fmla="*/ 0 h 7"/>
                  <a:gd name="T4" fmla="*/ 2 w 2"/>
                  <a:gd name="T5" fmla="*/ 3 h 7"/>
                  <a:gd name="T6" fmla="*/ 0 w 2"/>
                  <a:gd name="T7" fmla="*/ 7 h 7"/>
                  <a:gd name="T8" fmla="*/ 0 w 2"/>
                  <a:gd name="T9" fmla="*/ 7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" h="7">
                    <a:moveTo>
                      <a:pt x="0" y="7"/>
                    </a:moveTo>
                    <a:lnTo>
                      <a:pt x="2" y="0"/>
                    </a:lnTo>
                    <a:lnTo>
                      <a:pt x="2" y="3"/>
                    </a:lnTo>
                    <a:lnTo>
                      <a:pt x="0" y="7"/>
                    </a:lnTo>
                    <a:lnTo>
                      <a:pt x="0" y="7"/>
                    </a:lnTo>
                    <a:close/>
                  </a:path>
                </a:pathLst>
              </a:custGeom>
              <a:solidFill>
                <a:srgbClr val="91949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6" name="Freeform 282">
                <a:extLst>
                  <a:ext uri="{FF2B5EF4-FFF2-40B4-BE49-F238E27FC236}">
                    <a16:creationId xmlns:a16="http://schemas.microsoft.com/office/drawing/2014/main" id="{079A307B-734B-4F30-BB80-60C9D03429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87" y="2109"/>
                <a:ext cx="26" cy="54"/>
              </a:xfrm>
              <a:custGeom>
                <a:avLst/>
                <a:gdLst>
                  <a:gd name="T0" fmla="*/ 22 w 104"/>
                  <a:gd name="T1" fmla="*/ 0 h 217"/>
                  <a:gd name="T2" fmla="*/ 84 w 104"/>
                  <a:gd name="T3" fmla="*/ 7 h 217"/>
                  <a:gd name="T4" fmla="*/ 89 w 104"/>
                  <a:gd name="T5" fmla="*/ 9 h 217"/>
                  <a:gd name="T6" fmla="*/ 93 w 104"/>
                  <a:gd name="T7" fmla="*/ 12 h 217"/>
                  <a:gd name="T8" fmla="*/ 95 w 104"/>
                  <a:gd name="T9" fmla="*/ 16 h 217"/>
                  <a:gd name="T10" fmla="*/ 94 w 104"/>
                  <a:gd name="T11" fmla="*/ 21 h 217"/>
                  <a:gd name="T12" fmla="*/ 90 w 104"/>
                  <a:gd name="T13" fmla="*/ 43 h 217"/>
                  <a:gd name="T14" fmla="*/ 88 w 104"/>
                  <a:gd name="T15" fmla="*/ 67 h 217"/>
                  <a:gd name="T16" fmla="*/ 88 w 104"/>
                  <a:gd name="T17" fmla="*/ 91 h 217"/>
                  <a:gd name="T18" fmla="*/ 89 w 104"/>
                  <a:gd name="T19" fmla="*/ 114 h 217"/>
                  <a:gd name="T20" fmla="*/ 91 w 104"/>
                  <a:gd name="T21" fmla="*/ 138 h 217"/>
                  <a:gd name="T22" fmla="*/ 96 w 104"/>
                  <a:gd name="T23" fmla="*/ 161 h 217"/>
                  <a:gd name="T24" fmla="*/ 100 w 104"/>
                  <a:gd name="T25" fmla="*/ 183 h 217"/>
                  <a:gd name="T26" fmla="*/ 104 w 104"/>
                  <a:gd name="T27" fmla="*/ 205 h 217"/>
                  <a:gd name="T28" fmla="*/ 104 w 104"/>
                  <a:gd name="T29" fmla="*/ 208 h 217"/>
                  <a:gd name="T30" fmla="*/ 104 w 104"/>
                  <a:gd name="T31" fmla="*/ 210 h 217"/>
                  <a:gd name="T32" fmla="*/ 102 w 104"/>
                  <a:gd name="T33" fmla="*/ 211 h 217"/>
                  <a:gd name="T34" fmla="*/ 100 w 104"/>
                  <a:gd name="T35" fmla="*/ 214 h 217"/>
                  <a:gd name="T36" fmla="*/ 95 w 104"/>
                  <a:gd name="T37" fmla="*/ 216 h 217"/>
                  <a:gd name="T38" fmla="*/ 89 w 104"/>
                  <a:gd name="T39" fmla="*/ 217 h 217"/>
                  <a:gd name="T40" fmla="*/ 28 w 104"/>
                  <a:gd name="T41" fmla="*/ 209 h 217"/>
                  <a:gd name="T42" fmla="*/ 26 w 104"/>
                  <a:gd name="T43" fmla="*/ 209 h 217"/>
                  <a:gd name="T44" fmla="*/ 24 w 104"/>
                  <a:gd name="T45" fmla="*/ 208 h 217"/>
                  <a:gd name="T46" fmla="*/ 22 w 104"/>
                  <a:gd name="T47" fmla="*/ 206 h 217"/>
                  <a:gd name="T48" fmla="*/ 21 w 104"/>
                  <a:gd name="T49" fmla="*/ 205 h 217"/>
                  <a:gd name="T50" fmla="*/ 19 w 104"/>
                  <a:gd name="T51" fmla="*/ 201 h 217"/>
                  <a:gd name="T52" fmla="*/ 18 w 104"/>
                  <a:gd name="T53" fmla="*/ 196 h 217"/>
                  <a:gd name="T54" fmla="*/ 14 w 104"/>
                  <a:gd name="T55" fmla="*/ 188 h 217"/>
                  <a:gd name="T56" fmla="*/ 12 w 104"/>
                  <a:gd name="T57" fmla="*/ 179 h 217"/>
                  <a:gd name="T58" fmla="*/ 8 w 104"/>
                  <a:gd name="T59" fmla="*/ 169 h 217"/>
                  <a:gd name="T60" fmla="*/ 6 w 104"/>
                  <a:gd name="T61" fmla="*/ 159 h 217"/>
                  <a:gd name="T62" fmla="*/ 3 w 104"/>
                  <a:gd name="T63" fmla="*/ 135 h 217"/>
                  <a:gd name="T64" fmla="*/ 1 w 104"/>
                  <a:gd name="T65" fmla="*/ 111 h 217"/>
                  <a:gd name="T66" fmla="*/ 0 w 104"/>
                  <a:gd name="T67" fmla="*/ 85 h 217"/>
                  <a:gd name="T68" fmla="*/ 1 w 104"/>
                  <a:gd name="T69" fmla="*/ 59 h 217"/>
                  <a:gd name="T70" fmla="*/ 3 w 104"/>
                  <a:gd name="T71" fmla="*/ 35 h 217"/>
                  <a:gd name="T72" fmla="*/ 7 w 104"/>
                  <a:gd name="T73" fmla="*/ 11 h 217"/>
                  <a:gd name="T74" fmla="*/ 10 w 104"/>
                  <a:gd name="T75" fmla="*/ 7 h 217"/>
                  <a:gd name="T76" fmla="*/ 13 w 104"/>
                  <a:gd name="T77" fmla="*/ 3 h 217"/>
                  <a:gd name="T78" fmla="*/ 17 w 104"/>
                  <a:gd name="T79" fmla="*/ 0 h 217"/>
                  <a:gd name="T80" fmla="*/ 22 w 104"/>
                  <a:gd name="T81" fmla="*/ 0 h 2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4" h="217">
                    <a:moveTo>
                      <a:pt x="22" y="0"/>
                    </a:moveTo>
                    <a:lnTo>
                      <a:pt x="84" y="7"/>
                    </a:lnTo>
                    <a:lnTo>
                      <a:pt x="89" y="9"/>
                    </a:lnTo>
                    <a:lnTo>
                      <a:pt x="93" y="12"/>
                    </a:lnTo>
                    <a:lnTo>
                      <a:pt x="95" y="16"/>
                    </a:lnTo>
                    <a:lnTo>
                      <a:pt x="94" y="21"/>
                    </a:lnTo>
                    <a:lnTo>
                      <a:pt x="90" y="43"/>
                    </a:lnTo>
                    <a:lnTo>
                      <a:pt x="88" y="67"/>
                    </a:lnTo>
                    <a:lnTo>
                      <a:pt x="88" y="91"/>
                    </a:lnTo>
                    <a:lnTo>
                      <a:pt x="89" y="114"/>
                    </a:lnTo>
                    <a:lnTo>
                      <a:pt x="91" y="138"/>
                    </a:lnTo>
                    <a:lnTo>
                      <a:pt x="96" y="161"/>
                    </a:lnTo>
                    <a:lnTo>
                      <a:pt x="100" y="183"/>
                    </a:lnTo>
                    <a:lnTo>
                      <a:pt x="104" y="205"/>
                    </a:lnTo>
                    <a:lnTo>
                      <a:pt x="104" y="208"/>
                    </a:lnTo>
                    <a:lnTo>
                      <a:pt x="104" y="210"/>
                    </a:lnTo>
                    <a:lnTo>
                      <a:pt x="102" y="211"/>
                    </a:lnTo>
                    <a:lnTo>
                      <a:pt x="100" y="214"/>
                    </a:lnTo>
                    <a:lnTo>
                      <a:pt x="95" y="216"/>
                    </a:lnTo>
                    <a:lnTo>
                      <a:pt x="89" y="217"/>
                    </a:lnTo>
                    <a:lnTo>
                      <a:pt x="28" y="209"/>
                    </a:lnTo>
                    <a:lnTo>
                      <a:pt x="26" y="209"/>
                    </a:lnTo>
                    <a:lnTo>
                      <a:pt x="24" y="208"/>
                    </a:lnTo>
                    <a:lnTo>
                      <a:pt x="22" y="206"/>
                    </a:lnTo>
                    <a:lnTo>
                      <a:pt x="21" y="205"/>
                    </a:lnTo>
                    <a:lnTo>
                      <a:pt x="19" y="201"/>
                    </a:lnTo>
                    <a:lnTo>
                      <a:pt x="18" y="196"/>
                    </a:lnTo>
                    <a:lnTo>
                      <a:pt x="14" y="188"/>
                    </a:lnTo>
                    <a:lnTo>
                      <a:pt x="12" y="179"/>
                    </a:lnTo>
                    <a:lnTo>
                      <a:pt x="8" y="169"/>
                    </a:lnTo>
                    <a:lnTo>
                      <a:pt x="6" y="159"/>
                    </a:lnTo>
                    <a:lnTo>
                      <a:pt x="3" y="135"/>
                    </a:lnTo>
                    <a:lnTo>
                      <a:pt x="1" y="111"/>
                    </a:lnTo>
                    <a:lnTo>
                      <a:pt x="0" y="85"/>
                    </a:lnTo>
                    <a:lnTo>
                      <a:pt x="1" y="59"/>
                    </a:lnTo>
                    <a:lnTo>
                      <a:pt x="3" y="35"/>
                    </a:lnTo>
                    <a:lnTo>
                      <a:pt x="7" y="11"/>
                    </a:lnTo>
                    <a:lnTo>
                      <a:pt x="10" y="7"/>
                    </a:lnTo>
                    <a:lnTo>
                      <a:pt x="13" y="3"/>
                    </a:lnTo>
                    <a:lnTo>
                      <a:pt x="17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FFCC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7" name="Freeform 283">
                <a:extLst>
                  <a:ext uri="{FF2B5EF4-FFF2-40B4-BE49-F238E27FC236}">
                    <a16:creationId xmlns:a16="http://schemas.microsoft.com/office/drawing/2014/main" id="{7F552477-9E9F-43B2-BD4B-4F17B4EF64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6" y="1866"/>
                <a:ext cx="2464" cy="142"/>
              </a:xfrm>
              <a:custGeom>
                <a:avLst/>
                <a:gdLst>
                  <a:gd name="T0" fmla="*/ 33 w 9855"/>
                  <a:gd name="T1" fmla="*/ 70 h 569"/>
                  <a:gd name="T2" fmla="*/ 9 w 9855"/>
                  <a:gd name="T3" fmla="*/ 43 h 569"/>
                  <a:gd name="T4" fmla="*/ 0 w 9855"/>
                  <a:gd name="T5" fmla="*/ 19 h 569"/>
                  <a:gd name="T6" fmla="*/ 4 w 9855"/>
                  <a:gd name="T7" fmla="*/ 4 h 569"/>
                  <a:gd name="T8" fmla="*/ 21 w 9855"/>
                  <a:gd name="T9" fmla="*/ 2 h 569"/>
                  <a:gd name="T10" fmla="*/ 104 w 9855"/>
                  <a:gd name="T11" fmla="*/ 50 h 569"/>
                  <a:gd name="T12" fmla="*/ 246 w 9855"/>
                  <a:gd name="T13" fmla="*/ 146 h 569"/>
                  <a:gd name="T14" fmla="*/ 343 w 9855"/>
                  <a:gd name="T15" fmla="*/ 211 h 569"/>
                  <a:gd name="T16" fmla="*/ 403 w 9855"/>
                  <a:gd name="T17" fmla="*/ 241 h 569"/>
                  <a:gd name="T18" fmla="*/ 451 w 9855"/>
                  <a:gd name="T19" fmla="*/ 258 h 569"/>
                  <a:gd name="T20" fmla="*/ 510 w 9855"/>
                  <a:gd name="T21" fmla="*/ 272 h 569"/>
                  <a:gd name="T22" fmla="*/ 679 w 9855"/>
                  <a:gd name="T23" fmla="*/ 297 h 569"/>
                  <a:gd name="T24" fmla="*/ 1281 w 9855"/>
                  <a:gd name="T25" fmla="*/ 354 h 569"/>
                  <a:gd name="T26" fmla="*/ 2075 w 9855"/>
                  <a:gd name="T27" fmla="*/ 407 h 569"/>
                  <a:gd name="T28" fmla="*/ 2870 w 9855"/>
                  <a:gd name="T29" fmla="*/ 438 h 569"/>
                  <a:gd name="T30" fmla="*/ 3667 w 9855"/>
                  <a:gd name="T31" fmla="*/ 449 h 569"/>
                  <a:gd name="T32" fmla="*/ 4466 w 9855"/>
                  <a:gd name="T33" fmla="*/ 442 h 569"/>
                  <a:gd name="T34" fmla="*/ 5264 w 9855"/>
                  <a:gd name="T35" fmla="*/ 418 h 569"/>
                  <a:gd name="T36" fmla="*/ 6063 w 9855"/>
                  <a:gd name="T37" fmla="*/ 381 h 569"/>
                  <a:gd name="T38" fmla="*/ 6861 w 9855"/>
                  <a:gd name="T39" fmla="*/ 332 h 569"/>
                  <a:gd name="T40" fmla="*/ 7658 w 9855"/>
                  <a:gd name="T41" fmla="*/ 273 h 569"/>
                  <a:gd name="T42" fmla="*/ 8453 w 9855"/>
                  <a:gd name="T43" fmla="*/ 207 h 569"/>
                  <a:gd name="T44" fmla="*/ 9246 w 9855"/>
                  <a:gd name="T45" fmla="*/ 135 h 569"/>
                  <a:gd name="T46" fmla="*/ 9347 w 9855"/>
                  <a:gd name="T47" fmla="*/ 133 h 569"/>
                  <a:gd name="T48" fmla="*/ 9422 w 9855"/>
                  <a:gd name="T49" fmla="*/ 147 h 569"/>
                  <a:gd name="T50" fmla="*/ 9509 w 9855"/>
                  <a:gd name="T51" fmla="*/ 183 h 569"/>
                  <a:gd name="T52" fmla="*/ 9631 w 9855"/>
                  <a:gd name="T53" fmla="*/ 235 h 569"/>
                  <a:gd name="T54" fmla="*/ 9752 w 9855"/>
                  <a:gd name="T55" fmla="*/ 288 h 569"/>
                  <a:gd name="T56" fmla="*/ 9817 w 9855"/>
                  <a:gd name="T57" fmla="*/ 320 h 569"/>
                  <a:gd name="T58" fmla="*/ 9845 w 9855"/>
                  <a:gd name="T59" fmla="*/ 340 h 569"/>
                  <a:gd name="T60" fmla="*/ 9854 w 9855"/>
                  <a:gd name="T61" fmla="*/ 352 h 569"/>
                  <a:gd name="T62" fmla="*/ 9854 w 9855"/>
                  <a:gd name="T63" fmla="*/ 361 h 569"/>
                  <a:gd name="T64" fmla="*/ 9847 w 9855"/>
                  <a:gd name="T65" fmla="*/ 367 h 569"/>
                  <a:gd name="T66" fmla="*/ 9815 w 9855"/>
                  <a:gd name="T67" fmla="*/ 378 h 569"/>
                  <a:gd name="T68" fmla="*/ 9749 w 9855"/>
                  <a:gd name="T69" fmla="*/ 383 h 569"/>
                  <a:gd name="T70" fmla="*/ 8711 w 9855"/>
                  <a:gd name="T71" fmla="*/ 415 h 569"/>
                  <a:gd name="T72" fmla="*/ 7672 w 9855"/>
                  <a:gd name="T73" fmla="*/ 449 h 569"/>
                  <a:gd name="T74" fmla="*/ 6634 w 9855"/>
                  <a:gd name="T75" fmla="*/ 485 h 569"/>
                  <a:gd name="T76" fmla="*/ 5595 w 9855"/>
                  <a:gd name="T77" fmla="*/ 521 h 569"/>
                  <a:gd name="T78" fmla="*/ 4556 w 9855"/>
                  <a:gd name="T79" fmla="*/ 557 h 569"/>
                  <a:gd name="T80" fmla="*/ 3763 w 9855"/>
                  <a:gd name="T81" fmla="*/ 566 h 569"/>
                  <a:gd name="T82" fmla="*/ 3093 w 9855"/>
                  <a:gd name="T83" fmla="*/ 551 h 569"/>
                  <a:gd name="T84" fmla="*/ 2425 w 9855"/>
                  <a:gd name="T85" fmla="*/ 521 h 569"/>
                  <a:gd name="T86" fmla="*/ 1760 w 9855"/>
                  <a:gd name="T87" fmla="*/ 476 h 569"/>
                  <a:gd name="T88" fmla="*/ 1318 w 9855"/>
                  <a:gd name="T89" fmla="*/ 435 h 569"/>
                  <a:gd name="T90" fmla="*/ 988 w 9855"/>
                  <a:gd name="T91" fmla="*/ 400 h 569"/>
                  <a:gd name="T92" fmla="*/ 659 w 9855"/>
                  <a:gd name="T93" fmla="*/ 359 h 569"/>
                  <a:gd name="T94" fmla="*/ 492 w 9855"/>
                  <a:gd name="T95" fmla="*/ 339 h 569"/>
                  <a:gd name="T96" fmla="*/ 424 w 9855"/>
                  <a:gd name="T97" fmla="*/ 326 h 569"/>
                  <a:gd name="T98" fmla="*/ 362 w 9855"/>
                  <a:gd name="T99" fmla="*/ 302 h 569"/>
                  <a:gd name="T100" fmla="*/ 288 w 9855"/>
                  <a:gd name="T101" fmla="*/ 256 h 569"/>
                  <a:gd name="T102" fmla="*/ 204 w 9855"/>
                  <a:gd name="T103" fmla="*/ 194 h 569"/>
                  <a:gd name="T104" fmla="*/ 143 w 9855"/>
                  <a:gd name="T105" fmla="*/ 147 h 569"/>
                  <a:gd name="T106" fmla="*/ 79 w 9855"/>
                  <a:gd name="T107" fmla="*/ 101 h 5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9855" h="569">
                    <a:moveTo>
                      <a:pt x="57" y="86"/>
                    </a:moveTo>
                    <a:lnTo>
                      <a:pt x="44" y="77"/>
                    </a:lnTo>
                    <a:lnTo>
                      <a:pt x="33" y="70"/>
                    </a:lnTo>
                    <a:lnTo>
                      <a:pt x="23" y="60"/>
                    </a:lnTo>
                    <a:lnTo>
                      <a:pt x="15" y="51"/>
                    </a:lnTo>
                    <a:lnTo>
                      <a:pt x="9" y="43"/>
                    </a:lnTo>
                    <a:lnTo>
                      <a:pt x="4" y="34"/>
                    </a:lnTo>
                    <a:lnTo>
                      <a:pt x="1" y="27"/>
                    </a:lnTo>
                    <a:lnTo>
                      <a:pt x="0" y="19"/>
                    </a:lnTo>
                    <a:lnTo>
                      <a:pt x="0" y="13"/>
                    </a:lnTo>
                    <a:lnTo>
                      <a:pt x="2" y="7"/>
                    </a:lnTo>
                    <a:lnTo>
                      <a:pt x="4" y="4"/>
                    </a:lnTo>
                    <a:lnTo>
                      <a:pt x="8" y="1"/>
                    </a:lnTo>
                    <a:lnTo>
                      <a:pt x="15" y="0"/>
                    </a:lnTo>
                    <a:lnTo>
                      <a:pt x="21" y="2"/>
                    </a:lnTo>
                    <a:lnTo>
                      <a:pt x="30" y="4"/>
                    </a:lnTo>
                    <a:lnTo>
                      <a:pt x="39" y="9"/>
                    </a:lnTo>
                    <a:lnTo>
                      <a:pt x="104" y="50"/>
                    </a:lnTo>
                    <a:lnTo>
                      <a:pt x="159" y="87"/>
                    </a:lnTo>
                    <a:lnTo>
                      <a:pt x="205" y="118"/>
                    </a:lnTo>
                    <a:lnTo>
                      <a:pt x="246" y="146"/>
                    </a:lnTo>
                    <a:lnTo>
                      <a:pt x="282" y="171"/>
                    </a:lnTo>
                    <a:lnTo>
                      <a:pt x="313" y="193"/>
                    </a:lnTo>
                    <a:lnTo>
                      <a:pt x="343" y="211"/>
                    </a:lnTo>
                    <a:lnTo>
                      <a:pt x="372" y="227"/>
                    </a:lnTo>
                    <a:lnTo>
                      <a:pt x="388" y="234"/>
                    </a:lnTo>
                    <a:lnTo>
                      <a:pt x="403" y="241"/>
                    </a:lnTo>
                    <a:lnTo>
                      <a:pt x="418" y="247"/>
                    </a:lnTo>
                    <a:lnTo>
                      <a:pt x="434" y="253"/>
                    </a:lnTo>
                    <a:lnTo>
                      <a:pt x="451" y="258"/>
                    </a:lnTo>
                    <a:lnTo>
                      <a:pt x="470" y="264"/>
                    </a:lnTo>
                    <a:lnTo>
                      <a:pt x="490" y="268"/>
                    </a:lnTo>
                    <a:lnTo>
                      <a:pt x="510" y="272"/>
                    </a:lnTo>
                    <a:lnTo>
                      <a:pt x="558" y="281"/>
                    </a:lnTo>
                    <a:lnTo>
                      <a:pt x="613" y="290"/>
                    </a:lnTo>
                    <a:lnTo>
                      <a:pt x="679" y="297"/>
                    </a:lnTo>
                    <a:lnTo>
                      <a:pt x="754" y="306"/>
                    </a:lnTo>
                    <a:lnTo>
                      <a:pt x="1017" y="332"/>
                    </a:lnTo>
                    <a:lnTo>
                      <a:pt x="1281" y="354"/>
                    </a:lnTo>
                    <a:lnTo>
                      <a:pt x="1545" y="375"/>
                    </a:lnTo>
                    <a:lnTo>
                      <a:pt x="1809" y="392"/>
                    </a:lnTo>
                    <a:lnTo>
                      <a:pt x="2075" y="407"/>
                    </a:lnTo>
                    <a:lnTo>
                      <a:pt x="2339" y="420"/>
                    </a:lnTo>
                    <a:lnTo>
                      <a:pt x="2604" y="430"/>
                    </a:lnTo>
                    <a:lnTo>
                      <a:pt x="2870" y="438"/>
                    </a:lnTo>
                    <a:lnTo>
                      <a:pt x="3135" y="444"/>
                    </a:lnTo>
                    <a:lnTo>
                      <a:pt x="3401" y="447"/>
                    </a:lnTo>
                    <a:lnTo>
                      <a:pt x="3667" y="449"/>
                    </a:lnTo>
                    <a:lnTo>
                      <a:pt x="3933" y="448"/>
                    </a:lnTo>
                    <a:lnTo>
                      <a:pt x="4199" y="446"/>
                    </a:lnTo>
                    <a:lnTo>
                      <a:pt x="4466" y="442"/>
                    </a:lnTo>
                    <a:lnTo>
                      <a:pt x="4732" y="435"/>
                    </a:lnTo>
                    <a:lnTo>
                      <a:pt x="4998" y="428"/>
                    </a:lnTo>
                    <a:lnTo>
                      <a:pt x="5264" y="418"/>
                    </a:lnTo>
                    <a:lnTo>
                      <a:pt x="5531" y="407"/>
                    </a:lnTo>
                    <a:lnTo>
                      <a:pt x="5797" y="395"/>
                    </a:lnTo>
                    <a:lnTo>
                      <a:pt x="6063" y="381"/>
                    </a:lnTo>
                    <a:lnTo>
                      <a:pt x="6328" y="366"/>
                    </a:lnTo>
                    <a:lnTo>
                      <a:pt x="6595" y="350"/>
                    </a:lnTo>
                    <a:lnTo>
                      <a:pt x="6861" y="332"/>
                    </a:lnTo>
                    <a:lnTo>
                      <a:pt x="7126" y="313"/>
                    </a:lnTo>
                    <a:lnTo>
                      <a:pt x="7392" y="294"/>
                    </a:lnTo>
                    <a:lnTo>
                      <a:pt x="7658" y="273"/>
                    </a:lnTo>
                    <a:lnTo>
                      <a:pt x="7923" y="252"/>
                    </a:lnTo>
                    <a:lnTo>
                      <a:pt x="8188" y="230"/>
                    </a:lnTo>
                    <a:lnTo>
                      <a:pt x="8453" y="207"/>
                    </a:lnTo>
                    <a:lnTo>
                      <a:pt x="8717" y="184"/>
                    </a:lnTo>
                    <a:lnTo>
                      <a:pt x="8981" y="159"/>
                    </a:lnTo>
                    <a:lnTo>
                      <a:pt x="9246" y="135"/>
                    </a:lnTo>
                    <a:lnTo>
                      <a:pt x="9283" y="132"/>
                    </a:lnTo>
                    <a:lnTo>
                      <a:pt x="9318" y="131"/>
                    </a:lnTo>
                    <a:lnTo>
                      <a:pt x="9347" y="133"/>
                    </a:lnTo>
                    <a:lnTo>
                      <a:pt x="9375" y="135"/>
                    </a:lnTo>
                    <a:lnTo>
                      <a:pt x="9400" y="141"/>
                    </a:lnTo>
                    <a:lnTo>
                      <a:pt x="9422" y="147"/>
                    </a:lnTo>
                    <a:lnTo>
                      <a:pt x="9446" y="156"/>
                    </a:lnTo>
                    <a:lnTo>
                      <a:pt x="9469" y="166"/>
                    </a:lnTo>
                    <a:lnTo>
                      <a:pt x="9509" y="183"/>
                    </a:lnTo>
                    <a:lnTo>
                      <a:pt x="9550" y="200"/>
                    </a:lnTo>
                    <a:lnTo>
                      <a:pt x="9590" y="217"/>
                    </a:lnTo>
                    <a:lnTo>
                      <a:pt x="9631" y="235"/>
                    </a:lnTo>
                    <a:lnTo>
                      <a:pt x="9672" y="252"/>
                    </a:lnTo>
                    <a:lnTo>
                      <a:pt x="9712" y="269"/>
                    </a:lnTo>
                    <a:lnTo>
                      <a:pt x="9752" y="288"/>
                    </a:lnTo>
                    <a:lnTo>
                      <a:pt x="9790" y="306"/>
                    </a:lnTo>
                    <a:lnTo>
                      <a:pt x="9804" y="313"/>
                    </a:lnTo>
                    <a:lnTo>
                      <a:pt x="9817" y="320"/>
                    </a:lnTo>
                    <a:lnTo>
                      <a:pt x="9828" y="327"/>
                    </a:lnTo>
                    <a:lnTo>
                      <a:pt x="9837" y="334"/>
                    </a:lnTo>
                    <a:lnTo>
                      <a:pt x="9845" y="340"/>
                    </a:lnTo>
                    <a:lnTo>
                      <a:pt x="9850" y="347"/>
                    </a:lnTo>
                    <a:lnTo>
                      <a:pt x="9852" y="350"/>
                    </a:lnTo>
                    <a:lnTo>
                      <a:pt x="9854" y="352"/>
                    </a:lnTo>
                    <a:lnTo>
                      <a:pt x="9855" y="355"/>
                    </a:lnTo>
                    <a:lnTo>
                      <a:pt x="9855" y="358"/>
                    </a:lnTo>
                    <a:lnTo>
                      <a:pt x="9854" y="361"/>
                    </a:lnTo>
                    <a:lnTo>
                      <a:pt x="9852" y="363"/>
                    </a:lnTo>
                    <a:lnTo>
                      <a:pt x="9850" y="365"/>
                    </a:lnTo>
                    <a:lnTo>
                      <a:pt x="9847" y="367"/>
                    </a:lnTo>
                    <a:lnTo>
                      <a:pt x="9839" y="372"/>
                    </a:lnTo>
                    <a:lnTo>
                      <a:pt x="9829" y="375"/>
                    </a:lnTo>
                    <a:lnTo>
                      <a:pt x="9815" y="378"/>
                    </a:lnTo>
                    <a:lnTo>
                      <a:pt x="9796" y="381"/>
                    </a:lnTo>
                    <a:lnTo>
                      <a:pt x="9775" y="382"/>
                    </a:lnTo>
                    <a:lnTo>
                      <a:pt x="9749" y="383"/>
                    </a:lnTo>
                    <a:lnTo>
                      <a:pt x="9403" y="393"/>
                    </a:lnTo>
                    <a:lnTo>
                      <a:pt x="9057" y="404"/>
                    </a:lnTo>
                    <a:lnTo>
                      <a:pt x="8711" y="415"/>
                    </a:lnTo>
                    <a:lnTo>
                      <a:pt x="8365" y="426"/>
                    </a:lnTo>
                    <a:lnTo>
                      <a:pt x="8018" y="437"/>
                    </a:lnTo>
                    <a:lnTo>
                      <a:pt x="7672" y="449"/>
                    </a:lnTo>
                    <a:lnTo>
                      <a:pt x="7326" y="461"/>
                    </a:lnTo>
                    <a:lnTo>
                      <a:pt x="6980" y="473"/>
                    </a:lnTo>
                    <a:lnTo>
                      <a:pt x="6634" y="485"/>
                    </a:lnTo>
                    <a:lnTo>
                      <a:pt x="6287" y="497"/>
                    </a:lnTo>
                    <a:lnTo>
                      <a:pt x="5941" y="510"/>
                    </a:lnTo>
                    <a:lnTo>
                      <a:pt x="5595" y="521"/>
                    </a:lnTo>
                    <a:lnTo>
                      <a:pt x="5249" y="533"/>
                    </a:lnTo>
                    <a:lnTo>
                      <a:pt x="4903" y="545"/>
                    </a:lnTo>
                    <a:lnTo>
                      <a:pt x="4556" y="557"/>
                    </a:lnTo>
                    <a:lnTo>
                      <a:pt x="4210" y="569"/>
                    </a:lnTo>
                    <a:lnTo>
                      <a:pt x="3987" y="568"/>
                    </a:lnTo>
                    <a:lnTo>
                      <a:pt x="3763" y="566"/>
                    </a:lnTo>
                    <a:lnTo>
                      <a:pt x="3540" y="562"/>
                    </a:lnTo>
                    <a:lnTo>
                      <a:pt x="3317" y="557"/>
                    </a:lnTo>
                    <a:lnTo>
                      <a:pt x="3093" y="551"/>
                    </a:lnTo>
                    <a:lnTo>
                      <a:pt x="2870" y="543"/>
                    </a:lnTo>
                    <a:lnTo>
                      <a:pt x="2647" y="532"/>
                    </a:lnTo>
                    <a:lnTo>
                      <a:pt x="2425" y="521"/>
                    </a:lnTo>
                    <a:lnTo>
                      <a:pt x="2203" y="507"/>
                    </a:lnTo>
                    <a:lnTo>
                      <a:pt x="1981" y="492"/>
                    </a:lnTo>
                    <a:lnTo>
                      <a:pt x="1760" y="476"/>
                    </a:lnTo>
                    <a:lnTo>
                      <a:pt x="1539" y="457"/>
                    </a:lnTo>
                    <a:lnTo>
                      <a:pt x="1428" y="446"/>
                    </a:lnTo>
                    <a:lnTo>
                      <a:pt x="1318" y="435"/>
                    </a:lnTo>
                    <a:lnTo>
                      <a:pt x="1208" y="424"/>
                    </a:lnTo>
                    <a:lnTo>
                      <a:pt x="1098" y="413"/>
                    </a:lnTo>
                    <a:lnTo>
                      <a:pt x="988" y="400"/>
                    </a:lnTo>
                    <a:lnTo>
                      <a:pt x="878" y="387"/>
                    </a:lnTo>
                    <a:lnTo>
                      <a:pt x="768" y="373"/>
                    </a:lnTo>
                    <a:lnTo>
                      <a:pt x="659" y="359"/>
                    </a:lnTo>
                    <a:lnTo>
                      <a:pt x="581" y="349"/>
                    </a:lnTo>
                    <a:lnTo>
                      <a:pt x="518" y="342"/>
                    </a:lnTo>
                    <a:lnTo>
                      <a:pt x="492" y="339"/>
                    </a:lnTo>
                    <a:lnTo>
                      <a:pt x="468" y="336"/>
                    </a:lnTo>
                    <a:lnTo>
                      <a:pt x="446" y="332"/>
                    </a:lnTo>
                    <a:lnTo>
                      <a:pt x="424" y="326"/>
                    </a:lnTo>
                    <a:lnTo>
                      <a:pt x="404" y="320"/>
                    </a:lnTo>
                    <a:lnTo>
                      <a:pt x="383" y="311"/>
                    </a:lnTo>
                    <a:lnTo>
                      <a:pt x="362" y="302"/>
                    </a:lnTo>
                    <a:lnTo>
                      <a:pt x="339" y="289"/>
                    </a:lnTo>
                    <a:lnTo>
                      <a:pt x="315" y="273"/>
                    </a:lnTo>
                    <a:lnTo>
                      <a:pt x="288" y="256"/>
                    </a:lnTo>
                    <a:lnTo>
                      <a:pt x="258" y="235"/>
                    </a:lnTo>
                    <a:lnTo>
                      <a:pt x="225" y="210"/>
                    </a:lnTo>
                    <a:lnTo>
                      <a:pt x="204" y="194"/>
                    </a:lnTo>
                    <a:lnTo>
                      <a:pt x="184" y="179"/>
                    </a:lnTo>
                    <a:lnTo>
                      <a:pt x="163" y="162"/>
                    </a:lnTo>
                    <a:lnTo>
                      <a:pt x="143" y="147"/>
                    </a:lnTo>
                    <a:lnTo>
                      <a:pt x="121" y="132"/>
                    </a:lnTo>
                    <a:lnTo>
                      <a:pt x="101" y="116"/>
                    </a:lnTo>
                    <a:lnTo>
                      <a:pt x="79" y="101"/>
                    </a:lnTo>
                    <a:lnTo>
                      <a:pt x="57" y="86"/>
                    </a:lnTo>
                    <a:close/>
                  </a:path>
                </a:pathLst>
              </a:custGeom>
              <a:solidFill>
                <a:srgbClr val="BDB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8" name="Freeform 284">
                <a:extLst>
                  <a:ext uri="{FF2B5EF4-FFF2-40B4-BE49-F238E27FC236}">
                    <a16:creationId xmlns:a16="http://schemas.microsoft.com/office/drawing/2014/main" id="{4CE86868-F5EA-46A4-AE26-83D87B39C0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0" y="1750"/>
                <a:ext cx="62" cy="59"/>
              </a:xfrm>
              <a:custGeom>
                <a:avLst/>
                <a:gdLst>
                  <a:gd name="T0" fmla="*/ 134 w 250"/>
                  <a:gd name="T1" fmla="*/ 0 h 237"/>
                  <a:gd name="T2" fmla="*/ 39 w 250"/>
                  <a:gd name="T3" fmla="*/ 0 h 237"/>
                  <a:gd name="T4" fmla="*/ 0 w 250"/>
                  <a:gd name="T5" fmla="*/ 237 h 237"/>
                  <a:gd name="T6" fmla="*/ 250 w 250"/>
                  <a:gd name="T7" fmla="*/ 185 h 237"/>
                  <a:gd name="T8" fmla="*/ 134 w 250"/>
                  <a:gd name="T9" fmla="*/ 0 h 2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0" h="237">
                    <a:moveTo>
                      <a:pt x="134" y="0"/>
                    </a:moveTo>
                    <a:lnTo>
                      <a:pt x="39" y="0"/>
                    </a:lnTo>
                    <a:lnTo>
                      <a:pt x="0" y="237"/>
                    </a:lnTo>
                    <a:lnTo>
                      <a:pt x="250" y="185"/>
                    </a:lnTo>
                    <a:lnTo>
                      <a:pt x="134" y="0"/>
                    </a:lnTo>
                    <a:close/>
                  </a:path>
                </a:pathLst>
              </a:custGeom>
              <a:solidFill>
                <a:srgbClr val="606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29" name="Freeform 285">
                <a:extLst>
                  <a:ext uri="{FF2B5EF4-FFF2-40B4-BE49-F238E27FC236}">
                    <a16:creationId xmlns:a16="http://schemas.microsoft.com/office/drawing/2014/main" id="{1A173B08-3DFF-4690-9353-17B43DC414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0" y="1745"/>
                <a:ext cx="113" cy="49"/>
              </a:xfrm>
              <a:custGeom>
                <a:avLst/>
                <a:gdLst>
                  <a:gd name="T0" fmla="*/ 0 w 452"/>
                  <a:gd name="T1" fmla="*/ 25 h 196"/>
                  <a:gd name="T2" fmla="*/ 34 w 452"/>
                  <a:gd name="T3" fmla="*/ 26 h 196"/>
                  <a:gd name="T4" fmla="*/ 68 w 452"/>
                  <a:gd name="T5" fmla="*/ 26 h 196"/>
                  <a:gd name="T6" fmla="*/ 106 w 452"/>
                  <a:gd name="T7" fmla="*/ 25 h 196"/>
                  <a:gd name="T8" fmla="*/ 144 w 452"/>
                  <a:gd name="T9" fmla="*/ 22 h 196"/>
                  <a:gd name="T10" fmla="*/ 184 w 452"/>
                  <a:gd name="T11" fmla="*/ 18 h 196"/>
                  <a:gd name="T12" fmla="*/ 225 w 452"/>
                  <a:gd name="T13" fmla="*/ 12 h 196"/>
                  <a:gd name="T14" fmla="*/ 267 w 452"/>
                  <a:gd name="T15" fmla="*/ 7 h 196"/>
                  <a:gd name="T16" fmla="*/ 308 w 452"/>
                  <a:gd name="T17" fmla="*/ 0 h 196"/>
                  <a:gd name="T18" fmla="*/ 452 w 452"/>
                  <a:gd name="T19" fmla="*/ 159 h 196"/>
                  <a:gd name="T20" fmla="*/ 116 w 452"/>
                  <a:gd name="T21" fmla="*/ 196 h 196"/>
                  <a:gd name="T22" fmla="*/ 0 w 452"/>
                  <a:gd name="T23" fmla="*/ 25 h 1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52" h="196">
                    <a:moveTo>
                      <a:pt x="0" y="25"/>
                    </a:moveTo>
                    <a:lnTo>
                      <a:pt x="34" y="26"/>
                    </a:lnTo>
                    <a:lnTo>
                      <a:pt x="68" y="26"/>
                    </a:lnTo>
                    <a:lnTo>
                      <a:pt x="106" y="25"/>
                    </a:lnTo>
                    <a:lnTo>
                      <a:pt x="144" y="22"/>
                    </a:lnTo>
                    <a:lnTo>
                      <a:pt x="184" y="18"/>
                    </a:lnTo>
                    <a:lnTo>
                      <a:pt x="225" y="12"/>
                    </a:lnTo>
                    <a:lnTo>
                      <a:pt x="267" y="7"/>
                    </a:lnTo>
                    <a:lnTo>
                      <a:pt x="308" y="0"/>
                    </a:lnTo>
                    <a:lnTo>
                      <a:pt x="452" y="159"/>
                    </a:lnTo>
                    <a:lnTo>
                      <a:pt x="116" y="196"/>
                    </a:lnTo>
                    <a:lnTo>
                      <a:pt x="0" y="25"/>
                    </a:lnTo>
                    <a:close/>
                  </a:path>
                </a:pathLst>
              </a:custGeom>
              <a:solidFill>
                <a:srgbClr val="606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0" name="Freeform 286">
                <a:extLst>
                  <a:ext uri="{FF2B5EF4-FFF2-40B4-BE49-F238E27FC236}">
                    <a16:creationId xmlns:a16="http://schemas.microsoft.com/office/drawing/2014/main" id="{4B4B3CFF-EF09-4935-B17A-08203328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0" y="1750"/>
                <a:ext cx="74" cy="63"/>
              </a:xfrm>
              <a:custGeom>
                <a:avLst/>
                <a:gdLst>
                  <a:gd name="T0" fmla="*/ 0 w 294"/>
                  <a:gd name="T1" fmla="*/ 193 h 250"/>
                  <a:gd name="T2" fmla="*/ 1 w 294"/>
                  <a:gd name="T3" fmla="*/ 182 h 250"/>
                  <a:gd name="T4" fmla="*/ 2 w 294"/>
                  <a:gd name="T5" fmla="*/ 174 h 250"/>
                  <a:gd name="T6" fmla="*/ 3 w 294"/>
                  <a:gd name="T7" fmla="*/ 164 h 250"/>
                  <a:gd name="T8" fmla="*/ 6 w 294"/>
                  <a:gd name="T9" fmla="*/ 155 h 250"/>
                  <a:gd name="T10" fmla="*/ 9 w 294"/>
                  <a:gd name="T11" fmla="*/ 147 h 250"/>
                  <a:gd name="T12" fmla="*/ 12 w 294"/>
                  <a:gd name="T13" fmla="*/ 138 h 250"/>
                  <a:gd name="T14" fmla="*/ 17 w 294"/>
                  <a:gd name="T15" fmla="*/ 129 h 250"/>
                  <a:gd name="T16" fmla="*/ 22 w 294"/>
                  <a:gd name="T17" fmla="*/ 122 h 250"/>
                  <a:gd name="T18" fmla="*/ 28 w 294"/>
                  <a:gd name="T19" fmla="*/ 114 h 250"/>
                  <a:gd name="T20" fmla="*/ 33 w 294"/>
                  <a:gd name="T21" fmla="*/ 107 h 250"/>
                  <a:gd name="T22" fmla="*/ 40 w 294"/>
                  <a:gd name="T23" fmla="*/ 99 h 250"/>
                  <a:gd name="T24" fmla="*/ 47 w 294"/>
                  <a:gd name="T25" fmla="*/ 93 h 250"/>
                  <a:gd name="T26" fmla="*/ 63 w 294"/>
                  <a:gd name="T27" fmla="*/ 80 h 250"/>
                  <a:gd name="T28" fmla="*/ 81 w 294"/>
                  <a:gd name="T29" fmla="*/ 68 h 250"/>
                  <a:gd name="T30" fmla="*/ 102 w 294"/>
                  <a:gd name="T31" fmla="*/ 56 h 250"/>
                  <a:gd name="T32" fmla="*/ 125 w 294"/>
                  <a:gd name="T33" fmla="*/ 46 h 250"/>
                  <a:gd name="T34" fmla="*/ 148 w 294"/>
                  <a:gd name="T35" fmla="*/ 37 h 250"/>
                  <a:gd name="T36" fmla="*/ 174 w 294"/>
                  <a:gd name="T37" fmla="*/ 28 h 250"/>
                  <a:gd name="T38" fmla="*/ 201 w 294"/>
                  <a:gd name="T39" fmla="*/ 20 h 250"/>
                  <a:gd name="T40" fmla="*/ 231 w 294"/>
                  <a:gd name="T41" fmla="*/ 13 h 250"/>
                  <a:gd name="T42" fmla="*/ 261 w 294"/>
                  <a:gd name="T43" fmla="*/ 5 h 250"/>
                  <a:gd name="T44" fmla="*/ 294 w 294"/>
                  <a:gd name="T45" fmla="*/ 0 h 250"/>
                  <a:gd name="T46" fmla="*/ 255 w 294"/>
                  <a:gd name="T47" fmla="*/ 239 h 250"/>
                  <a:gd name="T48" fmla="*/ 225 w 294"/>
                  <a:gd name="T49" fmla="*/ 244 h 250"/>
                  <a:gd name="T50" fmla="*/ 197 w 294"/>
                  <a:gd name="T51" fmla="*/ 247 h 250"/>
                  <a:gd name="T52" fmla="*/ 171 w 294"/>
                  <a:gd name="T53" fmla="*/ 249 h 250"/>
                  <a:gd name="T54" fmla="*/ 146 w 294"/>
                  <a:gd name="T55" fmla="*/ 250 h 250"/>
                  <a:gd name="T56" fmla="*/ 125 w 294"/>
                  <a:gd name="T57" fmla="*/ 250 h 250"/>
                  <a:gd name="T58" fmla="*/ 104 w 294"/>
                  <a:gd name="T59" fmla="*/ 249 h 250"/>
                  <a:gd name="T60" fmla="*/ 85 w 294"/>
                  <a:gd name="T61" fmla="*/ 247 h 250"/>
                  <a:gd name="T62" fmla="*/ 68 w 294"/>
                  <a:gd name="T63" fmla="*/ 245 h 250"/>
                  <a:gd name="T64" fmla="*/ 53 w 294"/>
                  <a:gd name="T65" fmla="*/ 242 h 250"/>
                  <a:gd name="T66" fmla="*/ 40 w 294"/>
                  <a:gd name="T67" fmla="*/ 237 h 250"/>
                  <a:gd name="T68" fmla="*/ 30 w 294"/>
                  <a:gd name="T69" fmla="*/ 232 h 250"/>
                  <a:gd name="T70" fmla="*/ 20 w 294"/>
                  <a:gd name="T71" fmla="*/ 225 h 250"/>
                  <a:gd name="T72" fmla="*/ 12 w 294"/>
                  <a:gd name="T73" fmla="*/ 219 h 250"/>
                  <a:gd name="T74" fmla="*/ 6 w 294"/>
                  <a:gd name="T75" fmla="*/ 210 h 250"/>
                  <a:gd name="T76" fmla="*/ 3 w 294"/>
                  <a:gd name="T77" fmla="*/ 202 h 250"/>
                  <a:gd name="T78" fmla="*/ 0 w 294"/>
                  <a:gd name="T79" fmla="*/ 193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94" h="250">
                    <a:moveTo>
                      <a:pt x="0" y="193"/>
                    </a:moveTo>
                    <a:lnTo>
                      <a:pt x="1" y="182"/>
                    </a:lnTo>
                    <a:lnTo>
                      <a:pt x="2" y="174"/>
                    </a:lnTo>
                    <a:lnTo>
                      <a:pt x="3" y="164"/>
                    </a:lnTo>
                    <a:lnTo>
                      <a:pt x="6" y="155"/>
                    </a:lnTo>
                    <a:lnTo>
                      <a:pt x="9" y="147"/>
                    </a:lnTo>
                    <a:lnTo>
                      <a:pt x="12" y="138"/>
                    </a:lnTo>
                    <a:lnTo>
                      <a:pt x="17" y="129"/>
                    </a:lnTo>
                    <a:lnTo>
                      <a:pt x="22" y="122"/>
                    </a:lnTo>
                    <a:lnTo>
                      <a:pt x="28" y="114"/>
                    </a:lnTo>
                    <a:lnTo>
                      <a:pt x="33" y="107"/>
                    </a:lnTo>
                    <a:lnTo>
                      <a:pt x="40" y="99"/>
                    </a:lnTo>
                    <a:lnTo>
                      <a:pt x="47" y="93"/>
                    </a:lnTo>
                    <a:lnTo>
                      <a:pt x="63" y="80"/>
                    </a:lnTo>
                    <a:lnTo>
                      <a:pt x="81" y="68"/>
                    </a:lnTo>
                    <a:lnTo>
                      <a:pt x="102" y="56"/>
                    </a:lnTo>
                    <a:lnTo>
                      <a:pt x="125" y="46"/>
                    </a:lnTo>
                    <a:lnTo>
                      <a:pt x="148" y="37"/>
                    </a:lnTo>
                    <a:lnTo>
                      <a:pt x="174" y="28"/>
                    </a:lnTo>
                    <a:lnTo>
                      <a:pt x="201" y="20"/>
                    </a:lnTo>
                    <a:lnTo>
                      <a:pt x="231" y="13"/>
                    </a:lnTo>
                    <a:lnTo>
                      <a:pt x="261" y="5"/>
                    </a:lnTo>
                    <a:lnTo>
                      <a:pt x="294" y="0"/>
                    </a:lnTo>
                    <a:lnTo>
                      <a:pt x="255" y="239"/>
                    </a:lnTo>
                    <a:lnTo>
                      <a:pt x="225" y="244"/>
                    </a:lnTo>
                    <a:lnTo>
                      <a:pt x="197" y="247"/>
                    </a:lnTo>
                    <a:lnTo>
                      <a:pt x="171" y="249"/>
                    </a:lnTo>
                    <a:lnTo>
                      <a:pt x="146" y="250"/>
                    </a:lnTo>
                    <a:lnTo>
                      <a:pt x="125" y="250"/>
                    </a:lnTo>
                    <a:lnTo>
                      <a:pt x="104" y="249"/>
                    </a:lnTo>
                    <a:lnTo>
                      <a:pt x="85" y="247"/>
                    </a:lnTo>
                    <a:lnTo>
                      <a:pt x="68" y="245"/>
                    </a:lnTo>
                    <a:lnTo>
                      <a:pt x="53" y="242"/>
                    </a:lnTo>
                    <a:lnTo>
                      <a:pt x="40" y="237"/>
                    </a:lnTo>
                    <a:lnTo>
                      <a:pt x="30" y="232"/>
                    </a:lnTo>
                    <a:lnTo>
                      <a:pt x="20" y="225"/>
                    </a:lnTo>
                    <a:lnTo>
                      <a:pt x="12" y="219"/>
                    </a:lnTo>
                    <a:lnTo>
                      <a:pt x="6" y="210"/>
                    </a:lnTo>
                    <a:lnTo>
                      <a:pt x="3" y="202"/>
                    </a:lnTo>
                    <a:lnTo>
                      <a:pt x="0" y="193"/>
                    </a:lnTo>
                    <a:close/>
                  </a:path>
                </a:pathLst>
              </a:custGeom>
              <a:solidFill>
                <a:srgbClr val="606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" name="Freeform 287">
                <a:extLst>
                  <a:ext uri="{FF2B5EF4-FFF2-40B4-BE49-F238E27FC236}">
                    <a16:creationId xmlns:a16="http://schemas.microsoft.com/office/drawing/2014/main" id="{80236F3A-84C9-4F57-BDB0-D7615B2205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1" y="1734"/>
                <a:ext cx="71" cy="49"/>
              </a:xfrm>
              <a:custGeom>
                <a:avLst/>
                <a:gdLst>
                  <a:gd name="T0" fmla="*/ 148 w 283"/>
                  <a:gd name="T1" fmla="*/ 194 h 194"/>
                  <a:gd name="T2" fmla="*/ 0 w 283"/>
                  <a:gd name="T3" fmla="*/ 36 h 194"/>
                  <a:gd name="T4" fmla="*/ 57 w 283"/>
                  <a:gd name="T5" fmla="*/ 0 h 194"/>
                  <a:gd name="T6" fmla="*/ 86 w 283"/>
                  <a:gd name="T7" fmla="*/ 18 h 194"/>
                  <a:gd name="T8" fmla="*/ 115 w 283"/>
                  <a:gd name="T9" fmla="*/ 36 h 194"/>
                  <a:gd name="T10" fmla="*/ 143 w 283"/>
                  <a:gd name="T11" fmla="*/ 55 h 194"/>
                  <a:gd name="T12" fmla="*/ 172 w 283"/>
                  <a:gd name="T13" fmla="*/ 74 h 194"/>
                  <a:gd name="T14" fmla="*/ 200 w 283"/>
                  <a:gd name="T15" fmla="*/ 93 h 194"/>
                  <a:gd name="T16" fmla="*/ 228 w 283"/>
                  <a:gd name="T17" fmla="*/ 114 h 194"/>
                  <a:gd name="T18" fmla="*/ 256 w 283"/>
                  <a:gd name="T19" fmla="*/ 134 h 194"/>
                  <a:gd name="T20" fmla="*/ 283 w 283"/>
                  <a:gd name="T21" fmla="*/ 155 h 194"/>
                  <a:gd name="T22" fmla="*/ 148 w 283"/>
                  <a:gd name="T23" fmla="*/ 19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83" h="194">
                    <a:moveTo>
                      <a:pt x="148" y="194"/>
                    </a:moveTo>
                    <a:lnTo>
                      <a:pt x="0" y="36"/>
                    </a:lnTo>
                    <a:lnTo>
                      <a:pt x="57" y="0"/>
                    </a:lnTo>
                    <a:lnTo>
                      <a:pt x="86" y="18"/>
                    </a:lnTo>
                    <a:lnTo>
                      <a:pt x="115" y="36"/>
                    </a:lnTo>
                    <a:lnTo>
                      <a:pt x="143" y="55"/>
                    </a:lnTo>
                    <a:lnTo>
                      <a:pt x="172" y="74"/>
                    </a:lnTo>
                    <a:lnTo>
                      <a:pt x="200" y="93"/>
                    </a:lnTo>
                    <a:lnTo>
                      <a:pt x="228" y="114"/>
                    </a:lnTo>
                    <a:lnTo>
                      <a:pt x="256" y="134"/>
                    </a:lnTo>
                    <a:lnTo>
                      <a:pt x="283" y="155"/>
                    </a:lnTo>
                    <a:lnTo>
                      <a:pt x="148" y="194"/>
                    </a:lnTo>
                    <a:close/>
                  </a:path>
                </a:pathLst>
              </a:custGeom>
              <a:solidFill>
                <a:srgbClr val="606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" name="Freeform 288">
                <a:extLst>
                  <a:ext uri="{FF2B5EF4-FFF2-40B4-BE49-F238E27FC236}">
                    <a16:creationId xmlns:a16="http://schemas.microsoft.com/office/drawing/2014/main" id="{29EB8CF5-74AD-430A-9587-0F0A1A611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96" y="1305"/>
                <a:ext cx="506" cy="643"/>
              </a:xfrm>
              <a:custGeom>
                <a:avLst/>
                <a:gdLst>
                  <a:gd name="T0" fmla="*/ 191 w 2024"/>
                  <a:gd name="T1" fmla="*/ 0 h 2575"/>
                  <a:gd name="T2" fmla="*/ 1210 w 2024"/>
                  <a:gd name="T3" fmla="*/ 1493 h 2575"/>
                  <a:gd name="T4" fmla="*/ 1183 w 2024"/>
                  <a:gd name="T5" fmla="*/ 1520 h 2575"/>
                  <a:gd name="T6" fmla="*/ 1160 w 2024"/>
                  <a:gd name="T7" fmla="*/ 1551 h 2575"/>
                  <a:gd name="T8" fmla="*/ 1136 w 2024"/>
                  <a:gd name="T9" fmla="*/ 1591 h 2575"/>
                  <a:gd name="T10" fmla="*/ 1116 w 2024"/>
                  <a:gd name="T11" fmla="*/ 1641 h 2575"/>
                  <a:gd name="T12" fmla="*/ 1102 w 2024"/>
                  <a:gd name="T13" fmla="*/ 1697 h 2575"/>
                  <a:gd name="T14" fmla="*/ 1098 w 2024"/>
                  <a:gd name="T15" fmla="*/ 1762 h 2575"/>
                  <a:gd name="T16" fmla="*/ 1109 w 2024"/>
                  <a:gd name="T17" fmla="*/ 1834 h 2575"/>
                  <a:gd name="T18" fmla="*/ 1138 w 2024"/>
                  <a:gd name="T19" fmla="*/ 1912 h 2575"/>
                  <a:gd name="T20" fmla="*/ 1190 w 2024"/>
                  <a:gd name="T21" fmla="*/ 1997 h 2575"/>
                  <a:gd name="T22" fmla="*/ 1265 w 2024"/>
                  <a:gd name="T23" fmla="*/ 2086 h 2575"/>
                  <a:gd name="T24" fmla="*/ 1371 w 2024"/>
                  <a:gd name="T25" fmla="*/ 2181 h 2575"/>
                  <a:gd name="T26" fmla="*/ 1510 w 2024"/>
                  <a:gd name="T27" fmla="*/ 2280 h 2575"/>
                  <a:gd name="T28" fmla="*/ 1685 w 2024"/>
                  <a:gd name="T29" fmla="*/ 2384 h 2575"/>
                  <a:gd name="T30" fmla="*/ 1900 w 2024"/>
                  <a:gd name="T31" fmla="*/ 2491 h 2575"/>
                  <a:gd name="T32" fmla="*/ 2017 w 2024"/>
                  <a:gd name="T33" fmla="*/ 2541 h 2575"/>
                  <a:gd name="T34" fmla="*/ 2003 w 2024"/>
                  <a:gd name="T35" fmla="*/ 2541 h 2575"/>
                  <a:gd name="T36" fmla="*/ 1983 w 2024"/>
                  <a:gd name="T37" fmla="*/ 2552 h 2575"/>
                  <a:gd name="T38" fmla="*/ 1954 w 2024"/>
                  <a:gd name="T39" fmla="*/ 2566 h 2575"/>
                  <a:gd name="T40" fmla="*/ 1925 w 2024"/>
                  <a:gd name="T41" fmla="*/ 2574 h 2575"/>
                  <a:gd name="T42" fmla="*/ 1883 w 2024"/>
                  <a:gd name="T43" fmla="*/ 2575 h 2575"/>
                  <a:gd name="T44" fmla="*/ 1827 w 2024"/>
                  <a:gd name="T45" fmla="*/ 2568 h 2575"/>
                  <a:gd name="T46" fmla="*/ 1755 w 2024"/>
                  <a:gd name="T47" fmla="*/ 2551 h 2575"/>
                  <a:gd name="T48" fmla="*/ 1669 w 2024"/>
                  <a:gd name="T49" fmla="*/ 2523 h 2575"/>
                  <a:gd name="T50" fmla="*/ 1570 w 2024"/>
                  <a:gd name="T51" fmla="*/ 2487 h 2575"/>
                  <a:gd name="T52" fmla="*/ 1468 w 2024"/>
                  <a:gd name="T53" fmla="*/ 2446 h 2575"/>
                  <a:gd name="T54" fmla="*/ 1315 w 2024"/>
                  <a:gd name="T55" fmla="*/ 2381 h 2575"/>
                  <a:gd name="T56" fmla="*/ 1181 w 2024"/>
                  <a:gd name="T57" fmla="*/ 2319 h 2575"/>
                  <a:gd name="T58" fmla="*/ 1111 w 2024"/>
                  <a:gd name="T59" fmla="*/ 2284 h 2575"/>
                  <a:gd name="T60" fmla="*/ 1044 w 2024"/>
                  <a:gd name="T61" fmla="*/ 2248 h 2575"/>
                  <a:gd name="T62" fmla="*/ 972 w 2024"/>
                  <a:gd name="T63" fmla="*/ 2206 h 2575"/>
                  <a:gd name="T64" fmla="*/ 881 w 2024"/>
                  <a:gd name="T65" fmla="*/ 2147 h 2575"/>
                  <a:gd name="T66" fmla="*/ 782 w 2024"/>
                  <a:gd name="T67" fmla="*/ 2078 h 2575"/>
                  <a:gd name="T68" fmla="*/ 706 w 2024"/>
                  <a:gd name="T69" fmla="*/ 2016 h 2575"/>
                  <a:gd name="T70" fmla="*/ 642 w 2024"/>
                  <a:gd name="T71" fmla="*/ 1961 h 2575"/>
                  <a:gd name="T72" fmla="*/ 585 w 2024"/>
                  <a:gd name="T73" fmla="*/ 1913 h 2575"/>
                  <a:gd name="T74" fmla="*/ 524 w 2024"/>
                  <a:gd name="T75" fmla="*/ 1866 h 2575"/>
                  <a:gd name="T76" fmla="*/ 472 w 2024"/>
                  <a:gd name="T77" fmla="*/ 1833 h 2575"/>
                  <a:gd name="T78" fmla="*/ 432 w 2024"/>
                  <a:gd name="T79" fmla="*/ 1811 h 2575"/>
                  <a:gd name="T80" fmla="*/ 393 w 2024"/>
                  <a:gd name="T81" fmla="*/ 1792 h 2575"/>
                  <a:gd name="T82" fmla="*/ 361 w 2024"/>
                  <a:gd name="T83" fmla="*/ 1774 h 2575"/>
                  <a:gd name="T84" fmla="*/ 334 w 2024"/>
                  <a:gd name="T85" fmla="*/ 1754 h 2575"/>
                  <a:gd name="T86" fmla="*/ 311 w 2024"/>
                  <a:gd name="T87" fmla="*/ 1734 h 2575"/>
                  <a:gd name="T88" fmla="*/ 293 w 2024"/>
                  <a:gd name="T89" fmla="*/ 1713 h 2575"/>
                  <a:gd name="T90" fmla="*/ 280 w 2024"/>
                  <a:gd name="T91" fmla="*/ 1693 h 2575"/>
                  <a:gd name="T92" fmla="*/ 274 w 2024"/>
                  <a:gd name="T93" fmla="*/ 1672 h 2575"/>
                  <a:gd name="T94" fmla="*/ 272 w 2024"/>
                  <a:gd name="T95" fmla="*/ 1653 h 2575"/>
                  <a:gd name="T96" fmla="*/ 276 w 2024"/>
                  <a:gd name="T97" fmla="*/ 1632 h 2575"/>
                  <a:gd name="T98" fmla="*/ 287 w 2024"/>
                  <a:gd name="T99" fmla="*/ 1614 h 2575"/>
                  <a:gd name="T100" fmla="*/ 303 w 2024"/>
                  <a:gd name="T101" fmla="*/ 1597 h 2575"/>
                  <a:gd name="T102" fmla="*/ 325 w 2024"/>
                  <a:gd name="T103" fmla="*/ 1579 h 2575"/>
                  <a:gd name="T104" fmla="*/ 355 w 2024"/>
                  <a:gd name="T105" fmla="*/ 1565 h 2575"/>
                  <a:gd name="T106" fmla="*/ 390 w 2024"/>
                  <a:gd name="T107" fmla="*/ 1551 h 2575"/>
                  <a:gd name="T108" fmla="*/ 433 w 2024"/>
                  <a:gd name="T109" fmla="*/ 1541 h 2575"/>
                  <a:gd name="T110" fmla="*/ 484 w 2024"/>
                  <a:gd name="T111" fmla="*/ 1532 h 2575"/>
                  <a:gd name="T112" fmla="*/ 0 w 2024"/>
                  <a:gd name="T113" fmla="*/ 29 h 25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2024" h="2575">
                    <a:moveTo>
                      <a:pt x="0" y="29"/>
                    </a:moveTo>
                    <a:lnTo>
                      <a:pt x="191" y="0"/>
                    </a:lnTo>
                    <a:lnTo>
                      <a:pt x="1216" y="1488"/>
                    </a:lnTo>
                    <a:lnTo>
                      <a:pt x="1210" y="1493"/>
                    </a:lnTo>
                    <a:lnTo>
                      <a:pt x="1194" y="1508"/>
                    </a:lnTo>
                    <a:lnTo>
                      <a:pt x="1183" y="1520"/>
                    </a:lnTo>
                    <a:lnTo>
                      <a:pt x="1173" y="1535"/>
                    </a:lnTo>
                    <a:lnTo>
                      <a:pt x="1160" y="1551"/>
                    </a:lnTo>
                    <a:lnTo>
                      <a:pt x="1148" y="1571"/>
                    </a:lnTo>
                    <a:lnTo>
                      <a:pt x="1136" y="1591"/>
                    </a:lnTo>
                    <a:lnTo>
                      <a:pt x="1125" y="1615"/>
                    </a:lnTo>
                    <a:lnTo>
                      <a:pt x="1116" y="1641"/>
                    </a:lnTo>
                    <a:lnTo>
                      <a:pt x="1107" y="1668"/>
                    </a:lnTo>
                    <a:lnTo>
                      <a:pt x="1102" y="1697"/>
                    </a:lnTo>
                    <a:lnTo>
                      <a:pt x="1098" y="1728"/>
                    </a:lnTo>
                    <a:lnTo>
                      <a:pt x="1098" y="1762"/>
                    </a:lnTo>
                    <a:lnTo>
                      <a:pt x="1102" y="1797"/>
                    </a:lnTo>
                    <a:lnTo>
                      <a:pt x="1109" y="1834"/>
                    </a:lnTo>
                    <a:lnTo>
                      <a:pt x="1122" y="1872"/>
                    </a:lnTo>
                    <a:lnTo>
                      <a:pt x="1138" y="1912"/>
                    </a:lnTo>
                    <a:lnTo>
                      <a:pt x="1161" y="1954"/>
                    </a:lnTo>
                    <a:lnTo>
                      <a:pt x="1190" y="1997"/>
                    </a:lnTo>
                    <a:lnTo>
                      <a:pt x="1224" y="2041"/>
                    </a:lnTo>
                    <a:lnTo>
                      <a:pt x="1265" y="2086"/>
                    </a:lnTo>
                    <a:lnTo>
                      <a:pt x="1315" y="2133"/>
                    </a:lnTo>
                    <a:lnTo>
                      <a:pt x="1371" y="2181"/>
                    </a:lnTo>
                    <a:lnTo>
                      <a:pt x="1437" y="2231"/>
                    </a:lnTo>
                    <a:lnTo>
                      <a:pt x="1510" y="2280"/>
                    </a:lnTo>
                    <a:lnTo>
                      <a:pt x="1593" y="2331"/>
                    </a:lnTo>
                    <a:lnTo>
                      <a:pt x="1685" y="2384"/>
                    </a:lnTo>
                    <a:lnTo>
                      <a:pt x="1787" y="2437"/>
                    </a:lnTo>
                    <a:lnTo>
                      <a:pt x="1900" y="2491"/>
                    </a:lnTo>
                    <a:lnTo>
                      <a:pt x="2024" y="2544"/>
                    </a:lnTo>
                    <a:lnTo>
                      <a:pt x="2017" y="2541"/>
                    </a:lnTo>
                    <a:lnTo>
                      <a:pt x="2009" y="2540"/>
                    </a:lnTo>
                    <a:lnTo>
                      <a:pt x="2003" y="2541"/>
                    </a:lnTo>
                    <a:lnTo>
                      <a:pt x="1997" y="2544"/>
                    </a:lnTo>
                    <a:lnTo>
                      <a:pt x="1983" y="2552"/>
                    </a:lnTo>
                    <a:lnTo>
                      <a:pt x="1966" y="2562"/>
                    </a:lnTo>
                    <a:lnTo>
                      <a:pt x="1954" y="2566"/>
                    </a:lnTo>
                    <a:lnTo>
                      <a:pt x="1941" y="2570"/>
                    </a:lnTo>
                    <a:lnTo>
                      <a:pt x="1925" y="2574"/>
                    </a:lnTo>
                    <a:lnTo>
                      <a:pt x="1906" y="2575"/>
                    </a:lnTo>
                    <a:lnTo>
                      <a:pt x="1883" y="2575"/>
                    </a:lnTo>
                    <a:lnTo>
                      <a:pt x="1857" y="2572"/>
                    </a:lnTo>
                    <a:lnTo>
                      <a:pt x="1827" y="2568"/>
                    </a:lnTo>
                    <a:lnTo>
                      <a:pt x="1791" y="2561"/>
                    </a:lnTo>
                    <a:lnTo>
                      <a:pt x="1755" y="2551"/>
                    </a:lnTo>
                    <a:lnTo>
                      <a:pt x="1713" y="2538"/>
                    </a:lnTo>
                    <a:lnTo>
                      <a:pt x="1669" y="2523"/>
                    </a:lnTo>
                    <a:lnTo>
                      <a:pt x="1620" y="2507"/>
                    </a:lnTo>
                    <a:lnTo>
                      <a:pt x="1570" y="2487"/>
                    </a:lnTo>
                    <a:lnTo>
                      <a:pt x="1520" y="2468"/>
                    </a:lnTo>
                    <a:lnTo>
                      <a:pt x="1468" y="2446"/>
                    </a:lnTo>
                    <a:lnTo>
                      <a:pt x="1416" y="2425"/>
                    </a:lnTo>
                    <a:lnTo>
                      <a:pt x="1315" y="2381"/>
                    </a:lnTo>
                    <a:lnTo>
                      <a:pt x="1222" y="2339"/>
                    </a:lnTo>
                    <a:lnTo>
                      <a:pt x="1181" y="2319"/>
                    </a:lnTo>
                    <a:lnTo>
                      <a:pt x="1144" y="2301"/>
                    </a:lnTo>
                    <a:lnTo>
                      <a:pt x="1111" y="2284"/>
                    </a:lnTo>
                    <a:lnTo>
                      <a:pt x="1084" y="2270"/>
                    </a:lnTo>
                    <a:lnTo>
                      <a:pt x="1044" y="2248"/>
                    </a:lnTo>
                    <a:lnTo>
                      <a:pt x="1008" y="2226"/>
                    </a:lnTo>
                    <a:lnTo>
                      <a:pt x="972" y="2206"/>
                    </a:lnTo>
                    <a:lnTo>
                      <a:pt x="940" y="2185"/>
                    </a:lnTo>
                    <a:lnTo>
                      <a:pt x="881" y="2147"/>
                    </a:lnTo>
                    <a:lnTo>
                      <a:pt x="828" y="2111"/>
                    </a:lnTo>
                    <a:lnTo>
                      <a:pt x="782" y="2078"/>
                    </a:lnTo>
                    <a:lnTo>
                      <a:pt x="743" y="2046"/>
                    </a:lnTo>
                    <a:lnTo>
                      <a:pt x="706" y="2016"/>
                    </a:lnTo>
                    <a:lnTo>
                      <a:pt x="674" y="1988"/>
                    </a:lnTo>
                    <a:lnTo>
                      <a:pt x="642" y="1961"/>
                    </a:lnTo>
                    <a:lnTo>
                      <a:pt x="613" y="1936"/>
                    </a:lnTo>
                    <a:lnTo>
                      <a:pt x="585" y="1913"/>
                    </a:lnTo>
                    <a:lnTo>
                      <a:pt x="555" y="1889"/>
                    </a:lnTo>
                    <a:lnTo>
                      <a:pt x="524" y="1866"/>
                    </a:lnTo>
                    <a:lnTo>
                      <a:pt x="490" y="1844"/>
                    </a:lnTo>
                    <a:lnTo>
                      <a:pt x="472" y="1833"/>
                    </a:lnTo>
                    <a:lnTo>
                      <a:pt x="453" y="1822"/>
                    </a:lnTo>
                    <a:lnTo>
                      <a:pt x="432" y="1811"/>
                    </a:lnTo>
                    <a:lnTo>
                      <a:pt x="411" y="1801"/>
                    </a:lnTo>
                    <a:lnTo>
                      <a:pt x="393" y="1792"/>
                    </a:lnTo>
                    <a:lnTo>
                      <a:pt x="376" y="1782"/>
                    </a:lnTo>
                    <a:lnTo>
                      <a:pt x="361" y="1774"/>
                    </a:lnTo>
                    <a:lnTo>
                      <a:pt x="347" y="1764"/>
                    </a:lnTo>
                    <a:lnTo>
                      <a:pt x="334" y="1754"/>
                    </a:lnTo>
                    <a:lnTo>
                      <a:pt x="321" y="1743"/>
                    </a:lnTo>
                    <a:lnTo>
                      <a:pt x="311" y="1734"/>
                    </a:lnTo>
                    <a:lnTo>
                      <a:pt x="302" y="1724"/>
                    </a:lnTo>
                    <a:lnTo>
                      <a:pt x="293" y="1713"/>
                    </a:lnTo>
                    <a:lnTo>
                      <a:pt x="287" y="1703"/>
                    </a:lnTo>
                    <a:lnTo>
                      <a:pt x="280" y="1693"/>
                    </a:lnTo>
                    <a:lnTo>
                      <a:pt x="277" y="1683"/>
                    </a:lnTo>
                    <a:lnTo>
                      <a:pt x="274" y="1672"/>
                    </a:lnTo>
                    <a:lnTo>
                      <a:pt x="272" y="1663"/>
                    </a:lnTo>
                    <a:lnTo>
                      <a:pt x="272" y="1653"/>
                    </a:lnTo>
                    <a:lnTo>
                      <a:pt x="274" y="1642"/>
                    </a:lnTo>
                    <a:lnTo>
                      <a:pt x="276" y="1632"/>
                    </a:lnTo>
                    <a:lnTo>
                      <a:pt x="280" y="1624"/>
                    </a:lnTo>
                    <a:lnTo>
                      <a:pt x="287" y="1614"/>
                    </a:lnTo>
                    <a:lnTo>
                      <a:pt x="293" y="1605"/>
                    </a:lnTo>
                    <a:lnTo>
                      <a:pt x="303" y="1597"/>
                    </a:lnTo>
                    <a:lnTo>
                      <a:pt x="312" y="1588"/>
                    </a:lnTo>
                    <a:lnTo>
                      <a:pt x="325" y="1579"/>
                    </a:lnTo>
                    <a:lnTo>
                      <a:pt x="339" y="1572"/>
                    </a:lnTo>
                    <a:lnTo>
                      <a:pt x="355" y="1565"/>
                    </a:lnTo>
                    <a:lnTo>
                      <a:pt x="372" y="1558"/>
                    </a:lnTo>
                    <a:lnTo>
                      <a:pt x="390" y="1551"/>
                    </a:lnTo>
                    <a:lnTo>
                      <a:pt x="411" y="1546"/>
                    </a:lnTo>
                    <a:lnTo>
                      <a:pt x="433" y="1541"/>
                    </a:lnTo>
                    <a:lnTo>
                      <a:pt x="458" y="1536"/>
                    </a:lnTo>
                    <a:lnTo>
                      <a:pt x="484" y="1532"/>
                    </a:lnTo>
                    <a:lnTo>
                      <a:pt x="512" y="1529"/>
                    </a:lnTo>
                    <a:lnTo>
                      <a:pt x="0" y="29"/>
                    </a:lnTo>
                    <a:close/>
                  </a:path>
                </a:pathLst>
              </a:custGeom>
              <a:solidFill>
                <a:srgbClr val="4CB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" name="Freeform 289">
                <a:extLst>
                  <a:ext uri="{FF2B5EF4-FFF2-40B4-BE49-F238E27FC236}">
                    <a16:creationId xmlns:a16="http://schemas.microsoft.com/office/drawing/2014/main" id="{83F0EDE1-1634-4624-8087-25BCC49B2C2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725" y="2022"/>
                <a:ext cx="172" cy="212"/>
              </a:xfrm>
              <a:custGeom>
                <a:avLst/>
                <a:gdLst>
                  <a:gd name="T0" fmla="*/ 432 w 690"/>
                  <a:gd name="T1" fmla="*/ 5 h 849"/>
                  <a:gd name="T2" fmla="*/ 455 w 690"/>
                  <a:gd name="T3" fmla="*/ 11 h 849"/>
                  <a:gd name="T4" fmla="*/ 546 w 690"/>
                  <a:gd name="T5" fmla="*/ 57 h 849"/>
                  <a:gd name="T6" fmla="*/ 618 w 690"/>
                  <a:gd name="T7" fmla="*/ 135 h 849"/>
                  <a:gd name="T8" fmla="*/ 590 w 690"/>
                  <a:gd name="T9" fmla="*/ 175 h 849"/>
                  <a:gd name="T10" fmla="*/ 532 w 690"/>
                  <a:gd name="T11" fmla="*/ 103 h 849"/>
                  <a:gd name="T12" fmla="*/ 456 w 690"/>
                  <a:gd name="T13" fmla="*/ 58 h 849"/>
                  <a:gd name="T14" fmla="*/ 661 w 690"/>
                  <a:gd name="T15" fmla="*/ 218 h 849"/>
                  <a:gd name="T16" fmla="*/ 686 w 690"/>
                  <a:gd name="T17" fmla="*/ 331 h 849"/>
                  <a:gd name="T18" fmla="*/ 684 w 690"/>
                  <a:gd name="T19" fmla="*/ 455 h 849"/>
                  <a:gd name="T20" fmla="*/ 642 w 690"/>
                  <a:gd name="T21" fmla="*/ 430 h 849"/>
                  <a:gd name="T22" fmla="*/ 640 w 690"/>
                  <a:gd name="T23" fmla="*/ 318 h 849"/>
                  <a:gd name="T24" fmla="*/ 612 w 690"/>
                  <a:gd name="T25" fmla="*/ 218 h 849"/>
                  <a:gd name="T26" fmla="*/ 655 w 690"/>
                  <a:gd name="T27" fmla="*/ 494 h 849"/>
                  <a:gd name="T28" fmla="*/ 678 w 690"/>
                  <a:gd name="T29" fmla="*/ 494 h 849"/>
                  <a:gd name="T30" fmla="*/ 677 w 690"/>
                  <a:gd name="T31" fmla="*/ 498 h 849"/>
                  <a:gd name="T32" fmla="*/ 635 w 690"/>
                  <a:gd name="T33" fmla="*/ 619 h 849"/>
                  <a:gd name="T34" fmla="*/ 570 w 690"/>
                  <a:gd name="T35" fmla="*/ 718 h 849"/>
                  <a:gd name="T36" fmla="*/ 500 w 690"/>
                  <a:gd name="T37" fmla="*/ 726 h 849"/>
                  <a:gd name="T38" fmla="*/ 568 w 690"/>
                  <a:gd name="T39" fmla="*/ 646 h 849"/>
                  <a:gd name="T40" fmla="*/ 616 w 690"/>
                  <a:gd name="T41" fmla="*/ 545 h 849"/>
                  <a:gd name="T42" fmla="*/ 502 w 690"/>
                  <a:gd name="T43" fmla="*/ 783 h 849"/>
                  <a:gd name="T44" fmla="*/ 407 w 690"/>
                  <a:gd name="T45" fmla="*/ 833 h 849"/>
                  <a:gd name="T46" fmla="*/ 305 w 690"/>
                  <a:gd name="T47" fmla="*/ 849 h 849"/>
                  <a:gd name="T48" fmla="*/ 292 w 690"/>
                  <a:gd name="T49" fmla="*/ 804 h 849"/>
                  <a:gd name="T50" fmla="*/ 379 w 690"/>
                  <a:gd name="T51" fmla="*/ 795 h 849"/>
                  <a:gd name="T52" fmla="*/ 462 w 690"/>
                  <a:gd name="T53" fmla="*/ 756 h 849"/>
                  <a:gd name="T54" fmla="*/ 262 w 690"/>
                  <a:gd name="T55" fmla="*/ 799 h 849"/>
                  <a:gd name="T56" fmla="*/ 257 w 690"/>
                  <a:gd name="T57" fmla="*/ 799 h 849"/>
                  <a:gd name="T58" fmla="*/ 257 w 690"/>
                  <a:gd name="T59" fmla="*/ 844 h 849"/>
                  <a:gd name="T60" fmla="*/ 171 w 690"/>
                  <a:gd name="T61" fmla="*/ 812 h 849"/>
                  <a:gd name="T62" fmla="*/ 92 w 690"/>
                  <a:gd name="T63" fmla="*/ 744 h 849"/>
                  <a:gd name="T64" fmla="*/ 84 w 690"/>
                  <a:gd name="T65" fmla="*/ 647 h 849"/>
                  <a:gd name="T66" fmla="*/ 136 w 690"/>
                  <a:gd name="T67" fmla="*/ 724 h 849"/>
                  <a:gd name="T68" fmla="*/ 207 w 690"/>
                  <a:gd name="T69" fmla="*/ 779 h 849"/>
                  <a:gd name="T70" fmla="*/ 43 w 690"/>
                  <a:gd name="T71" fmla="*/ 666 h 849"/>
                  <a:gd name="T72" fmla="*/ 8 w 690"/>
                  <a:gd name="T73" fmla="*/ 558 h 849"/>
                  <a:gd name="T74" fmla="*/ 1 w 690"/>
                  <a:gd name="T75" fmla="*/ 437 h 849"/>
                  <a:gd name="T76" fmla="*/ 53 w 690"/>
                  <a:gd name="T77" fmla="*/ 380 h 849"/>
                  <a:gd name="T78" fmla="*/ 46 w 690"/>
                  <a:gd name="T79" fmla="*/ 495 h 849"/>
                  <a:gd name="T80" fmla="*/ 65 w 690"/>
                  <a:gd name="T81" fmla="*/ 599 h 849"/>
                  <a:gd name="T82" fmla="*/ 57 w 690"/>
                  <a:gd name="T83" fmla="*/ 358 h 849"/>
                  <a:gd name="T84" fmla="*/ 57 w 690"/>
                  <a:gd name="T85" fmla="*/ 356 h 849"/>
                  <a:gd name="T86" fmla="*/ 57 w 690"/>
                  <a:gd name="T87" fmla="*/ 356 h 849"/>
                  <a:gd name="T88" fmla="*/ 12 w 690"/>
                  <a:gd name="T89" fmla="*/ 356 h 849"/>
                  <a:gd name="T90" fmla="*/ 45 w 690"/>
                  <a:gd name="T91" fmla="*/ 250 h 849"/>
                  <a:gd name="T92" fmla="*/ 107 w 690"/>
                  <a:gd name="T93" fmla="*/ 147 h 849"/>
                  <a:gd name="T94" fmla="*/ 201 w 690"/>
                  <a:gd name="T95" fmla="*/ 113 h 849"/>
                  <a:gd name="T96" fmla="*/ 131 w 690"/>
                  <a:gd name="T97" fmla="*/ 189 h 849"/>
                  <a:gd name="T98" fmla="*/ 79 w 690"/>
                  <a:gd name="T99" fmla="*/ 287 h 849"/>
                  <a:gd name="T100" fmla="*/ 173 w 690"/>
                  <a:gd name="T101" fmla="*/ 79 h 849"/>
                  <a:gd name="T102" fmla="*/ 266 w 690"/>
                  <a:gd name="T103" fmla="*/ 23 h 849"/>
                  <a:gd name="T104" fmla="*/ 367 w 690"/>
                  <a:gd name="T105" fmla="*/ 0 h 849"/>
                  <a:gd name="T106" fmla="*/ 413 w 690"/>
                  <a:gd name="T107" fmla="*/ 47 h 849"/>
                  <a:gd name="T108" fmla="*/ 324 w 690"/>
                  <a:gd name="T109" fmla="*/ 51 h 849"/>
                  <a:gd name="T110" fmla="*/ 240 w 690"/>
                  <a:gd name="T111" fmla="*/ 85 h 849"/>
                  <a:gd name="T112" fmla="*/ 430 w 690"/>
                  <a:gd name="T113" fmla="*/ 51 h 849"/>
                  <a:gd name="T114" fmla="*/ 432 w 690"/>
                  <a:gd name="T115" fmla="*/ 51 h 8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690" h="849">
                    <a:moveTo>
                      <a:pt x="432" y="5"/>
                    </a:moveTo>
                    <a:lnTo>
                      <a:pt x="432" y="5"/>
                    </a:lnTo>
                    <a:lnTo>
                      <a:pt x="432" y="51"/>
                    </a:lnTo>
                    <a:lnTo>
                      <a:pt x="432" y="51"/>
                    </a:lnTo>
                    <a:lnTo>
                      <a:pt x="432" y="5"/>
                    </a:lnTo>
                    <a:close/>
                    <a:moveTo>
                      <a:pt x="432" y="5"/>
                    </a:moveTo>
                    <a:lnTo>
                      <a:pt x="434" y="5"/>
                    </a:lnTo>
                    <a:lnTo>
                      <a:pt x="437" y="6"/>
                    </a:lnTo>
                    <a:lnTo>
                      <a:pt x="432" y="28"/>
                    </a:lnTo>
                    <a:lnTo>
                      <a:pt x="432" y="5"/>
                    </a:lnTo>
                    <a:close/>
                    <a:moveTo>
                      <a:pt x="437" y="6"/>
                    </a:moveTo>
                    <a:lnTo>
                      <a:pt x="455" y="11"/>
                    </a:lnTo>
                    <a:lnTo>
                      <a:pt x="471" y="16"/>
                    </a:lnTo>
                    <a:lnTo>
                      <a:pt x="487" y="23"/>
                    </a:lnTo>
                    <a:lnTo>
                      <a:pt x="503" y="30"/>
                    </a:lnTo>
                    <a:lnTo>
                      <a:pt x="518" y="38"/>
                    </a:lnTo>
                    <a:lnTo>
                      <a:pt x="532" y="47"/>
                    </a:lnTo>
                    <a:lnTo>
                      <a:pt x="546" y="57"/>
                    </a:lnTo>
                    <a:lnTo>
                      <a:pt x="560" y="69"/>
                    </a:lnTo>
                    <a:lnTo>
                      <a:pt x="573" y="80"/>
                    </a:lnTo>
                    <a:lnTo>
                      <a:pt x="585" y="93"/>
                    </a:lnTo>
                    <a:lnTo>
                      <a:pt x="597" y="107"/>
                    </a:lnTo>
                    <a:lnTo>
                      <a:pt x="609" y="121"/>
                    </a:lnTo>
                    <a:lnTo>
                      <a:pt x="618" y="135"/>
                    </a:lnTo>
                    <a:lnTo>
                      <a:pt x="628" y="151"/>
                    </a:lnTo>
                    <a:lnTo>
                      <a:pt x="638" y="166"/>
                    </a:lnTo>
                    <a:lnTo>
                      <a:pt x="646" y="183"/>
                    </a:lnTo>
                    <a:lnTo>
                      <a:pt x="606" y="203"/>
                    </a:lnTo>
                    <a:lnTo>
                      <a:pt x="598" y="189"/>
                    </a:lnTo>
                    <a:lnTo>
                      <a:pt x="590" y="175"/>
                    </a:lnTo>
                    <a:lnTo>
                      <a:pt x="582" y="161"/>
                    </a:lnTo>
                    <a:lnTo>
                      <a:pt x="573" y="149"/>
                    </a:lnTo>
                    <a:lnTo>
                      <a:pt x="563" y="136"/>
                    </a:lnTo>
                    <a:lnTo>
                      <a:pt x="554" y="125"/>
                    </a:lnTo>
                    <a:lnTo>
                      <a:pt x="543" y="114"/>
                    </a:lnTo>
                    <a:lnTo>
                      <a:pt x="532" y="103"/>
                    </a:lnTo>
                    <a:lnTo>
                      <a:pt x="520" y="94"/>
                    </a:lnTo>
                    <a:lnTo>
                      <a:pt x="509" y="85"/>
                    </a:lnTo>
                    <a:lnTo>
                      <a:pt x="496" y="78"/>
                    </a:lnTo>
                    <a:lnTo>
                      <a:pt x="483" y="70"/>
                    </a:lnTo>
                    <a:lnTo>
                      <a:pt x="470" y="64"/>
                    </a:lnTo>
                    <a:lnTo>
                      <a:pt x="456" y="58"/>
                    </a:lnTo>
                    <a:lnTo>
                      <a:pt x="442" y="54"/>
                    </a:lnTo>
                    <a:lnTo>
                      <a:pt x="428" y="51"/>
                    </a:lnTo>
                    <a:lnTo>
                      <a:pt x="437" y="6"/>
                    </a:lnTo>
                    <a:close/>
                    <a:moveTo>
                      <a:pt x="646" y="183"/>
                    </a:moveTo>
                    <a:lnTo>
                      <a:pt x="654" y="199"/>
                    </a:lnTo>
                    <a:lnTo>
                      <a:pt x="661" y="218"/>
                    </a:lnTo>
                    <a:lnTo>
                      <a:pt x="667" y="235"/>
                    </a:lnTo>
                    <a:lnTo>
                      <a:pt x="672" y="253"/>
                    </a:lnTo>
                    <a:lnTo>
                      <a:pt x="677" y="273"/>
                    </a:lnTo>
                    <a:lnTo>
                      <a:pt x="681" y="291"/>
                    </a:lnTo>
                    <a:lnTo>
                      <a:pt x="684" y="310"/>
                    </a:lnTo>
                    <a:lnTo>
                      <a:pt x="686" y="331"/>
                    </a:lnTo>
                    <a:lnTo>
                      <a:pt x="689" y="351"/>
                    </a:lnTo>
                    <a:lnTo>
                      <a:pt x="690" y="372"/>
                    </a:lnTo>
                    <a:lnTo>
                      <a:pt x="690" y="392"/>
                    </a:lnTo>
                    <a:lnTo>
                      <a:pt x="689" y="413"/>
                    </a:lnTo>
                    <a:lnTo>
                      <a:pt x="687" y="434"/>
                    </a:lnTo>
                    <a:lnTo>
                      <a:pt x="684" y="455"/>
                    </a:lnTo>
                    <a:lnTo>
                      <a:pt x="681" y="476"/>
                    </a:lnTo>
                    <a:lnTo>
                      <a:pt x="677" y="498"/>
                    </a:lnTo>
                    <a:lnTo>
                      <a:pt x="632" y="488"/>
                    </a:lnTo>
                    <a:lnTo>
                      <a:pt x="637" y="469"/>
                    </a:lnTo>
                    <a:lnTo>
                      <a:pt x="640" y="449"/>
                    </a:lnTo>
                    <a:lnTo>
                      <a:pt x="642" y="430"/>
                    </a:lnTo>
                    <a:lnTo>
                      <a:pt x="643" y="411"/>
                    </a:lnTo>
                    <a:lnTo>
                      <a:pt x="644" y="392"/>
                    </a:lnTo>
                    <a:lnTo>
                      <a:pt x="644" y="373"/>
                    </a:lnTo>
                    <a:lnTo>
                      <a:pt x="643" y="355"/>
                    </a:lnTo>
                    <a:lnTo>
                      <a:pt x="642" y="336"/>
                    </a:lnTo>
                    <a:lnTo>
                      <a:pt x="640" y="318"/>
                    </a:lnTo>
                    <a:lnTo>
                      <a:pt x="637" y="301"/>
                    </a:lnTo>
                    <a:lnTo>
                      <a:pt x="634" y="283"/>
                    </a:lnTo>
                    <a:lnTo>
                      <a:pt x="629" y="266"/>
                    </a:lnTo>
                    <a:lnTo>
                      <a:pt x="624" y="250"/>
                    </a:lnTo>
                    <a:lnTo>
                      <a:pt x="618" y="234"/>
                    </a:lnTo>
                    <a:lnTo>
                      <a:pt x="612" y="218"/>
                    </a:lnTo>
                    <a:lnTo>
                      <a:pt x="606" y="203"/>
                    </a:lnTo>
                    <a:lnTo>
                      <a:pt x="646" y="183"/>
                    </a:lnTo>
                    <a:close/>
                    <a:moveTo>
                      <a:pt x="632" y="494"/>
                    </a:moveTo>
                    <a:lnTo>
                      <a:pt x="632" y="492"/>
                    </a:lnTo>
                    <a:lnTo>
                      <a:pt x="632" y="488"/>
                    </a:lnTo>
                    <a:lnTo>
                      <a:pt x="655" y="494"/>
                    </a:lnTo>
                    <a:lnTo>
                      <a:pt x="632" y="494"/>
                    </a:lnTo>
                    <a:close/>
                    <a:moveTo>
                      <a:pt x="678" y="494"/>
                    </a:moveTo>
                    <a:lnTo>
                      <a:pt x="678" y="494"/>
                    </a:lnTo>
                    <a:lnTo>
                      <a:pt x="632" y="494"/>
                    </a:lnTo>
                    <a:lnTo>
                      <a:pt x="632" y="494"/>
                    </a:lnTo>
                    <a:lnTo>
                      <a:pt x="678" y="494"/>
                    </a:lnTo>
                    <a:close/>
                    <a:moveTo>
                      <a:pt x="678" y="494"/>
                    </a:moveTo>
                    <a:lnTo>
                      <a:pt x="678" y="496"/>
                    </a:lnTo>
                    <a:lnTo>
                      <a:pt x="677" y="498"/>
                    </a:lnTo>
                    <a:lnTo>
                      <a:pt x="655" y="494"/>
                    </a:lnTo>
                    <a:lnTo>
                      <a:pt x="678" y="494"/>
                    </a:lnTo>
                    <a:close/>
                    <a:moveTo>
                      <a:pt x="677" y="498"/>
                    </a:moveTo>
                    <a:lnTo>
                      <a:pt x="671" y="520"/>
                    </a:lnTo>
                    <a:lnTo>
                      <a:pt x="666" y="540"/>
                    </a:lnTo>
                    <a:lnTo>
                      <a:pt x="659" y="561"/>
                    </a:lnTo>
                    <a:lnTo>
                      <a:pt x="652" y="580"/>
                    </a:lnTo>
                    <a:lnTo>
                      <a:pt x="643" y="599"/>
                    </a:lnTo>
                    <a:lnTo>
                      <a:pt x="635" y="619"/>
                    </a:lnTo>
                    <a:lnTo>
                      <a:pt x="625" y="636"/>
                    </a:lnTo>
                    <a:lnTo>
                      <a:pt x="615" y="654"/>
                    </a:lnTo>
                    <a:lnTo>
                      <a:pt x="604" y="672"/>
                    </a:lnTo>
                    <a:lnTo>
                      <a:pt x="594" y="688"/>
                    </a:lnTo>
                    <a:lnTo>
                      <a:pt x="582" y="703"/>
                    </a:lnTo>
                    <a:lnTo>
                      <a:pt x="570" y="718"/>
                    </a:lnTo>
                    <a:lnTo>
                      <a:pt x="557" y="732"/>
                    </a:lnTo>
                    <a:lnTo>
                      <a:pt x="544" y="746"/>
                    </a:lnTo>
                    <a:lnTo>
                      <a:pt x="530" y="759"/>
                    </a:lnTo>
                    <a:lnTo>
                      <a:pt x="516" y="771"/>
                    </a:lnTo>
                    <a:lnTo>
                      <a:pt x="488" y="736"/>
                    </a:lnTo>
                    <a:lnTo>
                      <a:pt x="500" y="726"/>
                    </a:lnTo>
                    <a:lnTo>
                      <a:pt x="513" y="714"/>
                    </a:lnTo>
                    <a:lnTo>
                      <a:pt x="525" y="702"/>
                    </a:lnTo>
                    <a:lnTo>
                      <a:pt x="535" y="689"/>
                    </a:lnTo>
                    <a:lnTo>
                      <a:pt x="547" y="675"/>
                    </a:lnTo>
                    <a:lnTo>
                      <a:pt x="557" y="661"/>
                    </a:lnTo>
                    <a:lnTo>
                      <a:pt x="568" y="646"/>
                    </a:lnTo>
                    <a:lnTo>
                      <a:pt x="578" y="631"/>
                    </a:lnTo>
                    <a:lnTo>
                      <a:pt x="586" y="614"/>
                    </a:lnTo>
                    <a:lnTo>
                      <a:pt x="595" y="598"/>
                    </a:lnTo>
                    <a:lnTo>
                      <a:pt x="602" y="581"/>
                    </a:lnTo>
                    <a:lnTo>
                      <a:pt x="610" y="563"/>
                    </a:lnTo>
                    <a:lnTo>
                      <a:pt x="616" y="545"/>
                    </a:lnTo>
                    <a:lnTo>
                      <a:pt x="623" y="527"/>
                    </a:lnTo>
                    <a:lnTo>
                      <a:pt x="628" y="508"/>
                    </a:lnTo>
                    <a:lnTo>
                      <a:pt x="632" y="488"/>
                    </a:lnTo>
                    <a:lnTo>
                      <a:pt x="677" y="498"/>
                    </a:lnTo>
                    <a:close/>
                    <a:moveTo>
                      <a:pt x="516" y="771"/>
                    </a:moveTo>
                    <a:lnTo>
                      <a:pt x="502" y="783"/>
                    </a:lnTo>
                    <a:lnTo>
                      <a:pt x="487" y="793"/>
                    </a:lnTo>
                    <a:lnTo>
                      <a:pt x="471" y="803"/>
                    </a:lnTo>
                    <a:lnTo>
                      <a:pt x="456" y="812"/>
                    </a:lnTo>
                    <a:lnTo>
                      <a:pt x="440" y="820"/>
                    </a:lnTo>
                    <a:lnTo>
                      <a:pt x="423" y="827"/>
                    </a:lnTo>
                    <a:lnTo>
                      <a:pt x="407" y="833"/>
                    </a:lnTo>
                    <a:lnTo>
                      <a:pt x="390" y="839"/>
                    </a:lnTo>
                    <a:lnTo>
                      <a:pt x="373" y="843"/>
                    </a:lnTo>
                    <a:lnTo>
                      <a:pt x="357" y="846"/>
                    </a:lnTo>
                    <a:lnTo>
                      <a:pt x="339" y="848"/>
                    </a:lnTo>
                    <a:lnTo>
                      <a:pt x="322" y="849"/>
                    </a:lnTo>
                    <a:lnTo>
                      <a:pt x="305" y="849"/>
                    </a:lnTo>
                    <a:lnTo>
                      <a:pt x="286" y="848"/>
                    </a:lnTo>
                    <a:lnTo>
                      <a:pt x="269" y="846"/>
                    </a:lnTo>
                    <a:lnTo>
                      <a:pt x="252" y="843"/>
                    </a:lnTo>
                    <a:lnTo>
                      <a:pt x="262" y="799"/>
                    </a:lnTo>
                    <a:lnTo>
                      <a:pt x="277" y="802"/>
                    </a:lnTo>
                    <a:lnTo>
                      <a:pt x="292" y="804"/>
                    </a:lnTo>
                    <a:lnTo>
                      <a:pt x="306" y="804"/>
                    </a:lnTo>
                    <a:lnTo>
                      <a:pt x="321" y="804"/>
                    </a:lnTo>
                    <a:lnTo>
                      <a:pt x="336" y="803"/>
                    </a:lnTo>
                    <a:lnTo>
                      <a:pt x="350" y="801"/>
                    </a:lnTo>
                    <a:lnTo>
                      <a:pt x="365" y="799"/>
                    </a:lnTo>
                    <a:lnTo>
                      <a:pt x="379" y="795"/>
                    </a:lnTo>
                    <a:lnTo>
                      <a:pt x="393" y="790"/>
                    </a:lnTo>
                    <a:lnTo>
                      <a:pt x="407" y="785"/>
                    </a:lnTo>
                    <a:lnTo>
                      <a:pt x="421" y="778"/>
                    </a:lnTo>
                    <a:lnTo>
                      <a:pt x="435" y="772"/>
                    </a:lnTo>
                    <a:lnTo>
                      <a:pt x="449" y="764"/>
                    </a:lnTo>
                    <a:lnTo>
                      <a:pt x="462" y="756"/>
                    </a:lnTo>
                    <a:lnTo>
                      <a:pt x="475" y="746"/>
                    </a:lnTo>
                    <a:lnTo>
                      <a:pt x="488" y="736"/>
                    </a:lnTo>
                    <a:lnTo>
                      <a:pt x="516" y="771"/>
                    </a:lnTo>
                    <a:close/>
                    <a:moveTo>
                      <a:pt x="257" y="799"/>
                    </a:moveTo>
                    <a:lnTo>
                      <a:pt x="259" y="799"/>
                    </a:lnTo>
                    <a:lnTo>
                      <a:pt x="262" y="799"/>
                    </a:lnTo>
                    <a:lnTo>
                      <a:pt x="257" y="821"/>
                    </a:lnTo>
                    <a:lnTo>
                      <a:pt x="257" y="799"/>
                    </a:lnTo>
                    <a:close/>
                    <a:moveTo>
                      <a:pt x="257" y="844"/>
                    </a:moveTo>
                    <a:lnTo>
                      <a:pt x="257" y="844"/>
                    </a:lnTo>
                    <a:lnTo>
                      <a:pt x="257" y="799"/>
                    </a:lnTo>
                    <a:lnTo>
                      <a:pt x="257" y="799"/>
                    </a:lnTo>
                    <a:lnTo>
                      <a:pt x="257" y="844"/>
                    </a:lnTo>
                    <a:close/>
                    <a:moveTo>
                      <a:pt x="257" y="844"/>
                    </a:moveTo>
                    <a:lnTo>
                      <a:pt x="255" y="844"/>
                    </a:lnTo>
                    <a:lnTo>
                      <a:pt x="252" y="843"/>
                    </a:lnTo>
                    <a:lnTo>
                      <a:pt x="257" y="821"/>
                    </a:lnTo>
                    <a:lnTo>
                      <a:pt x="257" y="844"/>
                    </a:lnTo>
                    <a:close/>
                    <a:moveTo>
                      <a:pt x="252" y="843"/>
                    </a:moveTo>
                    <a:lnTo>
                      <a:pt x="235" y="839"/>
                    </a:lnTo>
                    <a:lnTo>
                      <a:pt x="219" y="833"/>
                    </a:lnTo>
                    <a:lnTo>
                      <a:pt x="202" y="827"/>
                    </a:lnTo>
                    <a:lnTo>
                      <a:pt x="186" y="819"/>
                    </a:lnTo>
                    <a:lnTo>
                      <a:pt x="171" y="812"/>
                    </a:lnTo>
                    <a:lnTo>
                      <a:pt x="156" y="802"/>
                    </a:lnTo>
                    <a:lnTo>
                      <a:pt x="142" y="792"/>
                    </a:lnTo>
                    <a:lnTo>
                      <a:pt x="129" y="782"/>
                    </a:lnTo>
                    <a:lnTo>
                      <a:pt x="116" y="770"/>
                    </a:lnTo>
                    <a:lnTo>
                      <a:pt x="103" y="757"/>
                    </a:lnTo>
                    <a:lnTo>
                      <a:pt x="92" y="744"/>
                    </a:lnTo>
                    <a:lnTo>
                      <a:pt x="81" y="730"/>
                    </a:lnTo>
                    <a:lnTo>
                      <a:pt x="71" y="715"/>
                    </a:lnTo>
                    <a:lnTo>
                      <a:pt x="60" y="700"/>
                    </a:lnTo>
                    <a:lnTo>
                      <a:pt x="51" y="683"/>
                    </a:lnTo>
                    <a:lnTo>
                      <a:pt x="43" y="666"/>
                    </a:lnTo>
                    <a:lnTo>
                      <a:pt x="84" y="647"/>
                    </a:lnTo>
                    <a:lnTo>
                      <a:pt x="91" y="661"/>
                    </a:lnTo>
                    <a:lnTo>
                      <a:pt x="99" y="675"/>
                    </a:lnTo>
                    <a:lnTo>
                      <a:pt x="107" y="689"/>
                    </a:lnTo>
                    <a:lnTo>
                      <a:pt x="116" y="701"/>
                    </a:lnTo>
                    <a:lnTo>
                      <a:pt x="126" y="714"/>
                    </a:lnTo>
                    <a:lnTo>
                      <a:pt x="136" y="724"/>
                    </a:lnTo>
                    <a:lnTo>
                      <a:pt x="146" y="735"/>
                    </a:lnTo>
                    <a:lnTo>
                      <a:pt x="157" y="746"/>
                    </a:lnTo>
                    <a:lnTo>
                      <a:pt x="169" y="756"/>
                    </a:lnTo>
                    <a:lnTo>
                      <a:pt x="181" y="764"/>
                    </a:lnTo>
                    <a:lnTo>
                      <a:pt x="194" y="772"/>
                    </a:lnTo>
                    <a:lnTo>
                      <a:pt x="207" y="779"/>
                    </a:lnTo>
                    <a:lnTo>
                      <a:pt x="220" y="786"/>
                    </a:lnTo>
                    <a:lnTo>
                      <a:pt x="234" y="791"/>
                    </a:lnTo>
                    <a:lnTo>
                      <a:pt x="248" y="796"/>
                    </a:lnTo>
                    <a:lnTo>
                      <a:pt x="262" y="799"/>
                    </a:lnTo>
                    <a:lnTo>
                      <a:pt x="252" y="843"/>
                    </a:lnTo>
                    <a:close/>
                    <a:moveTo>
                      <a:pt x="43" y="666"/>
                    </a:moveTo>
                    <a:lnTo>
                      <a:pt x="35" y="650"/>
                    </a:lnTo>
                    <a:lnTo>
                      <a:pt x="29" y="632"/>
                    </a:lnTo>
                    <a:lnTo>
                      <a:pt x="22" y="614"/>
                    </a:lnTo>
                    <a:lnTo>
                      <a:pt x="17" y="596"/>
                    </a:lnTo>
                    <a:lnTo>
                      <a:pt x="12" y="577"/>
                    </a:lnTo>
                    <a:lnTo>
                      <a:pt x="8" y="558"/>
                    </a:lnTo>
                    <a:lnTo>
                      <a:pt x="5" y="539"/>
                    </a:lnTo>
                    <a:lnTo>
                      <a:pt x="2" y="518"/>
                    </a:lnTo>
                    <a:lnTo>
                      <a:pt x="1" y="498"/>
                    </a:lnTo>
                    <a:lnTo>
                      <a:pt x="0" y="478"/>
                    </a:lnTo>
                    <a:lnTo>
                      <a:pt x="0" y="457"/>
                    </a:lnTo>
                    <a:lnTo>
                      <a:pt x="1" y="437"/>
                    </a:lnTo>
                    <a:lnTo>
                      <a:pt x="2" y="415"/>
                    </a:lnTo>
                    <a:lnTo>
                      <a:pt x="5" y="395"/>
                    </a:lnTo>
                    <a:lnTo>
                      <a:pt x="8" y="373"/>
                    </a:lnTo>
                    <a:lnTo>
                      <a:pt x="13" y="351"/>
                    </a:lnTo>
                    <a:lnTo>
                      <a:pt x="57" y="361"/>
                    </a:lnTo>
                    <a:lnTo>
                      <a:pt x="53" y="380"/>
                    </a:lnTo>
                    <a:lnTo>
                      <a:pt x="49" y="400"/>
                    </a:lnTo>
                    <a:lnTo>
                      <a:pt x="47" y="419"/>
                    </a:lnTo>
                    <a:lnTo>
                      <a:pt x="46" y="439"/>
                    </a:lnTo>
                    <a:lnTo>
                      <a:pt x="45" y="458"/>
                    </a:lnTo>
                    <a:lnTo>
                      <a:pt x="45" y="476"/>
                    </a:lnTo>
                    <a:lnTo>
                      <a:pt x="46" y="495"/>
                    </a:lnTo>
                    <a:lnTo>
                      <a:pt x="47" y="513"/>
                    </a:lnTo>
                    <a:lnTo>
                      <a:pt x="49" y="531"/>
                    </a:lnTo>
                    <a:lnTo>
                      <a:pt x="53" y="549"/>
                    </a:lnTo>
                    <a:lnTo>
                      <a:pt x="56" y="566"/>
                    </a:lnTo>
                    <a:lnTo>
                      <a:pt x="60" y="583"/>
                    </a:lnTo>
                    <a:lnTo>
                      <a:pt x="65" y="599"/>
                    </a:lnTo>
                    <a:lnTo>
                      <a:pt x="71" y="616"/>
                    </a:lnTo>
                    <a:lnTo>
                      <a:pt x="77" y="632"/>
                    </a:lnTo>
                    <a:lnTo>
                      <a:pt x="84" y="647"/>
                    </a:lnTo>
                    <a:lnTo>
                      <a:pt x="43" y="666"/>
                    </a:lnTo>
                    <a:close/>
                    <a:moveTo>
                      <a:pt x="57" y="357"/>
                    </a:moveTo>
                    <a:lnTo>
                      <a:pt x="57" y="358"/>
                    </a:lnTo>
                    <a:lnTo>
                      <a:pt x="57" y="361"/>
                    </a:lnTo>
                    <a:lnTo>
                      <a:pt x="34" y="357"/>
                    </a:lnTo>
                    <a:lnTo>
                      <a:pt x="57" y="357"/>
                    </a:lnTo>
                    <a:close/>
                    <a:moveTo>
                      <a:pt x="12" y="357"/>
                    </a:moveTo>
                    <a:lnTo>
                      <a:pt x="12" y="356"/>
                    </a:lnTo>
                    <a:lnTo>
                      <a:pt x="57" y="356"/>
                    </a:lnTo>
                    <a:lnTo>
                      <a:pt x="57" y="357"/>
                    </a:lnTo>
                    <a:lnTo>
                      <a:pt x="12" y="357"/>
                    </a:lnTo>
                    <a:close/>
                    <a:moveTo>
                      <a:pt x="12" y="356"/>
                    </a:moveTo>
                    <a:lnTo>
                      <a:pt x="12" y="356"/>
                    </a:lnTo>
                    <a:lnTo>
                      <a:pt x="57" y="356"/>
                    </a:lnTo>
                    <a:lnTo>
                      <a:pt x="57" y="356"/>
                    </a:lnTo>
                    <a:lnTo>
                      <a:pt x="12" y="356"/>
                    </a:lnTo>
                    <a:close/>
                    <a:moveTo>
                      <a:pt x="12" y="356"/>
                    </a:moveTo>
                    <a:lnTo>
                      <a:pt x="12" y="355"/>
                    </a:lnTo>
                    <a:lnTo>
                      <a:pt x="13" y="351"/>
                    </a:lnTo>
                    <a:lnTo>
                      <a:pt x="34" y="356"/>
                    </a:lnTo>
                    <a:lnTo>
                      <a:pt x="12" y="356"/>
                    </a:lnTo>
                    <a:close/>
                    <a:moveTo>
                      <a:pt x="13" y="351"/>
                    </a:moveTo>
                    <a:lnTo>
                      <a:pt x="17" y="330"/>
                    </a:lnTo>
                    <a:lnTo>
                      <a:pt x="23" y="309"/>
                    </a:lnTo>
                    <a:lnTo>
                      <a:pt x="30" y="289"/>
                    </a:lnTo>
                    <a:lnTo>
                      <a:pt x="37" y="269"/>
                    </a:lnTo>
                    <a:lnTo>
                      <a:pt x="45" y="250"/>
                    </a:lnTo>
                    <a:lnTo>
                      <a:pt x="55" y="231"/>
                    </a:lnTo>
                    <a:lnTo>
                      <a:pt x="63" y="213"/>
                    </a:lnTo>
                    <a:lnTo>
                      <a:pt x="74" y="195"/>
                    </a:lnTo>
                    <a:lnTo>
                      <a:pt x="84" y="178"/>
                    </a:lnTo>
                    <a:lnTo>
                      <a:pt x="96" y="162"/>
                    </a:lnTo>
                    <a:lnTo>
                      <a:pt x="107" y="147"/>
                    </a:lnTo>
                    <a:lnTo>
                      <a:pt x="119" y="131"/>
                    </a:lnTo>
                    <a:lnTo>
                      <a:pt x="132" y="117"/>
                    </a:lnTo>
                    <a:lnTo>
                      <a:pt x="145" y="103"/>
                    </a:lnTo>
                    <a:lnTo>
                      <a:pt x="159" y="90"/>
                    </a:lnTo>
                    <a:lnTo>
                      <a:pt x="173" y="79"/>
                    </a:lnTo>
                    <a:lnTo>
                      <a:pt x="201" y="113"/>
                    </a:lnTo>
                    <a:lnTo>
                      <a:pt x="188" y="124"/>
                    </a:lnTo>
                    <a:lnTo>
                      <a:pt x="176" y="136"/>
                    </a:lnTo>
                    <a:lnTo>
                      <a:pt x="165" y="148"/>
                    </a:lnTo>
                    <a:lnTo>
                      <a:pt x="153" y="162"/>
                    </a:lnTo>
                    <a:lnTo>
                      <a:pt x="142" y="175"/>
                    </a:lnTo>
                    <a:lnTo>
                      <a:pt x="131" y="189"/>
                    </a:lnTo>
                    <a:lnTo>
                      <a:pt x="122" y="204"/>
                    </a:lnTo>
                    <a:lnTo>
                      <a:pt x="112" y="219"/>
                    </a:lnTo>
                    <a:lnTo>
                      <a:pt x="103" y="235"/>
                    </a:lnTo>
                    <a:lnTo>
                      <a:pt x="95" y="251"/>
                    </a:lnTo>
                    <a:lnTo>
                      <a:pt x="87" y="268"/>
                    </a:lnTo>
                    <a:lnTo>
                      <a:pt x="79" y="287"/>
                    </a:lnTo>
                    <a:lnTo>
                      <a:pt x="73" y="304"/>
                    </a:lnTo>
                    <a:lnTo>
                      <a:pt x="67" y="322"/>
                    </a:lnTo>
                    <a:lnTo>
                      <a:pt x="61" y="342"/>
                    </a:lnTo>
                    <a:lnTo>
                      <a:pt x="57" y="361"/>
                    </a:lnTo>
                    <a:lnTo>
                      <a:pt x="13" y="351"/>
                    </a:lnTo>
                    <a:close/>
                    <a:moveTo>
                      <a:pt x="173" y="79"/>
                    </a:moveTo>
                    <a:lnTo>
                      <a:pt x="187" y="67"/>
                    </a:lnTo>
                    <a:lnTo>
                      <a:pt x="202" y="56"/>
                    </a:lnTo>
                    <a:lnTo>
                      <a:pt x="217" y="46"/>
                    </a:lnTo>
                    <a:lnTo>
                      <a:pt x="234" y="38"/>
                    </a:lnTo>
                    <a:lnTo>
                      <a:pt x="250" y="29"/>
                    </a:lnTo>
                    <a:lnTo>
                      <a:pt x="266" y="23"/>
                    </a:lnTo>
                    <a:lnTo>
                      <a:pt x="282" y="16"/>
                    </a:lnTo>
                    <a:lnTo>
                      <a:pt x="299" y="11"/>
                    </a:lnTo>
                    <a:lnTo>
                      <a:pt x="316" y="6"/>
                    </a:lnTo>
                    <a:lnTo>
                      <a:pt x="333" y="3"/>
                    </a:lnTo>
                    <a:lnTo>
                      <a:pt x="350" y="1"/>
                    </a:lnTo>
                    <a:lnTo>
                      <a:pt x="367" y="0"/>
                    </a:lnTo>
                    <a:lnTo>
                      <a:pt x="385" y="0"/>
                    </a:lnTo>
                    <a:lnTo>
                      <a:pt x="402" y="1"/>
                    </a:lnTo>
                    <a:lnTo>
                      <a:pt x="420" y="3"/>
                    </a:lnTo>
                    <a:lnTo>
                      <a:pt x="437" y="6"/>
                    </a:lnTo>
                    <a:lnTo>
                      <a:pt x="428" y="51"/>
                    </a:lnTo>
                    <a:lnTo>
                      <a:pt x="413" y="47"/>
                    </a:lnTo>
                    <a:lnTo>
                      <a:pt x="397" y="45"/>
                    </a:lnTo>
                    <a:lnTo>
                      <a:pt x="383" y="45"/>
                    </a:lnTo>
                    <a:lnTo>
                      <a:pt x="368" y="45"/>
                    </a:lnTo>
                    <a:lnTo>
                      <a:pt x="353" y="46"/>
                    </a:lnTo>
                    <a:lnTo>
                      <a:pt x="339" y="48"/>
                    </a:lnTo>
                    <a:lnTo>
                      <a:pt x="324" y="51"/>
                    </a:lnTo>
                    <a:lnTo>
                      <a:pt x="310" y="55"/>
                    </a:lnTo>
                    <a:lnTo>
                      <a:pt x="296" y="59"/>
                    </a:lnTo>
                    <a:lnTo>
                      <a:pt x="281" y="65"/>
                    </a:lnTo>
                    <a:lnTo>
                      <a:pt x="268" y="71"/>
                    </a:lnTo>
                    <a:lnTo>
                      <a:pt x="254" y="78"/>
                    </a:lnTo>
                    <a:lnTo>
                      <a:pt x="240" y="85"/>
                    </a:lnTo>
                    <a:lnTo>
                      <a:pt x="227" y="94"/>
                    </a:lnTo>
                    <a:lnTo>
                      <a:pt x="214" y="103"/>
                    </a:lnTo>
                    <a:lnTo>
                      <a:pt x="201" y="113"/>
                    </a:lnTo>
                    <a:lnTo>
                      <a:pt x="173" y="79"/>
                    </a:lnTo>
                    <a:close/>
                    <a:moveTo>
                      <a:pt x="432" y="51"/>
                    </a:moveTo>
                    <a:lnTo>
                      <a:pt x="430" y="51"/>
                    </a:lnTo>
                    <a:lnTo>
                      <a:pt x="428" y="51"/>
                    </a:lnTo>
                    <a:lnTo>
                      <a:pt x="432" y="28"/>
                    </a:lnTo>
                    <a:lnTo>
                      <a:pt x="432" y="51"/>
                    </a:lnTo>
                    <a:close/>
                    <a:moveTo>
                      <a:pt x="432" y="5"/>
                    </a:moveTo>
                    <a:lnTo>
                      <a:pt x="432" y="5"/>
                    </a:lnTo>
                    <a:lnTo>
                      <a:pt x="432" y="51"/>
                    </a:lnTo>
                    <a:lnTo>
                      <a:pt x="432" y="51"/>
                    </a:lnTo>
                    <a:lnTo>
                      <a:pt x="432" y="5"/>
                    </a:ln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" name="Freeform 290">
                <a:extLst>
                  <a:ext uri="{FF2B5EF4-FFF2-40B4-BE49-F238E27FC236}">
                    <a16:creationId xmlns:a16="http://schemas.microsoft.com/office/drawing/2014/main" id="{31559446-019B-414C-B458-51A60F2726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33" y="1657"/>
                <a:ext cx="1752" cy="53"/>
              </a:xfrm>
              <a:custGeom>
                <a:avLst/>
                <a:gdLst>
                  <a:gd name="T0" fmla="*/ 5384 w 7006"/>
                  <a:gd name="T1" fmla="*/ 99 h 211"/>
                  <a:gd name="T2" fmla="*/ 0 w 7006"/>
                  <a:gd name="T3" fmla="*/ 211 h 211"/>
                  <a:gd name="T4" fmla="*/ 312 w 7006"/>
                  <a:gd name="T5" fmla="*/ 200 h 211"/>
                  <a:gd name="T6" fmla="*/ 623 w 7006"/>
                  <a:gd name="T7" fmla="*/ 188 h 211"/>
                  <a:gd name="T8" fmla="*/ 935 w 7006"/>
                  <a:gd name="T9" fmla="*/ 176 h 211"/>
                  <a:gd name="T10" fmla="*/ 1245 w 7006"/>
                  <a:gd name="T11" fmla="*/ 163 h 211"/>
                  <a:gd name="T12" fmla="*/ 1557 w 7006"/>
                  <a:gd name="T13" fmla="*/ 151 h 211"/>
                  <a:gd name="T14" fmla="*/ 1868 w 7006"/>
                  <a:gd name="T15" fmla="*/ 139 h 211"/>
                  <a:gd name="T16" fmla="*/ 2180 w 7006"/>
                  <a:gd name="T17" fmla="*/ 127 h 211"/>
                  <a:gd name="T18" fmla="*/ 2492 w 7006"/>
                  <a:gd name="T19" fmla="*/ 114 h 211"/>
                  <a:gd name="T20" fmla="*/ 2803 w 7006"/>
                  <a:gd name="T21" fmla="*/ 103 h 211"/>
                  <a:gd name="T22" fmla="*/ 3115 w 7006"/>
                  <a:gd name="T23" fmla="*/ 91 h 211"/>
                  <a:gd name="T24" fmla="*/ 3426 w 7006"/>
                  <a:gd name="T25" fmla="*/ 79 h 211"/>
                  <a:gd name="T26" fmla="*/ 3738 w 7006"/>
                  <a:gd name="T27" fmla="*/ 66 h 211"/>
                  <a:gd name="T28" fmla="*/ 4049 w 7006"/>
                  <a:gd name="T29" fmla="*/ 54 h 211"/>
                  <a:gd name="T30" fmla="*/ 4361 w 7006"/>
                  <a:gd name="T31" fmla="*/ 41 h 211"/>
                  <a:gd name="T32" fmla="*/ 4672 w 7006"/>
                  <a:gd name="T33" fmla="*/ 29 h 211"/>
                  <a:gd name="T34" fmla="*/ 4984 w 7006"/>
                  <a:gd name="T35" fmla="*/ 16 h 211"/>
                  <a:gd name="T36" fmla="*/ 5205 w 7006"/>
                  <a:gd name="T37" fmla="*/ 8 h 211"/>
                  <a:gd name="T38" fmla="*/ 5400 w 7006"/>
                  <a:gd name="T39" fmla="*/ 2 h 211"/>
                  <a:gd name="T40" fmla="*/ 5488 w 7006"/>
                  <a:gd name="T41" fmla="*/ 1 h 211"/>
                  <a:gd name="T42" fmla="*/ 5571 w 7006"/>
                  <a:gd name="T43" fmla="*/ 0 h 211"/>
                  <a:gd name="T44" fmla="*/ 5650 w 7006"/>
                  <a:gd name="T45" fmla="*/ 0 h 211"/>
                  <a:gd name="T46" fmla="*/ 5723 w 7006"/>
                  <a:gd name="T47" fmla="*/ 0 h 211"/>
                  <a:gd name="T48" fmla="*/ 5792 w 7006"/>
                  <a:gd name="T49" fmla="*/ 0 h 211"/>
                  <a:gd name="T50" fmla="*/ 5858 w 7006"/>
                  <a:gd name="T51" fmla="*/ 2 h 211"/>
                  <a:gd name="T52" fmla="*/ 5920 w 7006"/>
                  <a:gd name="T53" fmla="*/ 3 h 211"/>
                  <a:gd name="T54" fmla="*/ 5978 w 7006"/>
                  <a:gd name="T55" fmla="*/ 6 h 211"/>
                  <a:gd name="T56" fmla="*/ 6034 w 7006"/>
                  <a:gd name="T57" fmla="*/ 9 h 211"/>
                  <a:gd name="T58" fmla="*/ 6087 w 7006"/>
                  <a:gd name="T59" fmla="*/ 12 h 211"/>
                  <a:gd name="T60" fmla="*/ 6137 w 7006"/>
                  <a:gd name="T61" fmla="*/ 16 h 211"/>
                  <a:gd name="T62" fmla="*/ 6186 w 7006"/>
                  <a:gd name="T63" fmla="*/ 21 h 211"/>
                  <a:gd name="T64" fmla="*/ 6280 w 7006"/>
                  <a:gd name="T65" fmla="*/ 30 h 211"/>
                  <a:gd name="T66" fmla="*/ 6370 w 7006"/>
                  <a:gd name="T67" fmla="*/ 41 h 211"/>
                  <a:gd name="T68" fmla="*/ 6460 w 7006"/>
                  <a:gd name="T69" fmla="*/ 54 h 211"/>
                  <a:gd name="T70" fmla="*/ 6553 w 7006"/>
                  <a:gd name="T71" fmla="*/ 68 h 211"/>
                  <a:gd name="T72" fmla="*/ 6652 w 7006"/>
                  <a:gd name="T73" fmla="*/ 83 h 211"/>
                  <a:gd name="T74" fmla="*/ 6757 w 7006"/>
                  <a:gd name="T75" fmla="*/ 99 h 211"/>
                  <a:gd name="T76" fmla="*/ 6875 w 7006"/>
                  <a:gd name="T77" fmla="*/ 115 h 211"/>
                  <a:gd name="T78" fmla="*/ 7006 w 7006"/>
                  <a:gd name="T79" fmla="*/ 133 h 211"/>
                  <a:gd name="T80" fmla="*/ 6921 w 7006"/>
                  <a:gd name="T81" fmla="*/ 132 h 211"/>
                  <a:gd name="T82" fmla="*/ 6837 w 7006"/>
                  <a:gd name="T83" fmla="*/ 130 h 211"/>
                  <a:gd name="T84" fmla="*/ 6755 w 7006"/>
                  <a:gd name="T85" fmla="*/ 126 h 211"/>
                  <a:gd name="T86" fmla="*/ 6674 w 7006"/>
                  <a:gd name="T87" fmla="*/ 123 h 211"/>
                  <a:gd name="T88" fmla="*/ 6592 w 7006"/>
                  <a:gd name="T89" fmla="*/ 120 h 211"/>
                  <a:gd name="T90" fmla="*/ 6508 w 7006"/>
                  <a:gd name="T91" fmla="*/ 117 h 211"/>
                  <a:gd name="T92" fmla="*/ 6423 w 7006"/>
                  <a:gd name="T93" fmla="*/ 113 h 211"/>
                  <a:gd name="T94" fmla="*/ 6334 w 7006"/>
                  <a:gd name="T95" fmla="*/ 110 h 211"/>
                  <a:gd name="T96" fmla="*/ 6240 w 7006"/>
                  <a:gd name="T97" fmla="*/ 107 h 211"/>
                  <a:gd name="T98" fmla="*/ 6142 w 7006"/>
                  <a:gd name="T99" fmla="*/ 105 h 211"/>
                  <a:gd name="T100" fmla="*/ 6036 w 7006"/>
                  <a:gd name="T101" fmla="*/ 101 h 211"/>
                  <a:gd name="T102" fmla="*/ 5924 w 7006"/>
                  <a:gd name="T103" fmla="*/ 100 h 211"/>
                  <a:gd name="T104" fmla="*/ 5803 w 7006"/>
                  <a:gd name="T105" fmla="*/ 98 h 211"/>
                  <a:gd name="T106" fmla="*/ 5674 w 7006"/>
                  <a:gd name="T107" fmla="*/ 98 h 211"/>
                  <a:gd name="T108" fmla="*/ 5535 w 7006"/>
                  <a:gd name="T109" fmla="*/ 98 h 211"/>
                  <a:gd name="T110" fmla="*/ 5384 w 7006"/>
                  <a:gd name="T111" fmla="*/ 99 h 2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006" h="211">
                    <a:moveTo>
                      <a:pt x="5384" y="99"/>
                    </a:moveTo>
                    <a:lnTo>
                      <a:pt x="0" y="211"/>
                    </a:lnTo>
                    <a:lnTo>
                      <a:pt x="312" y="200"/>
                    </a:lnTo>
                    <a:lnTo>
                      <a:pt x="623" y="188"/>
                    </a:lnTo>
                    <a:lnTo>
                      <a:pt x="935" y="176"/>
                    </a:lnTo>
                    <a:lnTo>
                      <a:pt x="1245" y="163"/>
                    </a:lnTo>
                    <a:lnTo>
                      <a:pt x="1557" y="151"/>
                    </a:lnTo>
                    <a:lnTo>
                      <a:pt x="1868" y="139"/>
                    </a:lnTo>
                    <a:lnTo>
                      <a:pt x="2180" y="127"/>
                    </a:lnTo>
                    <a:lnTo>
                      <a:pt x="2492" y="114"/>
                    </a:lnTo>
                    <a:lnTo>
                      <a:pt x="2803" y="103"/>
                    </a:lnTo>
                    <a:lnTo>
                      <a:pt x="3115" y="91"/>
                    </a:lnTo>
                    <a:lnTo>
                      <a:pt x="3426" y="79"/>
                    </a:lnTo>
                    <a:lnTo>
                      <a:pt x="3738" y="66"/>
                    </a:lnTo>
                    <a:lnTo>
                      <a:pt x="4049" y="54"/>
                    </a:lnTo>
                    <a:lnTo>
                      <a:pt x="4361" y="41"/>
                    </a:lnTo>
                    <a:lnTo>
                      <a:pt x="4672" y="29"/>
                    </a:lnTo>
                    <a:lnTo>
                      <a:pt x="4984" y="16"/>
                    </a:lnTo>
                    <a:lnTo>
                      <a:pt x="5205" y="8"/>
                    </a:lnTo>
                    <a:lnTo>
                      <a:pt x="5400" y="2"/>
                    </a:lnTo>
                    <a:lnTo>
                      <a:pt x="5488" y="1"/>
                    </a:lnTo>
                    <a:lnTo>
                      <a:pt x="5571" y="0"/>
                    </a:lnTo>
                    <a:lnTo>
                      <a:pt x="5650" y="0"/>
                    </a:lnTo>
                    <a:lnTo>
                      <a:pt x="5723" y="0"/>
                    </a:lnTo>
                    <a:lnTo>
                      <a:pt x="5792" y="0"/>
                    </a:lnTo>
                    <a:lnTo>
                      <a:pt x="5858" y="2"/>
                    </a:lnTo>
                    <a:lnTo>
                      <a:pt x="5920" y="3"/>
                    </a:lnTo>
                    <a:lnTo>
                      <a:pt x="5978" y="6"/>
                    </a:lnTo>
                    <a:lnTo>
                      <a:pt x="6034" y="9"/>
                    </a:lnTo>
                    <a:lnTo>
                      <a:pt x="6087" y="12"/>
                    </a:lnTo>
                    <a:lnTo>
                      <a:pt x="6137" y="16"/>
                    </a:lnTo>
                    <a:lnTo>
                      <a:pt x="6186" y="21"/>
                    </a:lnTo>
                    <a:lnTo>
                      <a:pt x="6280" y="30"/>
                    </a:lnTo>
                    <a:lnTo>
                      <a:pt x="6370" y="41"/>
                    </a:lnTo>
                    <a:lnTo>
                      <a:pt x="6460" y="54"/>
                    </a:lnTo>
                    <a:lnTo>
                      <a:pt x="6553" y="68"/>
                    </a:lnTo>
                    <a:lnTo>
                      <a:pt x="6652" y="83"/>
                    </a:lnTo>
                    <a:lnTo>
                      <a:pt x="6757" y="99"/>
                    </a:lnTo>
                    <a:lnTo>
                      <a:pt x="6875" y="115"/>
                    </a:lnTo>
                    <a:lnTo>
                      <a:pt x="7006" y="133"/>
                    </a:lnTo>
                    <a:lnTo>
                      <a:pt x="6921" y="132"/>
                    </a:lnTo>
                    <a:lnTo>
                      <a:pt x="6837" y="130"/>
                    </a:lnTo>
                    <a:lnTo>
                      <a:pt x="6755" y="126"/>
                    </a:lnTo>
                    <a:lnTo>
                      <a:pt x="6674" y="123"/>
                    </a:lnTo>
                    <a:lnTo>
                      <a:pt x="6592" y="120"/>
                    </a:lnTo>
                    <a:lnTo>
                      <a:pt x="6508" y="117"/>
                    </a:lnTo>
                    <a:lnTo>
                      <a:pt x="6423" y="113"/>
                    </a:lnTo>
                    <a:lnTo>
                      <a:pt x="6334" y="110"/>
                    </a:lnTo>
                    <a:lnTo>
                      <a:pt x="6240" y="107"/>
                    </a:lnTo>
                    <a:lnTo>
                      <a:pt x="6142" y="105"/>
                    </a:lnTo>
                    <a:lnTo>
                      <a:pt x="6036" y="101"/>
                    </a:lnTo>
                    <a:lnTo>
                      <a:pt x="5924" y="100"/>
                    </a:lnTo>
                    <a:lnTo>
                      <a:pt x="5803" y="98"/>
                    </a:lnTo>
                    <a:lnTo>
                      <a:pt x="5674" y="98"/>
                    </a:lnTo>
                    <a:lnTo>
                      <a:pt x="5535" y="98"/>
                    </a:lnTo>
                    <a:lnTo>
                      <a:pt x="5384" y="99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" name="Freeform 291">
                <a:extLst>
                  <a:ext uri="{FF2B5EF4-FFF2-40B4-BE49-F238E27FC236}">
                    <a16:creationId xmlns:a16="http://schemas.microsoft.com/office/drawing/2014/main" id="{840D258C-F54E-4CEF-B0B3-755C301CE2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52" y="1909"/>
                <a:ext cx="811" cy="62"/>
              </a:xfrm>
              <a:custGeom>
                <a:avLst/>
                <a:gdLst>
                  <a:gd name="T0" fmla="*/ 3240 w 3240"/>
                  <a:gd name="T1" fmla="*/ 48 h 248"/>
                  <a:gd name="T2" fmla="*/ 3119 w 3240"/>
                  <a:gd name="T3" fmla="*/ 0 h 248"/>
                  <a:gd name="T4" fmla="*/ 0 w 3240"/>
                  <a:gd name="T5" fmla="*/ 248 h 248"/>
                  <a:gd name="T6" fmla="*/ 3240 w 3240"/>
                  <a:gd name="T7" fmla="*/ 48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40" h="248">
                    <a:moveTo>
                      <a:pt x="3240" y="48"/>
                    </a:moveTo>
                    <a:lnTo>
                      <a:pt x="3119" y="0"/>
                    </a:lnTo>
                    <a:lnTo>
                      <a:pt x="0" y="248"/>
                    </a:lnTo>
                    <a:lnTo>
                      <a:pt x="3240" y="48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pic>
            <p:nvPicPr>
              <p:cNvPr id="1316" name="Picture 292">
                <a:extLst>
                  <a:ext uri="{FF2B5EF4-FFF2-40B4-BE49-F238E27FC236}">
                    <a16:creationId xmlns:a16="http://schemas.microsoft.com/office/drawing/2014/main" id="{A69BAEAC-F77D-44E8-AE88-16954F1B9030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587" y="2023"/>
                <a:ext cx="185" cy="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17" name="Picture 293">
                <a:extLst>
                  <a:ext uri="{FF2B5EF4-FFF2-40B4-BE49-F238E27FC236}">
                    <a16:creationId xmlns:a16="http://schemas.microsoft.com/office/drawing/2014/main" id="{790102EB-9903-4A87-9DAE-7105E998846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18" y="1881"/>
                <a:ext cx="142" cy="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6" name="Freeform 294">
                <a:extLst>
                  <a:ext uri="{FF2B5EF4-FFF2-40B4-BE49-F238E27FC236}">
                    <a16:creationId xmlns:a16="http://schemas.microsoft.com/office/drawing/2014/main" id="{ABB72C2B-8D95-4248-BA97-73E4308B77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8" y="1426"/>
                <a:ext cx="218" cy="202"/>
              </a:xfrm>
              <a:custGeom>
                <a:avLst/>
                <a:gdLst>
                  <a:gd name="T0" fmla="*/ 0 w 873"/>
                  <a:gd name="T1" fmla="*/ 809 h 809"/>
                  <a:gd name="T2" fmla="*/ 70 w 873"/>
                  <a:gd name="T3" fmla="*/ 800 h 809"/>
                  <a:gd name="T4" fmla="*/ 129 w 873"/>
                  <a:gd name="T5" fmla="*/ 752 h 809"/>
                  <a:gd name="T6" fmla="*/ 186 w 873"/>
                  <a:gd name="T7" fmla="*/ 703 h 809"/>
                  <a:gd name="T8" fmla="*/ 241 w 873"/>
                  <a:gd name="T9" fmla="*/ 655 h 809"/>
                  <a:gd name="T10" fmla="*/ 294 w 873"/>
                  <a:gd name="T11" fmla="*/ 605 h 809"/>
                  <a:gd name="T12" fmla="*/ 347 w 873"/>
                  <a:gd name="T13" fmla="*/ 555 h 809"/>
                  <a:gd name="T14" fmla="*/ 398 w 873"/>
                  <a:gd name="T15" fmla="*/ 506 h 809"/>
                  <a:gd name="T16" fmla="*/ 447 w 873"/>
                  <a:gd name="T17" fmla="*/ 455 h 809"/>
                  <a:gd name="T18" fmla="*/ 497 w 873"/>
                  <a:gd name="T19" fmla="*/ 406 h 809"/>
                  <a:gd name="T20" fmla="*/ 544 w 873"/>
                  <a:gd name="T21" fmla="*/ 355 h 809"/>
                  <a:gd name="T22" fmla="*/ 592 w 873"/>
                  <a:gd name="T23" fmla="*/ 304 h 809"/>
                  <a:gd name="T24" fmla="*/ 639 w 873"/>
                  <a:gd name="T25" fmla="*/ 254 h 809"/>
                  <a:gd name="T26" fmla="*/ 686 w 873"/>
                  <a:gd name="T27" fmla="*/ 203 h 809"/>
                  <a:gd name="T28" fmla="*/ 733 w 873"/>
                  <a:gd name="T29" fmla="*/ 152 h 809"/>
                  <a:gd name="T30" fmla="*/ 779 w 873"/>
                  <a:gd name="T31" fmla="*/ 101 h 809"/>
                  <a:gd name="T32" fmla="*/ 826 w 873"/>
                  <a:gd name="T33" fmla="*/ 51 h 809"/>
                  <a:gd name="T34" fmla="*/ 873 w 873"/>
                  <a:gd name="T35" fmla="*/ 0 h 809"/>
                  <a:gd name="T36" fmla="*/ 821 w 873"/>
                  <a:gd name="T37" fmla="*/ 51 h 809"/>
                  <a:gd name="T38" fmla="*/ 771 w 873"/>
                  <a:gd name="T39" fmla="*/ 103 h 809"/>
                  <a:gd name="T40" fmla="*/ 719 w 873"/>
                  <a:gd name="T41" fmla="*/ 153 h 809"/>
                  <a:gd name="T42" fmla="*/ 668 w 873"/>
                  <a:gd name="T43" fmla="*/ 205 h 809"/>
                  <a:gd name="T44" fmla="*/ 617 w 873"/>
                  <a:gd name="T45" fmla="*/ 257 h 809"/>
                  <a:gd name="T46" fmla="*/ 565 w 873"/>
                  <a:gd name="T47" fmla="*/ 307 h 809"/>
                  <a:gd name="T48" fmla="*/ 513 w 873"/>
                  <a:gd name="T49" fmla="*/ 359 h 809"/>
                  <a:gd name="T50" fmla="*/ 461 w 873"/>
                  <a:gd name="T51" fmla="*/ 410 h 809"/>
                  <a:gd name="T52" fmla="*/ 407 w 873"/>
                  <a:gd name="T53" fmla="*/ 461 h 809"/>
                  <a:gd name="T54" fmla="*/ 354 w 873"/>
                  <a:gd name="T55" fmla="*/ 511 h 809"/>
                  <a:gd name="T56" fmla="*/ 299 w 873"/>
                  <a:gd name="T57" fmla="*/ 562 h 809"/>
                  <a:gd name="T58" fmla="*/ 241 w 873"/>
                  <a:gd name="T59" fmla="*/ 611 h 809"/>
                  <a:gd name="T60" fmla="*/ 183 w 873"/>
                  <a:gd name="T61" fmla="*/ 662 h 809"/>
                  <a:gd name="T62" fmla="*/ 124 w 873"/>
                  <a:gd name="T63" fmla="*/ 711 h 809"/>
                  <a:gd name="T64" fmla="*/ 63 w 873"/>
                  <a:gd name="T65" fmla="*/ 760 h 809"/>
                  <a:gd name="T66" fmla="*/ 0 w 873"/>
                  <a:gd name="T67" fmla="*/ 809 h 8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873" h="809">
                    <a:moveTo>
                      <a:pt x="0" y="809"/>
                    </a:moveTo>
                    <a:lnTo>
                      <a:pt x="70" y="800"/>
                    </a:lnTo>
                    <a:lnTo>
                      <a:pt x="129" y="752"/>
                    </a:lnTo>
                    <a:lnTo>
                      <a:pt x="186" y="703"/>
                    </a:lnTo>
                    <a:lnTo>
                      <a:pt x="241" y="655"/>
                    </a:lnTo>
                    <a:lnTo>
                      <a:pt x="294" y="605"/>
                    </a:lnTo>
                    <a:lnTo>
                      <a:pt x="347" y="555"/>
                    </a:lnTo>
                    <a:lnTo>
                      <a:pt x="398" y="506"/>
                    </a:lnTo>
                    <a:lnTo>
                      <a:pt x="447" y="455"/>
                    </a:lnTo>
                    <a:lnTo>
                      <a:pt x="497" y="406"/>
                    </a:lnTo>
                    <a:lnTo>
                      <a:pt x="544" y="355"/>
                    </a:lnTo>
                    <a:lnTo>
                      <a:pt x="592" y="304"/>
                    </a:lnTo>
                    <a:lnTo>
                      <a:pt x="639" y="254"/>
                    </a:lnTo>
                    <a:lnTo>
                      <a:pt x="686" y="203"/>
                    </a:lnTo>
                    <a:lnTo>
                      <a:pt x="733" y="152"/>
                    </a:lnTo>
                    <a:lnTo>
                      <a:pt x="779" y="101"/>
                    </a:lnTo>
                    <a:lnTo>
                      <a:pt x="826" y="51"/>
                    </a:lnTo>
                    <a:lnTo>
                      <a:pt x="873" y="0"/>
                    </a:lnTo>
                    <a:lnTo>
                      <a:pt x="821" y="51"/>
                    </a:lnTo>
                    <a:lnTo>
                      <a:pt x="771" y="103"/>
                    </a:lnTo>
                    <a:lnTo>
                      <a:pt x="719" y="153"/>
                    </a:lnTo>
                    <a:lnTo>
                      <a:pt x="668" y="205"/>
                    </a:lnTo>
                    <a:lnTo>
                      <a:pt x="617" y="257"/>
                    </a:lnTo>
                    <a:lnTo>
                      <a:pt x="565" y="307"/>
                    </a:lnTo>
                    <a:lnTo>
                      <a:pt x="513" y="359"/>
                    </a:lnTo>
                    <a:lnTo>
                      <a:pt x="461" y="410"/>
                    </a:lnTo>
                    <a:lnTo>
                      <a:pt x="407" y="461"/>
                    </a:lnTo>
                    <a:lnTo>
                      <a:pt x="354" y="511"/>
                    </a:lnTo>
                    <a:lnTo>
                      <a:pt x="299" y="562"/>
                    </a:lnTo>
                    <a:lnTo>
                      <a:pt x="241" y="611"/>
                    </a:lnTo>
                    <a:lnTo>
                      <a:pt x="183" y="662"/>
                    </a:lnTo>
                    <a:lnTo>
                      <a:pt x="124" y="711"/>
                    </a:lnTo>
                    <a:lnTo>
                      <a:pt x="63" y="760"/>
                    </a:lnTo>
                    <a:lnTo>
                      <a:pt x="0" y="809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pic>
            <p:nvPicPr>
              <p:cNvPr id="1319" name="Picture 295">
                <a:extLst>
                  <a:ext uri="{FF2B5EF4-FFF2-40B4-BE49-F238E27FC236}">
                    <a16:creationId xmlns:a16="http://schemas.microsoft.com/office/drawing/2014/main" id="{943A2F48-1DE9-4B4D-9C2D-DC1B019C2E8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978" y="1697"/>
                <a:ext cx="282" cy="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7" name="Freeform 296">
                <a:extLst>
                  <a:ext uri="{FF2B5EF4-FFF2-40B4-BE49-F238E27FC236}">
                    <a16:creationId xmlns:a16="http://schemas.microsoft.com/office/drawing/2014/main" id="{A7C23581-9C80-4E5C-9086-26AB906B26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4" y="1799"/>
                <a:ext cx="16" cy="19"/>
              </a:xfrm>
              <a:custGeom>
                <a:avLst/>
                <a:gdLst>
                  <a:gd name="T0" fmla="*/ 27 w 61"/>
                  <a:gd name="T1" fmla="*/ 0 h 78"/>
                  <a:gd name="T2" fmla="*/ 37 w 61"/>
                  <a:gd name="T3" fmla="*/ 0 h 78"/>
                  <a:gd name="T4" fmla="*/ 42 w 61"/>
                  <a:gd name="T5" fmla="*/ 1 h 78"/>
                  <a:gd name="T6" fmla="*/ 47 w 61"/>
                  <a:gd name="T7" fmla="*/ 2 h 78"/>
                  <a:gd name="T8" fmla="*/ 51 w 61"/>
                  <a:gd name="T9" fmla="*/ 4 h 78"/>
                  <a:gd name="T10" fmla="*/ 55 w 61"/>
                  <a:gd name="T11" fmla="*/ 8 h 78"/>
                  <a:gd name="T12" fmla="*/ 58 w 61"/>
                  <a:gd name="T13" fmla="*/ 12 h 78"/>
                  <a:gd name="T14" fmla="*/ 60 w 61"/>
                  <a:gd name="T15" fmla="*/ 16 h 78"/>
                  <a:gd name="T16" fmla="*/ 61 w 61"/>
                  <a:gd name="T17" fmla="*/ 21 h 78"/>
                  <a:gd name="T18" fmla="*/ 61 w 61"/>
                  <a:gd name="T19" fmla="*/ 26 h 78"/>
                  <a:gd name="T20" fmla="*/ 61 w 61"/>
                  <a:gd name="T21" fmla="*/ 53 h 78"/>
                  <a:gd name="T22" fmla="*/ 60 w 61"/>
                  <a:gd name="T23" fmla="*/ 58 h 78"/>
                  <a:gd name="T24" fmla="*/ 59 w 61"/>
                  <a:gd name="T25" fmla="*/ 63 h 78"/>
                  <a:gd name="T26" fmla="*/ 56 w 61"/>
                  <a:gd name="T27" fmla="*/ 67 h 78"/>
                  <a:gd name="T28" fmla="*/ 53 w 61"/>
                  <a:gd name="T29" fmla="*/ 70 h 78"/>
                  <a:gd name="T30" fmla="*/ 49 w 61"/>
                  <a:gd name="T31" fmla="*/ 73 h 78"/>
                  <a:gd name="T32" fmla="*/ 45 w 61"/>
                  <a:gd name="T33" fmla="*/ 76 h 78"/>
                  <a:gd name="T34" fmla="*/ 40 w 61"/>
                  <a:gd name="T35" fmla="*/ 77 h 78"/>
                  <a:gd name="T36" fmla="*/ 35 w 61"/>
                  <a:gd name="T37" fmla="*/ 78 h 78"/>
                  <a:gd name="T38" fmla="*/ 25 w 61"/>
                  <a:gd name="T39" fmla="*/ 77 h 78"/>
                  <a:gd name="T40" fmla="*/ 19 w 61"/>
                  <a:gd name="T41" fmla="*/ 77 h 78"/>
                  <a:gd name="T42" fmla="*/ 15 w 61"/>
                  <a:gd name="T43" fmla="*/ 75 h 78"/>
                  <a:gd name="T44" fmla="*/ 10 w 61"/>
                  <a:gd name="T45" fmla="*/ 72 h 78"/>
                  <a:gd name="T46" fmla="*/ 7 w 61"/>
                  <a:gd name="T47" fmla="*/ 69 h 78"/>
                  <a:gd name="T48" fmla="*/ 4 w 61"/>
                  <a:gd name="T49" fmla="*/ 66 h 78"/>
                  <a:gd name="T50" fmla="*/ 2 w 61"/>
                  <a:gd name="T51" fmla="*/ 62 h 78"/>
                  <a:gd name="T52" fmla="*/ 1 w 61"/>
                  <a:gd name="T53" fmla="*/ 56 h 78"/>
                  <a:gd name="T54" fmla="*/ 0 w 61"/>
                  <a:gd name="T55" fmla="*/ 52 h 78"/>
                  <a:gd name="T56" fmla="*/ 1 w 61"/>
                  <a:gd name="T57" fmla="*/ 24 h 78"/>
                  <a:gd name="T58" fmla="*/ 2 w 61"/>
                  <a:gd name="T59" fmla="*/ 20 h 78"/>
                  <a:gd name="T60" fmla="*/ 3 w 61"/>
                  <a:gd name="T61" fmla="*/ 14 h 78"/>
                  <a:gd name="T62" fmla="*/ 5 w 61"/>
                  <a:gd name="T63" fmla="*/ 10 h 78"/>
                  <a:gd name="T64" fmla="*/ 8 w 61"/>
                  <a:gd name="T65" fmla="*/ 7 h 78"/>
                  <a:gd name="T66" fmla="*/ 13 w 61"/>
                  <a:gd name="T67" fmla="*/ 3 h 78"/>
                  <a:gd name="T68" fmla="*/ 17 w 61"/>
                  <a:gd name="T69" fmla="*/ 1 h 78"/>
                  <a:gd name="T70" fmla="*/ 21 w 61"/>
                  <a:gd name="T71" fmla="*/ 0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1" y="4"/>
                    </a:lnTo>
                    <a:lnTo>
                      <a:pt x="55" y="8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1" y="26"/>
                    </a:lnTo>
                    <a:lnTo>
                      <a:pt x="61" y="53"/>
                    </a:lnTo>
                    <a:lnTo>
                      <a:pt x="60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49" y="73"/>
                    </a:lnTo>
                    <a:lnTo>
                      <a:pt x="45" y="76"/>
                    </a:lnTo>
                    <a:lnTo>
                      <a:pt x="40" y="77"/>
                    </a:lnTo>
                    <a:lnTo>
                      <a:pt x="35" y="78"/>
                    </a:lnTo>
                    <a:lnTo>
                      <a:pt x="25" y="77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0" y="72"/>
                    </a:lnTo>
                    <a:lnTo>
                      <a:pt x="7" y="69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6"/>
                    </a:lnTo>
                    <a:lnTo>
                      <a:pt x="0" y="52"/>
                    </a:lnTo>
                    <a:lnTo>
                      <a:pt x="1" y="24"/>
                    </a:lnTo>
                    <a:lnTo>
                      <a:pt x="2" y="20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8" y="7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1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" name="Freeform 297">
                <a:extLst>
                  <a:ext uri="{FF2B5EF4-FFF2-40B4-BE49-F238E27FC236}">
                    <a16:creationId xmlns:a16="http://schemas.microsoft.com/office/drawing/2014/main" id="{A6A68D8E-A5D9-4080-95A8-65BF9713E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" y="1798"/>
                <a:ext cx="16" cy="19"/>
              </a:xfrm>
              <a:custGeom>
                <a:avLst/>
                <a:gdLst>
                  <a:gd name="T0" fmla="*/ 27 w 61"/>
                  <a:gd name="T1" fmla="*/ 0 h 78"/>
                  <a:gd name="T2" fmla="*/ 38 w 61"/>
                  <a:gd name="T3" fmla="*/ 0 h 78"/>
                  <a:gd name="T4" fmla="*/ 42 w 61"/>
                  <a:gd name="T5" fmla="*/ 1 h 78"/>
                  <a:gd name="T6" fmla="*/ 47 w 61"/>
                  <a:gd name="T7" fmla="*/ 2 h 78"/>
                  <a:gd name="T8" fmla="*/ 52 w 61"/>
                  <a:gd name="T9" fmla="*/ 5 h 78"/>
                  <a:gd name="T10" fmla="*/ 55 w 61"/>
                  <a:gd name="T11" fmla="*/ 9 h 78"/>
                  <a:gd name="T12" fmla="*/ 58 w 61"/>
                  <a:gd name="T13" fmla="*/ 12 h 78"/>
                  <a:gd name="T14" fmla="*/ 60 w 61"/>
                  <a:gd name="T15" fmla="*/ 16 h 78"/>
                  <a:gd name="T16" fmla="*/ 61 w 61"/>
                  <a:gd name="T17" fmla="*/ 22 h 78"/>
                  <a:gd name="T18" fmla="*/ 61 w 61"/>
                  <a:gd name="T19" fmla="*/ 26 h 78"/>
                  <a:gd name="T20" fmla="*/ 61 w 61"/>
                  <a:gd name="T21" fmla="*/ 53 h 78"/>
                  <a:gd name="T22" fmla="*/ 60 w 61"/>
                  <a:gd name="T23" fmla="*/ 58 h 78"/>
                  <a:gd name="T24" fmla="*/ 58 w 61"/>
                  <a:gd name="T25" fmla="*/ 63 h 78"/>
                  <a:gd name="T26" fmla="*/ 56 w 61"/>
                  <a:gd name="T27" fmla="*/ 67 h 78"/>
                  <a:gd name="T28" fmla="*/ 53 w 61"/>
                  <a:gd name="T29" fmla="*/ 71 h 78"/>
                  <a:gd name="T30" fmla="*/ 49 w 61"/>
                  <a:gd name="T31" fmla="*/ 73 h 78"/>
                  <a:gd name="T32" fmla="*/ 45 w 61"/>
                  <a:gd name="T33" fmla="*/ 75 h 78"/>
                  <a:gd name="T34" fmla="*/ 40 w 61"/>
                  <a:gd name="T35" fmla="*/ 78 h 78"/>
                  <a:gd name="T36" fmla="*/ 35 w 61"/>
                  <a:gd name="T37" fmla="*/ 78 h 78"/>
                  <a:gd name="T38" fmla="*/ 25 w 61"/>
                  <a:gd name="T39" fmla="*/ 78 h 78"/>
                  <a:gd name="T40" fmla="*/ 19 w 61"/>
                  <a:gd name="T41" fmla="*/ 77 h 78"/>
                  <a:gd name="T42" fmla="*/ 15 w 61"/>
                  <a:gd name="T43" fmla="*/ 75 h 78"/>
                  <a:gd name="T44" fmla="*/ 11 w 61"/>
                  <a:gd name="T45" fmla="*/ 72 h 78"/>
                  <a:gd name="T46" fmla="*/ 7 w 61"/>
                  <a:gd name="T47" fmla="*/ 70 h 78"/>
                  <a:gd name="T48" fmla="*/ 4 w 61"/>
                  <a:gd name="T49" fmla="*/ 66 h 78"/>
                  <a:gd name="T50" fmla="*/ 2 w 61"/>
                  <a:gd name="T51" fmla="*/ 61 h 78"/>
                  <a:gd name="T52" fmla="*/ 1 w 61"/>
                  <a:gd name="T53" fmla="*/ 57 h 78"/>
                  <a:gd name="T54" fmla="*/ 0 w 61"/>
                  <a:gd name="T55" fmla="*/ 52 h 78"/>
                  <a:gd name="T56" fmla="*/ 1 w 61"/>
                  <a:gd name="T57" fmla="*/ 25 h 78"/>
                  <a:gd name="T58" fmla="*/ 2 w 61"/>
                  <a:gd name="T59" fmla="*/ 19 h 78"/>
                  <a:gd name="T60" fmla="*/ 3 w 61"/>
                  <a:gd name="T61" fmla="*/ 15 h 78"/>
                  <a:gd name="T62" fmla="*/ 5 w 61"/>
                  <a:gd name="T63" fmla="*/ 11 h 78"/>
                  <a:gd name="T64" fmla="*/ 8 w 61"/>
                  <a:gd name="T65" fmla="*/ 6 h 78"/>
                  <a:gd name="T66" fmla="*/ 13 w 61"/>
                  <a:gd name="T67" fmla="*/ 4 h 78"/>
                  <a:gd name="T68" fmla="*/ 17 w 61"/>
                  <a:gd name="T69" fmla="*/ 2 h 78"/>
                  <a:gd name="T70" fmla="*/ 21 w 61"/>
                  <a:gd name="T71" fmla="*/ 0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2" y="5"/>
                    </a:lnTo>
                    <a:lnTo>
                      <a:pt x="55" y="9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2"/>
                    </a:lnTo>
                    <a:lnTo>
                      <a:pt x="61" y="26"/>
                    </a:lnTo>
                    <a:lnTo>
                      <a:pt x="61" y="53"/>
                    </a:lnTo>
                    <a:lnTo>
                      <a:pt x="60" y="58"/>
                    </a:lnTo>
                    <a:lnTo>
                      <a:pt x="58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49" y="73"/>
                    </a:lnTo>
                    <a:lnTo>
                      <a:pt x="45" y="75"/>
                    </a:lnTo>
                    <a:lnTo>
                      <a:pt x="40" y="78"/>
                    </a:lnTo>
                    <a:lnTo>
                      <a:pt x="35" y="78"/>
                    </a:lnTo>
                    <a:lnTo>
                      <a:pt x="25" y="78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1" y="72"/>
                    </a:lnTo>
                    <a:lnTo>
                      <a:pt x="7" y="70"/>
                    </a:lnTo>
                    <a:lnTo>
                      <a:pt x="4" y="66"/>
                    </a:lnTo>
                    <a:lnTo>
                      <a:pt x="2" y="61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19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17" y="2"/>
                    </a:lnTo>
                    <a:lnTo>
                      <a:pt x="21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" name="Freeform 298">
                <a:extLst>
                  <a:ext uri="{FF2B5EF4-FFF2-40B4-BE49-F238E27FC236}">
                    <a16:creationId xmlns:a16="http://schemas.microsoft.com/office/drawing/2014/main" id="{838149D1-6BF3-480C-8D36-589D761FC0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8" y="1797"/>
                <a:ext cx="16" cy="20"/>
              </a:xfrm>
              <a:custGeom>
                <a:avLst/>
                <a:gdLst>
                  <a:gd name="T0" fmla="*/ 27 w 63"/>
                  <a:gd name="T1" fmla="*/ 0 h 77"/>
                  <a:gd name="T2" fmla="*/ 38 w 63"/>
                  <a:gd name="T3" fmla="*/ 0 h 77"/>
                  <a:gd name="T4" fmla="*/ 43 w 63"/>
                  <a:gd name="T5" fmla="*/ 1 h 77"/>
                  <a:gd name="T6" fmla="*/ 48 w 63"/>
                  <a:gd name="T7" fmla="*/ 2 h 77"/>
                  <a:gd name="T8" fmla="*/ 52 w 63"/>
                  <a:gd name="T9" fmla="*/ 5 h 77"/>
                  <a:gd name="T10" fmla="*/ 55 w 63"/>
                  <a:gd name="T11" fmla="*/ 8 h 77"/>
                  <a:gd name="T12" fmla="*/ 59 w 63"/>
                  <a:gd name="T13" fmla="*/ 12 h 77"/>
                  <a:gd name="T14" fmla="*/ 61 w 63"/>
                  <a:gd name="T15" fmla="*/ 16 h 77"/>
                  <a:gd name="T16" fmla="*/ 62 w 63"/>
                  <a:gd name="T17" fmla="*/ 21 h 77"/>
                  <a:gd name="T18" fmla="*/ 63 w 63"/>
                  <a:gd name="T19" fmla="*/ 26 h 77"/>
                  <a:gd name="T20" fmla="*/ 62 w 63"/>
                  <a:gd name="T21" fmla="*/ 54 h 77"/>
                  <a:gd name="T22" fmla="*/ 61 w 63"/>
                  <a:gd name="T23" fmla="*/ 58 h 77"/>
                  <a:gd name="T24" fmla="*/ 60 w 63"/>
                  <a:gd name="T25" fmla="*/ 62 h 77"/>
                  <a:gd name="T26" fmla="*/ 56 w 63"/>
                  <a:gd name="T27" fmla="*/ 67 h 77"/>
                  <a:gd name="T28" fmla="*/ 54 w 63"/>
                  <a:gd name="T29" fmla="*/ 71 h 77"/>
                  <a:gd name="T30" fmla="*/ 50 w 63"/>
                  <a:gd name="T31" fmla="*/ 73 h 77"/>
                  <a:gd name="T32" fmla="*/ 46 w 63"/>
                  <a:gd name="T33" fmla="*/ 76 h 77"/>
                  <a:gd name="T34" fmla="*/ 41 w 63"/>
                  <a:gd name="T35" fmla="*/ 77 h 77"/>
                  <a:gd name="T36" fmla="*/ 36 w 63"/>
                  <a:gd name="T37" fmla="*/ 77 h 77"/>
                  <a:gd name="T38" fmla="*/ 25 w 63"/>
                  <a:gd name="T39" fmla="*/ 77 h 77"/>
                  <a:gd name="T40" fmla="*/ 20 w 63"/>
                  <a:gd name="T41" fmla="*/ 76 h 77"/>
                  <a:gd name="T42" fmla="*/ 15 w 63"/>
                  <a:gd name="T43" fmla="*/ 75 h 77"/>
                  <a:gd name="T44" fmla="*/ 11 w 63"/>
                  <a:gd name="T45" fmla="*/ 72 h 77"/>
                  <a:gd name="T46" fmla="*/ 8 w 63"/>
                  <a:gd name="T47" fmla="*/ 70 h 77"/>
                  <a:gd name="T48" fmla="*/ 5 w 63"/>
                  <a:gd name="T49" fmla="*/ 66 h 77"/>
                  <a:gd name="T50" fmla="*/ 2 w 63"/>
                  <a:gd name="T51" fmla="*/ 61 h 77"/>
                  <a:gd name="T52" fmla="*/ 1 w 63"/>
                  <a:gd name="T53" fmla="*/ 57 h 77"/>
                  <a:gd name="T54" fmla="*/ 0 w 63"/>
                  <a:gd name="T55" fmla="*/ 52 h 77"/>
                  <a:gd name="T56" fmla="*/ 1 w 63"/>
                  <a:gd name="T57" fmla="*/ 25 h 77"/>
                  <a:gd name="T58" fmla="*/ 2 w 63"/>
                  <a:gd name="T59" fmla="*/ 19 h 77"/>
                  <a:gd name="T60" fmla="*/ 4 w 63"/>
                  <a:gd name="T61" fmla="*/ 15 h 77"/>
                  <a:gd name="T62" fmla="*/ 6 w 63"/>
                  <a:gd name="T63" fmla="*/ 11 h 77"/>
                  <a:gd name="T64" fmla="*/ 9 w 63"/>
                  <a:gd name="T65" fmla="*/ 6 h 77"/>
                  <a:gd name="T66" fmla="*/ 13 w 63"/>
                  <a:gd name="T67" fmla="*/ 4 h 77"/>
                  <a:gd name="T68" fmla="*/ 18 w 63"/>
                  <a:gd name="T69" fmla="*/ 2 h 77"/>
                  <a:gd name="T70" fmla="*/ 22 w 63"/>
                  <a:gd name="T71" fmla="*/ 0 h 77"/>
                  <a:gd name="T72" fmla="*/ 27 w 63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3" h="77">
                    <a:moveTo>
                      <a:pt x="27" y="0"/>
                    </a:moveTo>
                    <a:lnTo>
                      <a:pt x="38" y="0"/>
                    </a:lnTo>
                    <a:lnTo>
                      <a:pt x="43" y="1"/>
                    </a:lnTo>
                    <a:lnTo>
                      <a:pt x="48" y="2"/>
                    </a:lnTo>
                    <a:lnTo>
                      <a:pt x="52" y="5"/>
                    </a:lnTo>
                    <a:lnTo>
                      <a:pt x="55" y="8"/>
                    </a:lnTo>
                    <a:lnTo>
                      <a:pt x="59" y="12"/>
                    </a:lnTo>
                    <a:lnTo>
                      <a:pt x="61" y="16"/>
                    </a:lnTo>
                    <a:lnTo>
                      <a:pt x="62" y="21"/>
                    </a:lnTo>
                    <a:lnTo>
                      <a:pt x="63" y="26"/>
                    </a:lnTo>
                    <a:lnTo>
                      <a:pt x="62" y="54"/>
                    </a:lnTo>
                    <a:lnTo>
                      <a:pt x="61" y="58"/>
                    </a:lnTo>
                    <a:lnTo>
                      <a:pt x="60" y="62"/>
                    </a:lnTo>
                    <a:lnTo>
                      <a:pt x="56" y="67"/>
                    </a:lnTo>
                    <a:lnTo>
                      <a:pt x="54" y="71"/>
                    </a:lnTo>
                    <a:lnTo>
                      <a:pt x="50" y="73"/>
                    </a:lnTo>
                    <a:lnTo>
                      <a:pt x="46" y="76"/>
                    </a:lnTo>
                    <a:lnTo>
                      <a:pt x="41" y="77"/>
                    </a:lnTo>
                    <a:lnTo>
                      <a:pt x="36" y="77"/>
                    </a:lnTo>
                    <a:lnTo>
                      <a:pt x="25" y="77"/>
                    </a:lnTo>
                    <a:lnTo>
                      <a:pt x="20" y="76"/>
                    </a:lnTo>
                    <a:lnTo>
                      <a:pt x="15" y="75"/>
                    </a:lnTo>
                    <a:lnTo>
                      <a:pt x="11" y="72"/>
                    </a:lnTo>
                    <a:lnTo>
                      <a:pt x="8" y="70"/>
                    </a:lnTo>
                    <a:lnTo>
                      <a:pt x="5" y="66"/>
                    </a:lnTo>
                    <a:lnTo>
                      <a:pt x="2" y="61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19"/>
                    </a:lnTo>
                    <a:lnTo>
                      <a:pt x="4" y="15"/>
                    </a:lnTo>
                    <a:lnTo>
                      <a:pt x="6" y="11"/>
                    </a:lnTo>
                    <a:lnTo>
                      <a:pt x="9" y="6"/>
                    </a:lnTo>
                    <a:lnTo>
                      <a:pt x="13" y="4"/>
                    </a:lnTo>
                    <a:lnTo>
                      <a:pt x="18" y="2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" name="Freeform 299">
                <a:extLst>
                  <a:ext uri="{FF2B5EF4-FFF2-40B4-BE49-F238E27FC236}">
                    <a16:creationId xmlns:a16="http://schemas.microsoft.com/office/drawing/2014/main" id="{89E5FF9D-7EFF-4E6C-8780-AAB2000A6F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7" y="1798"/>
                <a:ext cx="15" cy="19"/>
              </a:xfrm>
              <a:custGeom>
                <a:avLst/>
                <a:gdLst>
                  <a:gd name="T0" fmla="*/ 27 w 61"/>
                  <a:gd name="T1" fmla="*/ 0 h 78"/>
                  <a:gd name="T2" fmla="*/ 37 w 61"/>
                  <a:gd name="T3" fmla="*/ 0 h 78"/>
                  <a:gd name="T4" fmla="*/ 42 w 61"/>
                  <a:gd name="T5" fmla="*/ 1 h 78"/>
                  <a:gd name="T6" fmla="*/ 47 w 61"/>
                  <a:gd name="T7" fmla="*/ 2 h 78"/>
                  <a:gd name="T8" fmla="*/ 51 w 61"/>
                  <a:gd name="T9" fmla="*/ 5 h 78"/>
                  <a:gd name="T10" fmla="*/ 55 w 61"/>
                  <a:gd name="T11" fmla="*/ 8 h 78"/>
                  <a:gd name="T12" fmla="*/ 58 w 61"/>
                  <a:gd name="T13" fmla="*/ 12 h 78"/>
                  <a:gd name="T14" fmla="*/ 60 w 61"/>
                  <a:gd name="T15" fmla="*/ 16 h 78"/>
                  <a:gd name="T16" fmla="*/ 61 w 61"/>
                  <a:gd name="T17" fmla="*/ 21 h 78"/>
                  <a:gd name="T18" fmla="*/ 61 w 61"/>
                  <a:gd name="T19" fmla="*/ 26 h 78"/>
                  <a:gd name="T20" fmla="*/ 61 w 61"/>
                  <a:gd name="T21" fmla="*/ 53 h 78"/>
                  <a:gd name="T22" fmla="*/ 60 w 61"/>
                  <a:gd name="T23" fmla="*/ 58 h 78"/>
                  <a:gd name="T24" fmla="*/ 59 w 61"/>
                  <a:gd name="T25" fmla="*/ 63 h 78"/>
                  <a:gd name="T26" fmla="*/ 56 w 61"/>
                  <a:gd name="T27" fmla="*/ 67 h 78"/>
                  <a:gd name="T28" fmla="*/ 52 w 61"/>
                  <a:gd name="T29" fmla="*/ 71 h 78"/>
                  <a:gd name="T30" fmla="*/ 49 w 61"/>
                  <a:gd name="T31" fmla="*/ 73 h 78"/>
                  <a:gd name="T32" fmla="*/ 45 w 61"/>
                  <a:gd name="T33" fmla="*/ 75 h 78"/>
                  <a:gd name="T34" fmla="*/ 40 w 61"/>
                  <a:gd name="T35" fmla="*/ 78 h 78"/>
                  <a:gd name="T36" fmla="*/ 35 w 61"/>
                  <a:gd name="T37" fmla="*/ 78 h 78"/>
                  <a:gd name="T38" fmla="*/ 24 w 61"/>
                  <a:gd name="T39" fmla="*/ 78 h 78"/>
                  <a:gd name="T40" fmla="*/ 19 w 61"/>
                  <a:gd name="T41" fmla="*/ 77 h 78"/>
                  <a:gd name="T42" fmla="*/ 15 w 61"/>
                  <a:gd name="T43" fmla="*/ 75 h 78"/>
                  <a:gd name="T44" fmla="*/ 10 w 61"/>
                  <a:gd name="T45" fmla="*/ 72 h 78"/>
                  <a:gd name="T46" fmla="*/ 7 w 61"/>
                  <a:gd name="T47" fmla="*/ 69 h 78"/>
                  <a:gd name="T48" fmla="*/ 4 w 61"/>
                  <a:gd name="T49" fmla="*/ 66 h 78"/>
                  <a:gd name="T50" fmla="*/ 2 w 61"/>
                  <a:gd name="T51" fmla="*/ 61 h 78"/>
                  <a:gd name="T52" fmla="*/ 1 w 61"/>
                  <a:gd name="T53" fmla="*/ 56 h 78"/>
                  <a:gd name="T54" fmla="*/ 0 w 61"/>
                  <a:gd name="T55" fmla="*/ 52 h 78"/>
                  <a:gd name="T56" fmla="*/ 1 w 61"/>
                  <a:gd name="T57" fmla="*/ 25 h 78"/>
                  <a:gd name="T58" fmla="*/ 2 w 61"/>
                  <a:gd name="T59" fmla="*/ 19 h 78"/>
                  <a:gd name="T60" fmla="*/ 3 w 61"/>
                  <a:gd name="T61" fmla="*/ 15 h 78"/>
                  <a:gd name="T62" fmla="*/ 5 w 61"/>
                  <a:gd name="T63" fmla="*/ 11 h 78"/>
                  <a:gd name="T64" fmla="*/ 8 w 61"/>
                  <a:gd name="T65" fmla="*/ 6 h 78"/>
                  <a:gd name="T66" fmla="*/ 13 w 61"/>
                  <a:gd name="T67" fmla="*/ 4 h 78"/>
                  <a:gd name="T68" fmla="*/ 17 w 61"/>
                  <a:gd name="T69" fmla="*/ 2 h 78"/>
                  <a:gd name="T70" fmla="*/ 21 w 61"/>
                  <a:gd name="T71" fmla="*/ 0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1" y="5"/>
                    </a:lnTo>
                    <a:lnTo>
                      <a:pt x="55" y="8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1" y="26"/>
                    </a:lnTo>
                    <a:lnTo>
                      <a:pt x="61" y="53"/>
                    </a:lnTo>
                    <a:lnTo>
                      <a:pt x="60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2" y="71"/>
                    </a:lnTo>
                    <a:lnTo>
                      <a:pt x="49" y="73"/>
                    </a:lnTo>
                    <a:lnTo>
                      <a:pt x="45" y="75"/>
                    </a:lnTo>
                    <a:lnTo>
                      <a:pt x="40" y="78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0" y="72"/>
                    </a:lnTo>
                    <a:lnTo>
                      <a:pt x="7" y="69"/>
                    </a:lnTo>
                    <a:lnTo>
                      <a:pt x="4" y="66"/>
                    </a:lnTo>
                    <a:lnTo>
                      <a:pt x="2" y="61"/>
                    </a:lnTo>
                    <a:lnTo>
                      <a:pt x="1" y="56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19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8" y="6"/>
                    </a:lnTo>
                    <a:lnTo>
                      <a:pt x="13" y="4"/>
                    </a:lnTo>
                    <a:lnTo>
                      <a:pt x="17" y="2"/>
                    </a:lnTo>
                    <a:lnTo>
                      <a:pt x="21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1" name="Freeform 300">
                <a:extLst>
                  <a:ext uri="{FF2B5EF4-FFF2-40B4-BE49-F238E27FC236}">
                    <a16:creationId xmlns:a16="http://schemas.microsoft.com/office/drawing/2014/main" id="{1E485B9F-0297-4F55-A409-9F6DF8EAB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6" y="1798"/>
                <a:ext cx="15" cy="20"/>
              </a:xfrm>
              <a:custGeom>
                <a:avLst/>
                <a:gdLst>
                  <a:gd name="T0" fmla="*/ 26 w 62"/>
                  <a:gd name="T1" fmla="*/ 0 h 78"/>
                  <a:gd name="T2" fmla="*/ 37 w 62"/>
                  <a:gd name="T3" fmla="*/ 0 h 78"/>
                  <a:gd name="T4" fmla="*/ 42 w 62"/>
                  <a:gd name="T5" fmla="*/ 1 h 78"/>
                  <a:gd name="T6" fmla="*/ 46 w 62"/>
                  <a:gd name="T7" fmla="*/ 2 h 78"/>
                  <a:gd name="T8" fmla="*/ 51 w 62"/>
                  <a:gd name="T9" fmla="*/ 4 h 78"/>
                  <a:gd name="T10" fmla="*/ 54 w 62"/>
                  <a:gd name="T11" fmla="*/ 8 h 78"/>
                  <a:gd name="T12" fmla="*/ 57 w 62"/>
                  <a:gd name="T13" fmla="*/ 12 h 78"/>
                  <a:gd name="T14" fmla="*/ 59 w 62"/>
                  <a:gd name="T15" fmla="*/ 16 h 78"/>
                  <a:gd name="T16" fmla="*/ 60 w 62"/>
                  <a:gd name="T17" fmla="*/ 21 h 78"/>
                  <a:gd name="T18" fmla="*/ 62 w 62"/>
                  <a:gd name="T19" fmla="*/ 26 h 78"/>
                  <a:gd name="T20" fmla="*/ 60 w 62"/>
                  <a:gd name="T21" fmla="*/ 53 h 78"/>
                  <a:gd name="T22" fmla="*/ 59 w 62"/>
                  <a:gd name="T23" fmla="*/ 58 h 78"/>
                  <a:gd name="T24" fmla="*/ 58 w 62"/>
                  <a:gd name="T25" fmla="*/ 63 h 78"/>
                  <a:gd name="T26" fmla="*/ 56 w 62"/>
                  <a:gd name="T27" fmla="*/ 67 h 78"/>
                  <a:gd name="T28" fmla="*/ 53 w 62"/>
                  <a:gd name="T29" fmla="*/ 70 h 78"/>
                  <a:gd name="T30" fmla="*/ 49 w 62"/>
                  <a:gd name="T31" fmla="*/ 73 h 78"/>
                  <a:gd name="T32" fmla="*/ 44 w 62"/>
                  <a:gd name="T33" fmla="*/ 76 h 78"/>
                  <a:gd name="T34" fmla="*/ 40 w 62"/>
                  <a:gd name="T35" fmla="*/ 77 h 78"/>
                  <a:gd name="T36" fmla="*/ 35 w 62"/>
                  <a:gd name="T37" fmla="*/ 78 h 78"/>
                  <a:gd name="T38" fmla="*/ 24 w 62"/>
                  <a:gd name="T39" fmla="*/ 78 h 78"/>
                  <a:gd name="T40" fmla="*/ 19 w 62"/>
                  <a:gd name="T41" fmla="*/ 77 h 78"/>
                  <a:gd name="T42" fmla="*/ 14 w 62"/>
                  <a:gd name="T43" fmla="*/ 74 h 78"/>
                  <a:gd name="T44" fmla="*/ 10 w 62"/>
                  <a:gd name="T45" fmla="*/ 72 h 78"/>
                  <a:gd name="T46" fmla="*/ 7 w 62"/>
                  <a:gd name="T47" fmla="*/ 69 h 78"/>
                  <a:gd name="T48" fmla="*/ 3 w 62"/>
                  <a:gd name="T49" fmla="*/ 66 h 78"/>
                  <a:gd name="T50" fmla="*/ 1 w 62"/>
                  <a:gd name="T51" fmla="*/ 62 h 78"/>
                  <a:gd name="T52" fmla="*/ 0 w 62"/>
                  <a:gd name="T53" fmla="*/ 56 h 78"/>
                  <a:gd name="T54" fmla="*/ 0 w 62"/>
                  <a:gd name="T55" fmla="*/ 52 h 78"/>
                  <a:gd name="T56" fmla="*/ 0 w 62"/>
                  <a:gd name="T57" fmla="*/ 24 h 78"/>
                  <a:gd name="T58" fmla="*/ 1 w 62"/>
                  <a:gd name="T59" fmla="*/ 20 h 78"/>
                  <a:gd name="T60" fmla="*/ 2 w 62"/>
                  <a:gd name="T61" fmla="*/ 14 h 78"/>
                  <a:gd name="T62" fmla="*/ 5 w 62"/>
                  <a:gd name="T63" fmla="*/ 11 h 78"/>
                  <a:gd name="T64" fmla="*/ 9 w 62"/>
                  <a:gd name="T65" fmla="*/ 7 h 78"/>
                  <a:gd name="T66" fmla="*/ 12 w 62"/>
                  <a:gd name="T67" fmla="*/ 3 h 78"/>
                  <a:gd name="T68" fmla="*/ 16 w 62"/>
                  <a:gd name="T69" fmla="*/ 1 h 78"/>
                  <a:gd name="T70" fmla="*/ 22 w 62"/>
                  <a:gd name="T71" fmla="*/ 0 h 78"/>
                  <a:gd name="T72" fmla="*/ 26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6" y="2"/>
                    </a:lnTo>
                    <a:lnTo>
                      <a:pt x="51" y="4"/>
                    </a:lnTo>
                    <a:lnTo>
                      <a:pt x="54" y="8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0" y="21"/>
                    </a:lnTo>
                    <a:lnTo>
                      <a:pt x="62" y="26"/>
                    </a:lnTo>
                    <a:lnTo>
                      <a:pt x="60" y="53"/>
                    </a:lnTo>
                    <a:lnTo>
                      <a:pt x="59" y="58"/>
                    </a:lnTo>
                    <a:lnTo>
                      <a:pt x="58" y="63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49" y="73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19" y="77"/>
                    </a:lnTo>
                    <a:lnTo>
                      <a:pt x="14" y="74"/>
                    </a:lnTo>
                    <a:lnTo>
                      <a:pt x="10" y="72"/>
                    </a:lnTo>
                    <a:lnTo>
                      <a:pt x="7" y="69"/>
                    </a:lnTo>
                    <a:lnTo>
                      <a:pt x="3" y="66"/>
                    </a:lnTo>
                    <a:lnTo>
                      <a:pt x="1" y="62"/>
                    </a:lnTo>
                    <a:lnTo>
                      <a:pt x="0" y="56"/>
                    </a:lnTo>
                    <a:lnTo>
                      <a:pt x="0" y="52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2" y="14"/>
                    </a:lnTo>
                    <a:lnTo>
                      <a:pt x="5" y="11"/>
                    </a:lnTo>
                    <a:lnTo>
                      <a:pt x="9" y="7"/>
                    </a:lnTo>
                    <a:lnTo>
                      <a:pt x="12" y="3"/>
                    </a:lnTo>
                    <a:lnTo>
                      <a:pt x="16" y="1"/>
                    </a:lnTo>
                    <a:lnTo>
                      <a:pt x="22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2" name="Freeform 301">
                <a:extLst>
                  <a:ext uri="{FF2B5EF4-FFF2-40B4-BE49-F238E27FC236}">
                    <a16:creationId xmlns:a16="http://schemas.microsoft.com/office/drawing/2014/main" id="{A6447542-E1B2-4487-AE05-74D0A8AA4C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4" y="1798"/>
                <a:ext cx="15" cy="20"/>
              </a:xfrm>
              <a:custGeom>
                <a:avLst/>
                <a:gdLst>
                  <a:gd name="T0" fmla="*/ 26 w 62"/>
                  <a:gd name="T1" fmla="*/ 0 h 78"/>
                  <a:gd name="T2" fmla="*/ 37 w 62"/>
                  <a:gd name="T3" fmla="*/ 0 h 78"/>
                  <a:gd name="T4" fmla="*/ 42 w 62"/>
                  <a:gd name="T5" fmla="*/ 1 h 78"/>
                  <a:gd name="T6" fmla="*/ 47 w 62"/>
                  <a:gd name="T7" fmla="*/ 2 h 78"/>
                  <a:gd name="T8" fmla="*/ 51 w 62"/>
                  <a:gd name="T9" fmla="*/ 4 h 78"/>
                  <a:gd name="T10" fmla="*/ 55 w 62"/>
                  <a:gd name="T11" fmla="*/ 8 h 78"/>
                  <a:gd name="T12" fmla="*/ 58 w 62"/>
                  <a:gd name="T13" fmla="*/ 12 h 78"/>
                  <a:gd name="T14" fmla="*/ 60 w 62"/>
                  <a:gd name="T15" fmla="*/ 16 h 78"/>
                  <a:gd name="T16" fmla="*/ 62 w 62"/>
                  <a:gd name="T17" fmla="*/ 21 h 78"/>
                  <a:gd name="T18" fmla="*/ 62 w 62"/>
                  <a:gd name="T19" fmla="*/ 26 h 78"/>
                  <a:gd name="T20" fmla="*/ 61 w 62"/>
                  <a:gd name="T21" fmla="*/ 53 h 78"/>
                  <a:gd name="T22" fmla="*/ 61 w 62"/>
                  <a:gd name="T23" fmla="*/ 58 h 78"/>
                  <a:gd name="T24" fmla="*/ 59 w 62"/>
                  <a:gd name="T25" fmla="*/ 63 h 78"/>
                  <a:gd name="T26" fmla="*/ 56 w 62"/>
                  <a:gd name="T27" fmla="*/ 67 h 78"/>
                  <a:gd name="T28" fmla="*/ 53 w 62"/>
                  <a:gd name="T29" fmla="*/ 70 h 78"/>
                  <a:gd name="T30" fmla="*/ 49 w 62"/>
                  <a:gd name="T31" fmla="*/ 73 h 78"/>
                  <a:gd name="T32" fmla="*/ 45 w 62"/>
                  <a:gd name="T33" fmla="*/ 76 h 78"/>
                  <a:gd name="T34" fmla="*/ 40 w 62"/>
                  <a:gd name="T35" fmla="*/ 77 h 78"/>
                  <a:gd name="T36" fmla="*/ 35 w 62"/>
                  <a:gd name="T37" fmla="*/ 78 h 78"/>
                  <a:gd name="T38" fmla="*/ 24 w 62"/>
                  <a:gd name="T39" fmla="*/ 78 h 78"/>
                  <a:gd name="T40" fmla="*/ 20 w 62"/>
                  <a:gd name="T41" fmla="*/ 77 h 78"/>
                  <a:gd name="T42" fmla="*/ 14 w 62"/>
                  <a:gd name="T43" fmla="*/ 74 h 78"/>
                  <a:gd name="T44" fmla="*/ 11 w 62"/>
                  <a:gd name="T45" fmla="*/ 72 h 78"/>
                  <a:gd name="T46" fmla="*/ 7 w 62"/>
                  <a:gd name="T47" fmla="*/ 69 h 78"/>
                  <a:gd name="T48" fmla="*/ 4 w 62"/>
                  <a:gd name="T49" fmla="*/ 66 h 78"/>
                  <a:gd name="T50" fmla="*/ 1 w 62"/>
                  <a:gd name="T51" fmla="*/ 62 h 78"/>
                  <a:gd name="T52" fmla="*/ 0 w 62"/>
                  <a:gd name="T53" fmla="*/ 56 h 78"/>
                  <a:gd name="T54" fmla="*/ 0 w 62"/>
                  <a:gd name="T55" fmla="*/ 52 h 78"/>
                  <a:gd name="T56" fmla="*/ 1 w 62"/>
                  <a:gd name="T57" fmla="*/ 24 h 78"/>
                  <a:gd name="T58" fmla="*/ 1 w 62"/>
                  <a:gd name="T59" fmla="*/ 20 h 78"/>
                  <a:gd name="T60" fmla="*/ 4 w 62"/>
                  <a:gd name="T61" fmla="*/ 14 h 78"/>
                  <a:gd name="T62" fmla="*/ 6 w 62"/>
                  <a:gd name="T63" fmla="*/ 11 h 78"/>
                  <a:gd name="T64" fmla="*/ 9 w 62"/>
                  <a:gd name="T65" fmla="*/ 7 h 78"/>
                  <a:gd name="T66" fmla="*/ 12 w 62"/>
                  <a:gd name="T67" fmla="*/ 3 h 78"/>
                  <a:gd name="T68" fmla="*/ 17 w 62"/>
                  <a:gd name="T69" fmla="*/ 1 h 78"/>
                  <a:gd name="T70" fmla="*/ 22 w 62"/>
                  <a:gd name="T71" fmla="*/ 0 h 78"/>
                  <a:gd name="T72" fmla="*/ 26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1" y="4"/>
                    </a:lnTo>
                    <a:lnTo>
                      <a:pt x="55" y="8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2" y="21"/>
                    </a:lnTo>
                    <a:lnTo>
                      <a:pt x="62" y="26"/>
                    </a:lnTo>
                    <a:lnTo>
                      <a:pt x="61" y="53"/>
                    </a:lnTo>
                    <a:lnTo>
                      <a:pt x="61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49" y="73"/>
                    </a:lnTo>
                    <a:lnTo>
                      <a:pt x="45" y="76"/>
                    </a:lnTo>
                    <a:lnTo>
                      <a:pt x="40" y="77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20" y="77"/>
                    </a:lnTo>
                    <a:lnTo>
                      <a:pt x="14" y="74"/>
                    </a:lnTo>
                    <a:lnTo>
                      <a:pt x="11" y="72"/>
                    </a:lnTo>
                    <a:lnTo>
                      <a:pt x="7" y="69"/>
                    </a:lnTo>
                    <a:lnTo>
                      <a:pt x="4" y="66"/>
                    </a:lnTo>
                    <a:lnTo>
                      <a:pt x="1" y="62"/>
                    </a:lnTo>
                    <a:lnTo>
                      <a:pt x="0" y="56"/>
                    </a:lnTo>
                    <a:lnTo>
                      <a:pt x="0" y="52"/>
                    </a:lnTo>
                    <a:lnTo>
                      <a:pt x="1" y="24"/>
                    </a:lnTo>
                    <a:lnTo>
                      <a:pt x="1" y="20"/>
                    </a:lnTo>
                    <a:lnTo>
                      <a:pt x="4" y="14"/>
                    </a:lnTo>
                    <a:lnTo>
                      <a:pt x="6" y="11"/>
                    </a:lnTo>
                    <a:lnTo>
                      <a:pt x="9" y="7"/>
                    </a:lnTo>
                    <a:lnTo>
                      <a:pt x="12" y="3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3" name="Freeform 302">
                <a:extLst>
                  <a:ext uri="{FF2B5EF4-FFF2-40B4-BE49-F238E27FC236}">
                    <a16:creationId xmlns:a16="http://schemas.microsoft.com/office/drawing/2014/main" id="{342F9B5D-5970-4766-83EE-B8CC399418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3" y="1798"/>
                <a:ext cx="15" cy="20"/>
              </a:xfrm>
              <a:custGeom>
                <a:avLst/>
                <a:gdLst>
                  <a:gd name="T0" fmla="*/ 27 w 61"/>
                  <a:gd name="T1" fmla="*/ 0 h 78"/>
                  <a:gd name="T2" fmla="*/ 38 w 61"/>
                  <a:gd name="T3" fmla="*/ 0 h 78"/>
                  <a:gd name="T4" fmla="*/ 42 w 61"/>
                  <a:gd name="T5" fmla="*/ 1 h 78"/>
                  <a:gd name="T6" fmla="*/ 47 w 61"/>
                  <a:gd name="T7" fmla="*/ 2 h 78"/>
                  <a:gd name="T8" fmla="*/ 52 w 61"/>
                  <a:gd name="T9" fmla="*/ 4 h 78"/>
                  <a:gd name="T10" fmla="*/ 55 w 61"/>
                  <a:gd name="T11" fmla="*/ 8 h 78"/>
                  <a:gd name="T12" fmla="*/ 58 w 61"/>
                  <a:gd name="T13" fmla="*/ 12 h 78"/>
                  <a:gd name="T14" fmla="*/ 60 w 61"/>
                  <a:gd name="T15" fmla="*/ 16 h 78"/>
                  <a:gd name="T16" fmla="*/ 61 w 61"/>
                  <a:gd name="T17" fmla="*/ 21 h 78"/>
                  <a:gd name="T18" fmla="*/ 61 w 61"/>
                  <a:gd name="T19" fmla="*/ 26 h 78"/>
                  <a:gd name="T20" fmla="*/ 61 w 61"/>
                  <a:gd name="T21" fmla="*/ 53 h 78"/>
                  <a:gd name="T22" fmla="*/ 60 w 61"/>
                  <a:gd name="T23" fmla="*/ 58 h 78"/>
                  <a:gd name="T24" fmla="*/ 59 w 61"/>
                  <a:gd name="T25" fmla="*/ 63 h 78"/>
                  <a:gd name="T26" fmla="*/ 56 w 61"/>
                  <a:gd name="T27" fmla="*/ 67 h 78"/>
                  <a:gd name="T28" fmla="*/ 53 w 61"/>
                  <a:gd name="T29" fmla="*/ 70 h 78"/>
                  <a:gd name="T30" fmla="*/ 50 w 61"/>
                  <a:gd name="T31" fmla="*/ 73 h 78"/>
                  <a:gd name="T32" fmla="*/ 45 w 61"/>
                  <a:gd name="T33" fmla="*/ 76 h 78"/>
                  <a:gd name="T34" fmla="*/ 41 w 61"/>
                  <a:gd name="T35" fmla="*/ 78 h 78"/>
                  <a:gd name="T36" fmla="*/ 35 w 61"/>
                  <a:gd name="T37" fmla="*/ 78 h 78"/>
                  <a:gd name="T38" fmla="*/ 25 w 61"/>
                  <a:gd name="T39" fmla="*/ 78 h 78"/>
                  <a:gd name="T40" fmla="*/ 19 w 61"/>
                  <a:gd name="T41" fmla="*/ 77 h 78"/>
                  <a:gd name="T42" fmla="*/ 15 w 61"/>
                  <a:gd name="T43" fmla="*/ 76 h 78"/>
                  <a:gd name="T44" fmla="*/ 11 w 61"/>
                  <a:gd name="T45" fmla="*/ 72 h 78"/>
                  <a:gd name="T46" fmla="*/ 7 w 61"/>
                  <a:gd name="T47" fmla="*/ 69 h 78"/>
                  <a:gd name="T48" fmla="*/ 4 w 61"/>
                  <a:gd name="T49" fmla="*/ 66 h 78"/>
                  <a:gd name="T50" fmla="*/ 2 w 61"/>
                  <a:gd name="T51" fmla="*/ 62 h 78"/>
                  <a:gd name="T52" fmla="*/ 1 w 61"/>
                  <a:gd name="T53" fmla="*/ 56 h 78"/>
                  <a:gd name="T54" fmla="*/ 0 w 61"/>
                  <a:gd name="T55" fmla="*/ 52 h 78"/>
                  <a:gd name="T56" fmla="*/ 1 w 61"/>
                  <a:gd name="T57" fmla="*/ 24 h 78"/>
                  <a:gd name="T58" fmla="*/ 2 w 61"/>
                  <a:gd name="T59" fmla="*/ 20 h 78"/>
                  <a:gd name="T60" fmla="*/ 3 w 61"/>
                  <a:gd name="T61" fmla="*/ 14 h 78"/>
                  <a:gd name="T62" fmla="*/ 5 w 61"/>
                  <a:gd name="T63" fmla="*/ 11 h 78"/>
                  <a:gd name="T64" fmla="*/ 9 w 61"/>
                  <a:gd name="T65" fmla="*/ 7 h 78"/>
                  <a:gd name="T66" fmla="*/ 13 w 61"/>
                  <a:gd name="T67" fmla="*/ 3 h 78"/>
                  <a:gd name="T68" fmla="*/ 17 w 61"/>
                  <a:gd name="T69" fmla="*/ 1 h 78"/>
                  <a:gd name="T70" fmla="*/ 21 w 61"/>
                  <a:gd name="T71" fmla="*/ 0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2" y="4"/>
                    </a:lnTo>
                    <a:lnTo>
                      <a:pt x="55" y="8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1" y="26"/>
                    </a:lnTo>
                    <a:lnTo>
                      <a:pt x="61" y="53"/>
                    </a:lnTo>
                    <a:lnTo>
                      <a:pt x="60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50" y="73"/>
                    </a:lnTo>
                    <a:lnTo>
                      <a:pt x="45" y="76"/>
                    </a:lnTo>
                    <a:lnTo>
                      <a:pt x="41" y="78"/>
                    </a:lnTo>
                    <a:lnTo>
                      <a:pt x="35" y="78"/>
                    </a:lnTo>
                    <a:lnTo>
                      <a:pt x="25" y="78"/>
                    </a:lnTo>
                    <a:lnTo>
                      <a:pt x="19" y="77"/>
                    </a:lnTo>
                    <a:lnTo>
                      <a:pt x="15" y="76"/>
                    </a:lnTo>
                    <a:lnTo>
                      <a:pt x="11" y="72"/>
                    </a:lnTo>
                    <a:lnTo>
                      <a:pt x="7" y="69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6"/>
                    </a:lnTo>
                    <a:lnTo>
                      <a:pt x="0" y="52"/>
                    </a:lnTo>
                    <a:lnTo>
                      <a:pt x="1" y="24"/>
                    </a:lnTo>
                    <a:lnTo>
                      <a:pt x="2" y="20"/>
                    </a:lnTo>
                    <a:lnTo>
                      <a:pt x="3" y="14"/>
                    </a:lnTo>
                    <a:lnTo>
                      <a:pt x="5" y="11"/>
                    </a:lnTo>
                    <a:lnTo>
                      <a:pt x="9" y="7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1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4" name="Freeform 303">
                <a:extLst>
                  <a:ext uri="{FF2B5EF4-FFF2-40B4-BE49-F238E27FC236}">
                    <a16:creationId xmlns:a16="http://schemas.microsoft.com/office/drawing/2014/main" id="{DC137783-5ECC-4E65-A5AD-CFB129DE85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3" y="1798"/>
                <a:ext cx="15" cy="20"/>
              </a:xfrm>
              <a:custGeom>
                <a:avLst/>
                <a:gdLst>
                  <a:gd name="T0" fmla="*/ 27 w 61"/>
                  <a:gd name="T1" fmla="*/ 0 h 78"/>
                  <a:gd name="T2" fmla="*/ 37 w 61"/>
                  <a:gd name="T3" fmla="*/ 1 h 78"/>
                  <a:gd name="T4" fmla="*/ 42 w 61"/>
                  <a:gd name="T5" fmla="*/ 1 h 78"/>
                  <a:gd name="T6" fmla="*/ 47 w 61"/>
                  <a:gd name="T7" fmla="*/ 3 h 78"/>
                  <a:gd name="T8" fmla="*/ 51 w 61"/>
                  <a:gd name="T9" fmla="*/ 5 h 78"/>
                  <a:gd name="T10" fmla="*/ 55 w 61"/>
                  <a:gd name="T11" fmla="*/ 9 h 78"/>
                  <a:gd name="T12" fmla="*/ 58 w 61"/>
                  <a:gd name="T13" fmla="*/ 13 h 78"/>
                  <a:gd name="T14" fmla="*/ 60 w 61"/>
                  <a:gd name="T15" fmla="*/ 17 h 78"/>
                  <a:gd name="T16" fmla="*/ 61 w 61"/>
                  <a:gd name="T17" fmla="*/ 22 h 78"/>
                  <a:gd name="T18" fmla="*/ 61 w 61"/>
                  <a:gd name="T19" fmla="*/ 27 h 78"/>
                  <a:gd name="T20" fmla="*/ 61 w 61"/>
                  <a:gd name="T21" fmla="*/ 54 h 78"/>
                  <a:gd name="T22" fmla="*/ 60 w 61"/>
                  <a:gd name="T23" fmla="*/ 59 h 78"/>
                  <a:gd name="T24" fmla="*/ 59 w 61"/>
                  <a:gd name="T25" fmla="*/ 64 h 78"/>
                  <a:gd name="T26" fmla="*/ 56 w 61"/>
                  <a:gd name="T27" fmla="*/ 68 h 78"/>
                  <a:gd name="T28" fmla="*/ 53 w 61"/>
                  <a:gd name="T29" fmla="*/ 71 h 78"/>
                  <a:gd name="T30" fmla="*/ 49 w 61"/>
                  <a:gd name="T31" fmla="*/ 74 h 78"/>
                  <a:gd name="T32" fmla="*/ 45 w 61"/>
                  <a:gd name="T33" fmla="*/ 77 h 78"/>
                  <a:gd name="T34" fmla="*/ 41 w 61"/>
                  <a:gd name="T35" fmla="*/ 78 h 78"/>
                  <a:gd name="T36" fmla="*/ 35 w 61"/>
                  <a:gd name="T37" fmla="*/ 78 h 78"/>
                  <a:gd name="T38" fmla="*/ 24 w 61"/>
                  <a:gd name="T39" fmla="*/ 78 h 78"/>
                  <a:gd name="T40" fmla="*/ 19 w 61"/>
                  <a:gd name="T41" fmla="*/ 78 h 78"/>
                  <a:gd name="T42" fmla="*/ 15 w 61"/>
                  <a:gd name="T43" fmla="*/ 76 h 78"/>
                  <a:gd name="T44" fmla="*/ 10 w 61"/>
                  <a:gd name="T45" fmla="*/ 73 h 78"/>
                  <a:gd name="T46" fmla="*/ 7 w 61"/>
                  <a:gd name="T47" fmla="*/ 70 h 78"/>
                  <a:gd name="T48" fmla="*/ 4 w 61"/>
                  <a:gd name="T49" fmla="*/ 66 h 78"/>
                  <a:gd name="T50" fmla="*/ 2 w 61"/>
                  <a:gd name="T51" fmla="*/ 62 h 78"/>
                  <a:gd name="T52" fmla="*/ 1 w 61"/>
                  <a:gd name="T53" fmla="*/ 57 h 78"/>
                  <a:gd name="T54" fmla="*/ 0 w 61"/>
                  <a:gd name="T55" fmla="*/ 52 h 78"/>
                  <a:gd name="T56" fmla="*/ 1 w 61"/>
                  <a:gd name="T57" fmla="*/ 25 h 78"/>
                  <a:gd name="T58" fmla="*/ 2 w 61"/>
                  <a:gd name="T59" fmla="*/ 20 h 78"/>
                  <a:gd name="T60" fmla="*/ 3 w 61"/>
                  <a:gd name="T61" fmla="*/ 15 h 78"/>
                  <a:gd name="T62" fmla="*/ 5 w 61"/>
                  <a:gd name="T63" fmla="*/ 11 h 78"/>
                  <a:gd name="T64" fmla="*/ 8 w 61"/>
                  <a:gd name="T65" fmla="*/ 8 h 78"/>
                  <a:gd name="T66" fmla="*/ 13 w 61"/>
                  <a:gd name="T67" fmla="*/ 4 h 78"/>
                  <a:gd name="T68" fmla="*/ 17 w 61"/>
                  <a:gd name="T69" fmla="*/ 2 h 78"/>
                  <a:gd name="T70" fmla="*/ 21 w 61"/>
                  <a:gd name="T71" fmla="*/ 1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7" y="3"/>
                    </a:lnTo>
                    <a:lnTo>
                      <a:pt x="51" y="5"/>
                    </a:lnTo>
                    <a:lnTo>
                      <a:pt x="55" y="9"/>
                    </a:lnTo>
                    <a:lnTo>
                      <a:pt x="58" y="13"/>
                    </a:lnTo>
                    <a:lnTo>
                      <a:pt x="60" y="17"/>
                    </a:lnTo>
                    <a:lnTo>
                      <a:pt x="61" y="22"/>
                    </a:lnTo>
                    <a:lnTo>
                      <a:pt x="61" y="27"/>
                    </a:lnTo>
                    <a:lnTo>
                      <a:pt x="61" y="54"/>
                    </a:lnTo>
                    <a:lnTo>
                      <a:pt x="60" y="59"/>
                    </a:lnTo>
                    <a:lnTo>
                      <a:pt x="59" y="64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49" y="74"/>
                    </a:lnTo>
                    <a:lnTo>
                      <a:pt x="45" y="77"/>
                    </a:lnTo>
                    <a:lnTo>
                      <a:pt x="41" y="78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19" y="78"/>
                    </a:lnTo>
                    <a:lnTo>
                      <a:pt x="15" y="76"/>
                    </a:lnTo>
                    <a:lnTo>
                      <a:pt x="10" y="73"/>
                    </a:lnTo>
                    <a:lnTo>
                      <a:pt x="7" y="70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20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8" y="8"/>
                    </a:lnTo>
                    <a:lnTo>
                      <a:pt x="13" y="4"/>
                    </a:lnTo>
                    <a:lnTo>
                      <a:pt x="17" y="2"/>
                    </a:lnTo>
                    <a:lnTo>
                      <a:pt x="21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5" name="Freeform 304">
                <a:extLst>
                  <a:ext uri="{FF2B5EF4-FFF2-40B4-BE49-F238E27FC236}">
                    <a16:creationId xmlns:a16="http://schemas.microsoft.com/office/drawing/2014/main" id="{0CAE6022-72D4-4D52-9B00-F10FF5ADA7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82" y="1799"/>
                <a:ext cx="15" cy="19"/>
              </a:xfrm>
              <a:custGeom>
                <a:avLst/>
                <a:gdLst>
                  <a:gd name="T0" fmla="*/ 27 w 62"/>
                  <a:gd name="T1" fmla="*/ 0 h 78"/>
                  <a:gd name="T2" fmla="*/ 38 w 62"/>
                  <a:gd name="T3" fmla="*/ 1 h 78"/>
                  <a:gd name="T4" fmla="*/ 42 w 62"/>
                  <a:gd name="T5" fmla="*/ 1 h 78"/>
                  <a:gd name="T6" fmla="*/ 48 w 62"/>
                  <a:gd name="T7" fmla="*/ 3 h 78"/>
                  <a:gd name="T8" fmla="*/ 52 w 62"/>
                  <a:gd name="T9" fmla="*/ 6 h 78"/>
                  <a:gd name="T10" fmla="*/ 55 w 62"/>
                  <a:gd name="T11" fmla="*/ 9 h 78"/>
                  <a:gd name="T12" fmla="*/ 58 w 62"/>
                  <a:gd name="T13" fmla="*/ 13 h 78"/>
                  <a:gd name="T14" fmla="*/ 61 w 62"/>
                  <a:gd name="T15" fmla="*/ 17 h 78"/>
                  <a:gd name="T16" fmla="*/ 62 w 62"/>
                  <a:gd name="T17" fmla="*/ 22 h 78"/>
                  <a:gd name="T18" fmla="*/ 62 w 62"/>
                  <a:gd name="T19" fmla="*/ 27 h 78"/>
                  <a:gd name="T20" fmla="*/ 62 w 62"/>
                  <a:gd name="T21" fmla="*/ 54 h 78"/>
                  <a:gd name="T22" fmla="*/ 61 w 62"/>
                  <a:gd name="T23" fmla="*/ 59 h 78"/>
                  <a:gd name="T24" fmla="*/ 59 w 62"/>
                  <a:gd name="T25" fmla="*/ 64 h 78"/>
                  <a:gd name="T26" fmla="*/ 56 w 62"/>
                  <a:gd name="T27" fmla="*/ 68 h 78"/>
                  <a:gd name="T28" fmla="*/ 53 w 62"/>
                  <a:gd name="T29" fmla="*/ 71 h 78"/>
                  <a:gd name="T30" fmla="*/ 50 w 62"/>
                  <a:gd name="T31" fmla="*/ 75 h 78"/>
                  <a:gd name="T32" fmla="*/ 45 w 62"/>
                  <a:gd name="T33" fmla="*/ 77 h 78"/>
                  <a:gd name="T34" fmla="*/ 40 w 62"/>
                  <a:gd name="T35" fmla="*/ 78 h 78"/>
                  <a:gd name="T36" fmla="*/ 36 w 62"/>
                  <a:gd name="T37" fmla="*/ 78 h 78"/>
                  <a:gd name="T38" fmla="*/ 25 w 62"/>
                  <a:gd name="T39" fmla="*/ 78 h 78"/>
                  <a:gd name="T40" fmla="*/ 20 w 62"/>
                  <a:gd name="T41" fmla="*/ 78 h 78"/>
                  <a:gd name="T42" fmla="*/ 15 w 62"/>
                  <a:gd name="T43" fmla="*/ 76 h 78"/>
                  <a:gd name="T44" fmla="*/ 11 w 62"/>
                  <a:gd name="T45" fmla="*/ 73 h 78"/>
                  <a:gd name="T46" fmla="*/ 8 w 62"/>
                  <a:gd name="T47" fmla="*/ 70 h 78"/>
                  <a:gd name="T48" fmla="*/ 4 w 62"/>
                  <a:gd name="T49" fmla="*/ 66 h 78"/>
                  <a:gd name="T50" fmla="*/ 2 w 62"/>
                  <a:gd name="T51" fmla="*/ 62 h 78"/>
                  <a:gd name="T52" fmla="*/ 1 w 62"/>
                  <a:gd name="T53" fmla="*/ 57 h 78"/>
                  <a:gd name="T54" fmla="*/ 0 w 62"/>
                  <a:gd name="T55" fmla="*/ 52 h 78"/>
                  <a:gd name="T56" fmla="*/ 1 w 62"/>
                  <a:gd name="T57" fmla="*/ 25 h 78"/>
                  <a:gd name="T58" fmla="*/ 2 w 62"/>
                  <a:gd name="T59" fmla="*/ 20 h 78"/>
                  <a:gd name="T60" fmla="*/ 3 w 62"/>
                  <a:gd name="T61" fmla="*/ 15 h 78"/>
                  <a:gd name="T62" fmla="*/ 6 w 62"/>
                  <a:gd name="T63" fmla="*/ 11 h 78"/>
                  <a:gd name="T64" fmla="*/ 9 w 62"/>
                  <a:gd name="T65" fmla="*/ 8 h 78"/>
                  <a:gd name="T66" fmla="*/ 13 w 62"/>
                  <a:gd name="T67" fmla="*/ 4 h 78"/>
                  <a:gd name="T68" fmla="*/ 17 w 62"/>
                  <a:gd name="T69" fmla="*/ 2 h 78"/>
                  <a:gd name="T70" fmla="*/ 22 w 62"/>
                  <a:gd name="T71" fmla="*/ 1 h 78"/>
                  <a:gd name="T72" fmla="*/ 27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7" y="0"/>
                    </a:moveTo>
                    <a:lnTo>
                      <a:pt x="38" y="1"/>
                    </a:lnTo>
                    <a:lnTo>
                      <a:pt x="42" y="1"/>
                    </a:lnTo>
                    <a:lnTo>
                      <a:pt x="48" y="3"/>
                    </a:lnTo>
                    <a:lnTo>
                      <a:pt x="52" y="6"/>
                    </a:lnTo>
                    <a:lnTo>
                      <a:pt x="55" y="9"/>
                    </a:lnTo>
                    <a:lnTo>
                      <a:pt x="58" y="13"/>
                    </a:lnTo>
                    <a:lnTo>
                      <a:pt x="61" y="17"/>
                    </a:lnTo>
                    <a:lnTo>
                      <a:pt x="62" y="22"/>
                    </a:lnTo>
                    <a:lnTo>
                      <a:pt x="62" y="27"/>
                    </a:lnTo>
                    <a:lnTo>
                      <a:pt x="62" y="54"/>
                    </a:lnTo>
                    <a:lnTo>
                      <a:pt x="61" y="59"/>
                    </a:lnTo>
                    <a:lnTo>
                      <a:pt x="59" y="64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50" y="75"/>
                    </a:lnTo>
                    <a:lnTo>
                      <a:pt x="45" y="77"/>
                    </a:lnTo>
                    <a:lnTo>
                      <a:pt x="40" y="78"/>
                    </a:lnTo>
                    <a:lnTo>
                      <a:pt x="36" y="78"/>
                    </a:lnTo>
                    <a:lnTo>
                      <a:pt x="25" y="78"/>
                    </a:lnTo>
                    <a:lnTo>
                      <a:pt x="20" y="78"/>
                    </a:lnTo>
                    <a:lnTo>
                      <a:pt x="15" y="76"/>
                    </a:lnTo>
                    <a:lnTo>
                      <a:pt x="11" y="73"/>
                    </a:lnTo>
                    <a:lnTo>
                      <a:pt x="8" y="70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20"/>
                    </a:lnTo>
                    <a:lnTo>
                      <a:pt x="3" y="15"/>
                    </a:lnTo>
                    <a:lnTo>
                      <a:pt x="6" y="11"/>
                    </a:lnTo>
                    <a:lnTo>
                      <a:pt x="9" y="8"/>
                    </a:lnTo>
                    <a:lnTo>
                      <a:pt x="13" y="4"/>
                    </a:lnTo>
                    <a:lnTo>
                      <a:pt x="17" y="2"/>
                    </a:lnTo>
                    <a:lnTo>
                      <a:pt x="22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6" name="Freeform 305">
                <a:extLst>
                  <a:ext uri="{FF2B5EF4-FFF2-40B4-BE49-F238E27FC236}">
                    <a16:creationId xmlns:a16="http://schemas.microsoft.com/office/drawing/2014/main" id="{7B06B2DE-50C7-41CF-B970-0469DC7E10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0" y="1799"/>
                <a:ext cx="15" cy="19"/>
              </a:xfrm>
              <a:custGeom>
                <a:avLst/>
                <a:gdLst>
                  <a:gd name="T0" fmla="*/ 27 w 62"/>
                  <a:gd name="T1" fmla="*/ 0 h 78"/>
                  <a:gd name="T2" fmla="*/ 38 w 62"/>
                  <a:gd name="T3" fmla="*/ 0 h 78"/>
                  <a:gd name="T4" fmla="*/ 42 w 62"/>
                  <a:gd name="T5" fmla="*/ 1 h 78"/>
                  <a:gd name="T6" fmla="*/ 47 w 62"/>
                  <a:gd name="T7" fmla="*/ 2 h 78"/>
                  <a:gd name="T8" fmla="*/ 51 w 62"/>
                  <a:gd name="T9" fmla="*/ 6 h 78"/>
                  <a:gd name="T10" fmla="*/ 55 w 62"/>
                  <a:gd name="T11" fmla="*/ 8 h 78"/>
                  <a:gd name="T12" fmla="*/ 57 w 62"/>
                  <a:gd name="T13" fmla="*/ 12 h 78"/>
                  <a:gd name="T14" fmla="*/ 61 w 62"/>
                  <a:gd name="T15" fmla="*/ 16 h 78"/>
                  <a:gd name="T16" fmla="*/ 62 w 62"/>
                  <a:gd name="T17" fmla="*/ 21 h 78"/>
                  <a:gd name="T18" fmla="*/ 62 w 62"/>
                  <a:gd name="T19" fmla="*/ 26 h 78"/>
                  <a:gd name="T20" fmla="*/ 61 w 62"/>
                  <a:gd name="T21" fmla="*/ 53 h 78"/>
                  <a:gd name="T22" fmla="*/ 61 w 62"/>
                  <a:gd name="T23" fmla="*/ 58 h 78"/>
                  <a:gd name="T24" fmla="*/ 59 w 62"/>
                  <a:gd name="T25" fmla="*/ 63 h 78"/>
                  <a:gd name="T26" fmla="*/ 56 w 62"/>
                  <a:gd name="T27" fmla="*/ 67 h 78"/>
                  <a:gd name="T28" fmla="*/ 53 w 62"/>
                  <a:gd name="T29" fmla="*/ 71 h 78"/>
                  <a:gd name="T30" fmla="*/ 50 w 62"/>
                  <a:gd name="T31" fmla="*/ 73 h 78"/>
                  <a:gd name="T32" fmla="*/ 46 w 62"/>
                  <a:gd name="T33" fmla="*/ 76 h 78"/>
                  <a:gd name="T34" fmla="*/ 40 w 62"/>
                  <a:gd name="T35" fmla="*/ 78 h 78"/>
                  <a:gd name="T36" fmla="*/ 36 w 62"/>
                  <a:gd name="T37" fmla="*/ 78 h 78"/>
                  <a:gd name="T38" fmla="*/ 25 w 62"/>
                  <a:gd name="T39" fmla="*/ 78 h 78"/>
                  <a:gd name="T40" fmla="*/ 20 w 62"/>
                  <a:gd name="T41" fmla="*/ 77 h 78"/>
                  <a:gd name="T42" fmla="*/ 15 w 62"/>
                  <a:gd name="T43" fmla="*/ 76 h 78"/>
                  <a:gd name="T44" fmla="*/ 11 w 62"/>
                  <a:gd name="T45" fmla="*/ 72 h 78"/>
                  <a:gd name="T46" fmla="*/ 7 w 62"/>
                  <a:gd name="T47" fmla="*/ 69 h 78"/>
                  <a:gd name="T48" fmla="*/ 5 w 62"/>
                  <a:gd name="T49" fmla="*/ 66 h 78"/>
                  <a:gd name="T50" fmla="*/ 2 w 62"/>
                  <a:gd name="T51" fmla="*/ 62 h 78"/>
                  <a:gd name="T52" fmla="*/ 0 w 62"/>
                  <a:gd name="T53" fmla="*/ 56 h 78"/>
                  <a:gd name="T54" fmla="*/ 0 w 62"/>
                  <a:gd name="T55" fmla="*/ 52 h 78"/>
                  <a:gd name="T56" fmla="*/ 1 w 62"/>
                  <a:gd name="T57" fmla="*/ 25 h 78"/>
                  <a:gd name="T58" fmla="*/ 1 w 62"/>
                  <a:gd name="T59" fmla="*/ 20 h 78"/>
                  <a:gd name="T60" fmla="*/ 4 w 62"/>
                  <a:gd name="T61" fmla="*/ 15 h 78"/>
                  <a:gd name="T62" fmla="*/ 6 w 62"/>
                  <a:gd name="T63" fmla="*/ 11 h 78"/>
                  <a:gd name="T64" fmla="*/ 9 w 62"/>
                  <a:gd name="T65" fmla="*/ 7 h 78"/>
                  <a:gd name="T66" fmla="*/ 13 w 62"/>
                  <a:gd name="T67" fmla="*/ 4 h 78"/>
                  <a:gd name="T68" fmla="*/ 18 w 62"/>
                  <a:gd name="T69" fmla="*/ 1 h 78"/>
                  <a:gd name="T70" fmla="*/ 22 w 62"/>
                  <a:gd name="T71" fmla="*/ 0 h 78"/>
                  <a:gd name="T72" fmla="*/ 27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1" y="6"/>
                    </a:lnTo>
                    <a:lnTo>
                      <a:pt x="55" y="8"/>
                    </a:lnTo>
                    <a:lnTo>
                      <a:pt x="57" y="12"/>
                    </a:lnTo>
                    <a:lnTo>
                      <a:pt x="61" y="16"/>
                    </a:lnTo>
                    <a:lnTo>
                      <a:pt x="62" y="21"/>
                    </a:lnTo>
                    <a:lnTo>
                      <a:pt x="62" y="26"/>
                    </a:lnTo>
                    <a:lnTo>
                      <a:pt x="61" y="53"/>
                    </a:lnTo>
                    <a:lnTo>
                      <a:pt x="61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50" y="73"/>
                    </a:lnTo>
                    <a:lnTo>
                      <a:pt x="46" y="76"/>
                    </a:lnTo>
                    <a:lnTo>
                      <a:pt x="40" y="78"/>
                    </a:lnTo>
                    <a:lnTo>
                      <a:pt x="36" y="78"/>
                    </a:lnTo>
                    <a:lnTo>
                      <a:pt x="25" y="78"/>
                    </a:lnTo>
                    <a:lnTo>
                      <a:pt x="20" y="77"/>
                    </a:lnTo>
                    <a:lnTo>
                      <a:pt x="15" y="76"/>
                    </a:lnTo>
                    <a:lnTo>
                      <a:pt x="11" y="72"/>
                    </a:lnTo>
                    <a:lnTo>
                      <a:pt x="7" y="69"/>
                    </a:lnTo>
                    <a:lnTo>
                      <a:pt x="5" y="66"/>
                    </a:lnTo>
                    <a:lnTo>
                      <a:pt x="2" y="62"/>
                    </a:lnTo>
                    <a:lnTo>
                      <a:pt x="0" y="56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1" y="20"/>
                    </a:lnTo>
                    <a:lnTo>
                      <a:pt x="4" y="15"/>
                    </a:lnTo>
                    <a:lnTo>
                      <a:pt x="6" y="11"/>
                    </a:lnTo>
                    <a:lnTo>
                      <a:pt x="9" y="7"/>
                    </a:lnTo>
                    <a:lnTo>
                      <a:pt x="13" y="4"/>
                    </a:lnTo>
                    <a:lnTo>
                      <a:pt x="18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7" name="Freeform 306">
                <a:extLst>
                  <a:ext uri="{FF2B5EF4-FFF2-40B4-BE49-F238E27FC236}">
                    <a16:creationId xmlns:a16="http://schemas.microsoft.com/office/drawing/2014/main" id="{5BABBAFB-FC30-45B6-8E98-38451E4DA2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0" y="1799"/>
                <a:ext cx="15" cy="19"/>
              </a:xfrm>
              <a:custGeom>
                <a:avLst/>
                <a:gdLst>
                  <a:gd name="T0" fmla="*/ 26 w 62"/>
                  <a:gd name="T1" fmla="*/ 0 h 78"/>
                  <a:gd name="T2" fmla="*/ 37 w 62"/>
                  <a:gd name="T3" fmla="*/ 1 h 78"/>
                  <a:gd name="T4" fmla="*/ 42 w 62"/>
                  <a:gd name="T5" fmla="*/ 1 h 78"/>
                  <a:gd name="T6" fmla="*/ 47 w 62"/>
                  <a:gd name="T7" fmla="*/ 3 h 78"/>
                  <a:gd name="T8" fmla="*/ 51 w 62"/>
                  <a:gd name="T9" fmla="*/ 6 h 78"/>
                  <a:gd name="T10" fmla="*/ 54 w 62"/>
                  <a:gd name="T11" fmla="*/ 9 h 78"/>
                  <a:gd name="T12" fmla="*/ 57 w 62"/>
                  <a:gd name="T13" fmla="*/ 12 h 78"/>
                  <a:gd name="T14" fmla="*/ 59 w 62"/>
                  <a:gd name="T15" fmla="*/ 16 h 78"/>
                  <a:gd name="T16" fmla="*/ 61 w 62"/>
                  <a:gd name="T17" fmla="*/ 22 h 78"/>
                  <a:gd name="T18" fmla="*/ 62 w 62"/>
                  <a:gd name="T19" fmla="*/ 26 h 78"/>
                  <a:gd name="T20" fmla="*/ 61 w 62"/>
                  <a:gd name="T21" fmla="*/ 54 h 78"/>
                  <a:gd name="T22" fmla="*/ 59 w 62"/>
                  <a:gd name="T23" fmla="*/ 58 h 78"/>
                  <a:gd name="T24" fmla="*/ 58 w 62"/>
                  <a:gd name="T25" fmla="*/ 64 h 78"/>
                  <a:gd name="T26" fmla="*/ 56 w 62"/>
                  <a:gd name="T27" fmla="*/ 68 h 78"/>
                  <a:gd name="T28" fmla="*/ 53 w 62"/>
                  <a:gd name="T29" fmla="*/ 71 h 78"/>
                  <a:gd name="T30" fmla="*/ 49 w 62"/>
                  <a:gd name="T31" fmla="*/ 75 h 78"/>
                  <a:gd name="T32" fmla="*/ 44 w 62"/>
                  <a:gd name="T33" fmla="*/ 77 h 78"/>
                  <a:gd name="T34" fmla="*/ 40 w 62"/>
                  <a:gd name="T35" fmla="*/ 78 h 78"/>
                  <a:gd name="T36" fmla="*/ 35 w 62"/>
                  <a:gd name="T37" fmla="*/ 78 h 78"/>
                  <a:gd name="T38" fmla="*/ 24 w 62"/>
                  <a:gd name="T39" fmla="*/ 78 h 78"/>
                  <a:gd name="T40" fmla="*/ 18 w 62"/>
                  <a:gd name="T41" fmla="*/ 77 h 78"/>
                  <a:gd name="T42" fmla="*/ 14 w 62"/>
                  <a:gd name="T43" fmla="*/ 76 h 78"/>
                  <a:gd name="T44" fmla="*/ 10 w 62"/>
                  <a:gd name="T45" fmla="*/ 74 h 78"/>
                  <a:gd name="T46" fmla="*/ 7 w 62"/>
                  <a:gd name="T47" fmla="*/ 70 h 78"/>
                  <a:gd name="T48" fmla="*/ 3 w 62"/>
                  <a:gd name="T49" fmla="*/ 66 h 78"/>
                  <a:gd name="T50" fmla="*/ 1 w 62"/>
                  <a:gd name="T51" fmla="*/ 62 h 78"/>
                  <a:gd name="T52" fmla="*/ 0 w 62"/>
                  <a:gd name="T53" fmla="*/ 57 h 78"/>
                  <a:gd name="T54" fmla="*/ 0 w 62"/>
                  <a:gd name="T55" fmla="*/ 52 h 78"/>
                  <a:gd name="T56" fmla="*/ 0 w 62"/>
                  <a:gd name="T57" fmla="*/ 25 h 78"/>
                  <a:gd name="T58" fmla="*/ 1 w 62"/>
                  <a:gd name="T59" fmla="*/ 20 h 78"/>
                  <a:gd name="T60" fmla="*/ 2 w 62"/>
                  <a:gd name="T61" fmla="*/ 15 h 78"/>
                  <a:gd name="T62" fmla="*/ 6 w 62"/>
                  <a:gd name="T63" fmla="*/ 11 h 78"/>
                  <a:gd name="T64" fmla="*/ 9 w 62"/>
                  <a:gd name="T65" fmla="*/ 8 h 78"/>
                  <a:gd name="T66" fmla="*/ 12 w 62"/>
                  <a:gd name="T67" fmla="*/ 5 h 78"/>
                  <a:gd name="T68" fmla="*/ 16 w 62"/>
                  <a:gd name="T69" fmla="*/ 2 h 78"/>
                  <a:gd name="T70" fmla="*/ 21 w 62"/>
                  <a:gd name="T71" fmla="*/ 1 h 78"/>
                  <a:gd name="T72" fmla="*/ 26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6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7" y="3"/>
                    </a:lnTo>
                    <a:lnTo>
                      <a:pt x="51" y="6"/>
                    </a:lnTo>
                    <a:lnTo>
                      <a:pt x="54" y="9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1" y="22"/>
                    </a:lnTo>
                    <a:lnTo>
                      <a:pt x="62" y="26"/>
                    </a:lnTo>
                    <a:lnTo>
                      <a:pt x="61" y="54"/>
                    </a:lnTo>
                    <a:lnTo>
                      <a:pt x="59" y="58"/>
                    </a:lnTo>
                    <a:lnTo>
                      <a:pt x="58" y="64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49" y="75"/>
                    </a:lnTo>
                    <a:lnTo>
                      <a:pt x="44" y="77"/>
                    </a:lnTo>
                    <a:lnTo>
                      <a:pt x="40" y="78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18" y="77"/>
                    </a:lnTo>
                    <a:lnTo>
                      <a:pt x="14" y="76"/>
                    </a:lnTo>
                    <a:lnTo>
                      <a:pt x="10" y="74"/>
                    </a:lnTo>
                    <a:lnTo>
                      <a:pt x="7" y="70"/>
                    </a:lnTo>
                    <a:lnTo>
                      <a:pt x="3" y="66"/>
                    </a:lnTo>
                    <a:lnTo>
                      <a:pt x="1" y="62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0" y="25"/>
                    </a:lnTo>
                    <a:lnTo>
                      <a:pt x="1" y="20"/>
                    </a:lnTo>
                    <a:lnTo>
                      <a:pt x="2" y="15"/>
                    </a:lnTo>
                    <a:lnTo>
                      <a:pt x="6" y="11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6" y="2"/>
                    </a:lnTo>
                    <a:lnTo>
                      <a:pt x="21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8" name="Freeform 307">
                <a:extLst>
                  <a:ext uri="{FF2B5EF4-FFF2-40B4-BE49-F238E27FC236}">
                    <a16:creationId xmlns:a16="http://schemas.microsoft.com/office/drawing/2014/main" id="{D76AC69B-8455-44CB-942A-7ADE402B88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1" y="1799"/>
                <a:ext cx="15" cy="19"/>
              </a:xfrm>
              <a:custGeom>
                <a:avLst/>
                <a:gdLst>
                  <a:gd name="T0" fmla="*/ 27 w 62"/>
                  <a:gd name="T1" fmla="*/ 0 h 78"/>
                  <a:gd name="T2" fmla="*/ 38 w 62"/>
                  <a:gd name="T3" fmla="*/ 0 h 78"/>
                  <a:gd name="T4" fmla="*/ 42 w 62"/>
                  <a:gd name="T5" fmla="*/ 1 h 78"/>
                  <a:gd name="T6" fmla="*/ 48 w 62"/>
                  <a:gd name="T7" fmla="*/ 2 h 78"/>
                  <a:gd name="T8" fmla="*/ 52 w 62"/>
                  <a:gd name="T9" fmla="*/ 6 h 78"/>
                  <a:gd name="T10" fmla="*/ 55 w 62"/>
                  <a:gd name="T11" fmla="*/ 9 h 78"/>
                  <a:gd name="T12" fmla="*/ 58 w 62"/>
                  <a:gd name="T13" fmla="*/ 12 h 78"/>
                  <a:gd name="T14" fmla="*/ 61 w 62"/>
                  <a:gd name="T15" fmla="*/ 16 h 78"/>
                  <a:gd name="T16" fmla="*/ 62 w 62"/>
                  <a:gd name="T17" fmla="*/ 21 h 78"/>
                  <a:gd name="T18" fmla="*/ 62 w 62"/>
                  <a:gd name="T19" fmla="*/ 26 h 78"/>
                  <a:gd name="T20" fmla="*/ 62 w 62"/>
                  <a:gd name="T21" fmla="*/ 53 h 78"/>
                  <a:gd name="T22" fmla="*/ 61 w 62"/>
                  <a:gd name="T23" fmla="*/ 58 h 78"/>
                  <a:gd name="T24" fmla="*/ 60 w 62"/>
                  <a:gd name="T25" fmla="*/ 63 h 78"/>
                  <a:gd name="T26" fmla="*/ 56 w 62"/>
                  <a:gd name="T27" fmla="*/ 67 h 78"/>
                  <a:gd name="T28" fmla="*/ 53 w 62"/>
                  <a:gd name="T29" fmla="*/ 71 h 78"/>
                  <a:gd name="T30" fmla="*/ 50 w 62"/>
                  <a:gd name="T31" fmla="*/ 74 h 78"/>
                  <a:gd name="T32" fmla="*/ 46 w 62"/>
                  <a:gd name="T33" fmla="*/ 76 h 78"/>
                  <a:gd name="T34" fmla="*/ 41 w 62"/>
                  <a:gd name="T35" fmla="*/ 78 h 78"/>
                  <a:gd name="T36" fmla="*/ 36 w 62"/>
                  <a:gd name="T37" fmla="*/ 78 h 78"/>
                  <a:gd name="T38" fmla="*/ 25 w 62"/>
                  <a:gd name="T39" fmla="*/ 78 h 78"/>
                  <a:gd name="T40" fmla="*/ 20 w 62"/>
                  <a:gd name="T41" fmla="*/ 77 h 78"/>
                  <a:gd name="T42" fmla="*/ 15 w 62"/>
                  <a:gd name="T43" fmla="*/ 76 h 78"/>
                  <a:gd name="T44" fmla="*/ 11 w 62"/>
                  <a:gd name="T45" fmla="*/ 72 h 78"/>
                  <a:gd name="T46" fmla="*/ 8 w 62"/>
                  <a:gd name="T47" fmla="*/ 69 h 78"/>
                  <a:gd name="T48" fmla="*/ 5 w 62"/>
                  <a:gd name="T49" fmla="*/ 66 h 78"/>
                  <a:gd name="T50" fmla="*/ 2 w 62"/>
                  <a:gd name="T51" fmla="*/ 62 h 78"/>
                  <a:gd name="T52" fmla="*/ 1 w 62"/>
                  <a:gd name="T53" fmla="*/ 57 h 78"/>
                  <a:gd name="T54" fmla="*/ 0 w 62"/>
                  <a:gd name="T55" fmla="*/ 52 h 78"/>
                  <a:gd name="T56" fmla="*/ 1 w 62"/>
                  <a:gd name="T57" fmla="*/ 25 h 78"/>
                  <a:gd name="T58" fmla="*/ 2 w 62"/>
                  <a:gd name="T59" fmla="*/ 20 h 78"/>
                  <a:gd name="T60" fmla="*/ 3 w 62"/>
                  <a:gd name="T61" fmla="*/ 15 h 78"/>
                  <a:gd name="T62" fmla="*/ 6 w 62"/>
                  <a:gd name="T63" fmla="*/ 11 h 78"/>
                  <a:gd name="T64" fmla="*/ 9 w 62"/>
                  <a:gd name="T65" fmla="*/ 7 h 78"/>
                  <a:gd name="T66" fmla="*/ 13 w 62"/>
                  <a:gd name="T67" fmla="*/ 5 h 78"/>
                  <a:gd name="T68" fmla="*/ 17 w 62"/>
                  <a:gd name="T69" fmla="*/ 2 h 78"/>
                  <a:gd name="T70" fmla="*/ 22 w 62"/>
                  <a:gd name="T71" fmla="*/ 0 h 78"/>
                  <a:gd name="T72" fmla="*/ 27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8" y="2"/>
                    </a:lnTo>
                    <a:lnTo>
                      <a:pt x="52" y="6"/>
                    </a:lnTo>
                    <a:lnTo>
                      <a:pt x="55" y="9"/>
                    </a:lnTo>
                    <a:lnTo>
                      <a:pt x="58" y="12"/>
                    </a:lnTo>
                    <a:lnTo>
                      <a:pt x="61" y="16"/>
                    </a:lnTo>
                    <a:lnTo>
                      <a:pt x="62" y="21"/>
                    </a:lnTo>
                    <a:lnTo>
                      <a:pt x="62" y="26"/>
                    </a:lnTo>
                    <a:lnTo>
                      <a:pt x="62" y="53"/>
                    </a:lnTo>
                    <a:lnTo>
                      <a:pt x="61" y="58"/>
                    </a:lnTo>
                    <a:lnTo>
                      <a:pt x="60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50" y="74"/>
                    </a:lnTo>
                    <a:lnTo>
                      <a:pt x="46" y="76"/>
                    </a:lnTo>
                    <a:lnTo>
                      <a:pt x="41" y="78"/>
                    </a:lnTo>
                    <a:lnTo>
                      <a:pt x="36" y="78"/>
                    </a:lnTo>
                    <a:lnTo>
                      <a:pt x="25" y="78"/>
                    </a:lnTo>
                    <a:lnTo>
                      <a:pt x="20" y="77"/>
                    </a:lnTo>
                    <a:lnTo>
                      <a:pt x="15" y="76"/>
                    </a:lnTo>
                    <a:lnTo>
                      <a:pt x="11" y="72"/>
                    </a:lnTo>
                    <a:lnTo>
                      <a:pt x="8" y="69"/>
                    </a:lnTo>
                    <a:lnTo>
                      <a:pt x="5" y="66"/>
                    </a:lnTo>
                    <a:lnTo>
                      <a:pt x="2" y="62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20"/>
                    </a:lnTo>
                    <a:lnTo>
                      <a:pt x="3" y="15"/>
                    </a:lnTo>
                    <a:lnTo>
                      <a:pt x="6" y="11"/>
                    </a:lnTo>
                    <a:lnTo>
                      <a:pt x="9" y="7"/>
                    </a:lnTo>
                    <a:lnTo>
                      <a:pt x="13" y="5"/>
                    </a:lnTo>
                    <a:lnTo>
                      <a:pt x="17" y="2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9" name="Freeform 308">
                <a:extLst>
                  <a:ext uri="{FF2B5EF4-FFF2-40B4-BE49-F238E27FC236}">
                    <a16:creationId xmlns:a16="http://schemas.microsoft.com/office/drawing/2014/main" id="{6B4AEB75-4571-4FCB-8EAB-3F966E0E45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61" y="1799"/>
                <a:ext cx="15" cy="19"/>
              </a:xfrm>
              <a:custGeom>
                <a:avLst/>
                <a:gdLst>
                  <a:gd name="T0" fmla="*/ 27 w 61"/>
                  <a:gd name="T1" fmla="*/ 0 h 78"/>
                  <a:gd name="T2" fmla="*/ 38 w 61"/>
                  <a:gd name="T3" fmla="*/ 0 h 78"/>
                  <a:gd name="T4" fmla="*/ 42 w 61"/>
                  <a:gd name="T5" fmla="*/ 0 h 78"/>
                  <a:gd name="T6" fmla="*/ 47 w 61"/>
                  <a:gd name="T7" fmla="*/ 2 h 78"/>
                  <a:gd name="T8" fmla="*/ 52 w 61"/>
                  <a:gd name="T9" fmla="*/ 5 h 78"/>
                  <a:gd name="T10" fmla="*/ 55 w 61"/>
                  <a:gd name="T11" fmla="*/ 8 h 78"/>
                  <a:gd name="T12" fmla="*/ 58 w 61"/>
                  <a:gd name="T13" fmla="*/ 12 h 78"/>
                  <a:gd name="T14" fmla="*/ 60 w 61"/>
                  <a:gd name="T15" fmla="*/ 17 h 78"/>
                  <a:gd name="T16" fmla="*/ 61 w 61"/>
                  <a:gd name="T17" fmla="*/ 21 h 78"/>
                  <a:gd name="T18" fmla="*/ 61 w 61"/>
                  <a:gd name="T19" fmla="*/ 26 h 78"/>
                  <a:gd name="T20" fmla="*/ 61 w 61"/>
                  <a:gd name="T21" fmla="*/ 53 h 78"/>
                  <a:gd name="T22" fmla="*/ 60 w 61"/>
                  <a:gd name="T23" fmla="*/ 59 h 78"/>
                  <a:gd name="T24" fmla="*/ 59 w 61"/>
                  <a:gd name="T25" fmla="*/ 63 h 78"/>
                  <a:gd name="T26" fmla="*/ 56 w 61"/>
                  <a:gd name="T27" fmla="*/ 67 h 78"/>
                  <a:gd name="T28" fmla="*/ 53 w 61"/>
                  <a:gd name="T29" fmla="*/ 70 h 78"/>
                  <a:gd name="T30" fmla="*/ 50 w 61"/>
                  <a:gd name="T31" fmla="*/ 74 h 78"/>
                  <a:gd name="T32" fmla="*/ 45 w 61"/>
                  <a:gd name="T33" fmla="*/ 76 h 78"/>
                  <a:gd name="T34" fmla="*/ 41 w 61"/>
                  <a:gd name="T35" fmla="*/ 77 h 78"/>
                  <a:gd name="T36" fmla="*/ 36 w 61"/>
                  <a:gd name="T37" fmla="*/ 78 h 78"/>
                  <a:gd name="T38" fmla="*/ 25 w 61"/>
                  <a:gd name="T39" fmla="*/ 77 h 78"/>
                  <a:gd name="T40" fmla="*/ 19 w 61"/>
                  <a:gd name="T41" fmla="*/ 77 h 78"/>
                  <a:gd name="T42" fmla="*/ 15 w 61"/>
                  <a:gd name="T43" fmla="*/ 75 h 78"/>
                  <a:gd name="T44" fmla="*/ 11 w 61"/>
                  <a:gd name="T45" fmla="*/ 73 h 78"/>
                  <a:gd name="T46" fmla="*/ 8 w 61"/>
                  <a:gd name="T47" fmla="*/ 69 h 78"/>
                  <a:gd name="T48" fmla="*/ 4 w 61"/>
                  <a:gd name="T49" fmla="*/ 66 h 78"/>
                  <a:gd name="T50" fmla="*/ 2 w 61"/>
                  <a:gd name="T51" fmla="*/ 62 h 78"/>
                  <a:gd name="T52" fmla="*/ 1 w 61"/>
                  <a:gd name="T53" fmla="*/ 56 h 78"/>
                  <a:gd name="T54" fmla="*/ 0 w 61"/>
                  <a:gd name="T55" fmla="*/ 51 h 78"/>
                  <a:gd name="T56" fmla="*/ 1 w 61"/>
                  <a:gd name="T57" fmla="*/ 24 h 78"/>
                  <a:gd name="T58" fmla="*/ 2 w 61"/>
                  <a:gd name="T59" fmla="*/ 19 h 78"/>
                  <a:gd name="T60" fmla="*/ 3 w 61"/>
                  <a:gd name="T61" fmla="*/ 14 h 78"/>
                  <a:gd name="T62" fmla="*/ 5 w 61"/>
                  <a:gd name="T63" fmla="*/ 10 h 78"/>
                  <a:gd name="T64" fmla="*/ 9 w 61"/>
                  <a:gd name="T65" fmla="*/ 7 h 78"/>
                  <a:gd name="T66" fmla="*/ 13 w 61"/>
                  <a:gd name="T67" fmla="*/ 4 h 78"/>
                  <a:gd name="T68" fmla="*/ 17 w 61"/>
                  <a:gd name="T69" fmla="*/ 1 h 78"/>
                  <a:gd name="T70" fmla="*/ 22 w 61"/>
                  <a:gd name="T71" fmla="*/ 0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8" y="0"/>
                    </a:lnTo>
                    <a:lnTo>
                      <a:pt x="42" y="0"/>
                    </a:lnTo>
                    <a:lnTo>
                      <a:pt x="47" y="2"/>
                    </a:lnTo>
                    <a:lnTo>
                      <a:pt x="52" y="5"/>
                    </a:lnTo>
                    <a:lnTo>
                      <a:pt x="55" y="8"/>
                    </a:lnTo>
                    <a:lnTo>
                      <a:pt x="58" y="12"/>
                    </a:lnTo>
                    <a:lnTo>
                      <a:pt x="60" y="17"/>
                    </a:lnTo>
                    <a:lnTo>
                      <a:pt x="61" y="21"/>
                    </a:lnTo>
                    <a:lnTo>
                      <a:pt x="61" y="26"/>
                    </a:lnTo>
                    <a:lnTo>
                      <a:pt x="61" y="53"/>
                    </a:lnTo>
                    <a:lnTo>
                      <a:pt x="60" y="59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50" y="74"/>
                    </a:lnTo>
                    <a:lnTo>
                      <a:pt x="45" y="76"/>
                    </a:lnTo>
                    <a:lnTo>
                      <a:pt x="41" y="77"/>
                    </a:lnTo>
                    <a:lnTo>
                      <a:pt x="36" y="78"/>
                    </a:lnTo>
                    <a:lnTo>
                      <a:pt x="25" y="77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1" y="73"/>
                    </a:lnTo>
                    <a:lnTo>
                      <a:pt x="8" y="69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1" y="24"/>
                    </a:lnTo>
                    <a:lnTo>
                      <a:pt x="2" y="19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3" y="4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0" name="Freeform 309">
                <a:extLst>
                  <a:ext uri="{FF2B5EF4-FFF2-40B4-BE49-F238E27FC236}">
                    <a16:creationId xmlns:a16="http://schemas.microsoft.com/office/drawing/2014/main" id="{55623EA1-BA5B-49D7-B62B-EABA95F82D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2" y="1799"/>
                <a:ext cx="15" cy="19"/>
              </a:xfrm>
              <a:custGeom>
                <a:avLst/>
                <a:gdLst>
                  <a:gd name="T0" fmla="*/ 27 w 61"/>
                  <a:gd name="T1" fmla="*/ 0 h 78"/>
                  <a:gd name="T2" fmla="*/ 38 w 61"/>
                  <a:gd name="T3" fmla="*/ 1 h 78"/>
                  <a:gd name="T4" fmla="*/ 42 w 61"/>
                  <a:gd name="T5" fmla="*/ 1 h 78"/>
                  <a:gd name="T6" fmla="*/ 47 w 61"/>
                  <a:gd name="T7" fmla="*/ 3 h 78"/>
                  <a:gd name="T8" fmla="*/ 51 w 61"/>
                  <a:gd name="T9" fmla="*/ 6 h 78"/>
                  <a:gd name="T10" fmla="*/ 55 w 61"/>
                  <a:gd name="T11" fmla="*/ 9 h 78"/>
                  <a:gd name="T12" fmla="*/ 58 w 61"/>
                  <a:gd name="T13" fmla="*/ 13 h 78"/>
                  <a:gd name="T14" fmla="*/ 60 w 61"/>
                  <a:gd name="T15" fmla="*/ 18 h 78"/>
                  <a:gd name="T16" fmla="*/ 61 w 61"/>
                  <a:gd name="T17" fmla="*/ 22 h 78"/>
                  <a:gd name="T18" fmla="*/ 61 w 61"/>
                  <a:gd name="T19" fmla="*/ 27 h 78"/>
                  <a:gd name="T20" fmla="*/ 60 w 61"/>
                  <a:gd name="T21" fmla="*/ 54 h 78"/>
                  <a:gd name="T22" fmla="*/ 60 w 61"/>
                  <a:gd name="T23" fmla="*/ 60 h 78"/>
                  <a:gd name="T24" fmla="*/ 58 w 61"/>
                  <a:gd name="T25" fmla="*/ 64 h 78"/>
                  <a:gd name="T26" fmla="*/ 56 w 61"/>
                  <a:gd name="T27" fmla="*/ 68 h 78"/>
                  <a:gd name="T28" fmla="*/ 53 w 61"/>
                  <a:gd name="T29" fmla="*/ 71 h 78"/>
                  <a:gd name="T30" fmla="*/ 50 w 61"/>
                  <a:gd name="T31" fmla="*/ 75 h 78"/>
                  <a:gd name="T32" fmla="*/ 45 w 61"/>
                  <a:gd name="T33" fmla="*/ 77 h 78"/>
                  <a:gd name="T34" fmla="*/ 40 w 61"/>
                  <a:gd name="T35" fmla="*/ 78 h 78"/>
                  <a:gd name="T36" fmla="*/ 36 w 61"/>
                  <a:gd name="T37" fmla="*/ 78 h 78"/>
                  <a:gd name="T38" fmla="*/ 25 w 61"/>
                  <a:gd name="T39" fmla="*/ 78 h 78"/>
                  <a:gd name="T40" fmla="*/ 19 w 61"/>
                  <a:gd name="T41" fmla="*/ 78 h 78"/>
                  <a:gd name="T42" fmla="*/ 15 w 61"/>
                  <a:gd name="T43" fmla="*/ 76 h 78"/>
                  <a:gd name="T44" fmla="*/ 11 w 61"/>
                  <a:gd name="T45" fmla="*/ 74 h 78"/>
                  <a:gd name="T46" fmla="*/ 8 w 61"/>
                  <a:gd name="T47" fmla="*/ 70 h 78"/>
                  <a:gd name="T48" fmla="*/ 4 w 61"/>
                  <a:gd name="T49" fmla="*/ 66 h 78"/>
                  <a:gd name="T50" fmla="*/ 2 w 61"/>
                  <a:gd name="T51" fmla="*/ 62 h 78"/>
                  <a:gd name="T52" fmla="*/ 0 w 61"/>
                  <a:gd name="T53" fmla="*/ 57 h 78"/>
                  <a:gd name="T54" fmla="*/ 0 w 61"/>
                  <a:gd name="T55" fmla="*/ 52 h 78"/>
                  <a:gd name="T56" fmla="*/ 1 w 61"/>
                  <a:gd name="T57" fmla="*/ 25 h 78"/>
                  <a:gd name="T58" fmla="*/ 1 w 61"/>
                  <a:gd name="T59" fmla="*/ 20 h 78"/>
                  <a:gd name="T60" fmla="*/ 3 w 61"/>
                  <a:gd name="T61" fmla="*/ 15 h 78"/>
                  <a:gd name="T62" fmla="*/ 5 w 61"/>
                  <a:gd name="T63" fmla="*/ 11 h 78"/>
                  <a:gd name="T64" fmla="*/ 9 w 61"/>
                  <a:gd name="T65" fmla="*/ 8 h 78"/>
                  <a:gd name="T66" fmla="*/ 13 w 61"/>
                  <a:gd name="T67" fmla="*/ 5 h 78"/>
                  <a:gd name="T68" fmla="*/ 17 w 61"/>
                  <a:gd name="T69" fmla="*/ 2 h 78"/>
                  <a:gd name="T70" fmla="*/ 22 w 61"/>
                  <a:gd name="T71" fmla="*/ 1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8" y="1"/>
                    </a:lnTo>
                    <a:lnTo>
                      <a:pt x="42" y="1"/>
                    </a:lnTo>
                    <a:lnTo>
                      <a:pt x="47" y="3"/>
                    </a:lnTo>
                    <a:lnTo>
                      <a:pt x="51" y="6"/>
                    </a:lnTo>
                    <a:lnTo>
                      <a:pt x="55" y="9"/>
                    </a:lnTo>
                    <a:lnTo>
                      <a:pt x="58" y="13"/>
                    </a:lnTo>
                    <a:lnTo>
                      <a:pt x="60" y="18"/>
                    </a:lnTo>
                    <a:lnTo>
                      <a:pt x="61" y="22"/>
                    </a:lnTo>
                    <a:lnTo>
                      <a:pt x="61" y="27"/>
                    </a:lnTo>
                    <a:lnTo>
                      <a:pt x="60" y="54"/>
                    </a:lnTo>
                    <a:lnTo>
                      <a:pt x="60" y="60"/>
                    </a:lnTo>
                    <a:lnTo>
                      <a:pt x="58" y="64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50" y="75"/>
                    </a:lnTo>
                    <a:lnTo>
                      <a:pt x="45" y="77"/>
                    </a:lnTo>
                    <a:lnTo>
                      <a:pt x="40" y="78"/>
                    </a:lnTo>
                    <a:lnTo>
                      <a:pt x="36" y="78"/>
                    </a:lnTo>
                    <a:lnTo>
                      <a:pt x="25" y="78"/>
                    </a:lnTo>
                    <a:lnTo>
                      <a:pt x="19" y="78"/>
                    </a:lnTo>
                    <a:lnTo>
                      <a:pt x="15" y="76"/>
                    </a:lnTo>
                    <a:lnTo>
                      <a:pt x="11" y="74"/>
                    </a:lnTo>
                    <a:lnTo>
                      <a:pt x="8" y="70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1" y="20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9" y="8"/>
                    </a:lnTo>
                    <a:lnTo>
                      <a:pt x="13" y="5"/>
                    </a:lnTo>
                    <a:lnTo>
                      <a:pt x="17" y="2"/>
                    </a:lnTo>
                    <a:lnTo>
                      <a:pt x="22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1" name="Freeform 310">
                <a:extLst>
                  <a:ext uri="{FF2B5EF4-FFF2-40B4-BE49-F238E27FC236}">
                    <a16:creationId xmlns:a16="http://schemas.microsoft.com/office/drawing/2014/main" id="{CF0BAED6-5BC3-463E-9C03-5B96FA2693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2" y="1799"/>
                <a:ext cx="16" cy="20"/>
              </a:xfrm>
              <a:custGeom>
                <a:avLst/>
                <a:gdLst>
                  <a:gd name="T0" fmla="*/ 26 w 61"/>
                  <a:gd name="T1" fmla="*/ 0 h 78"/>
                  <a:gd name="T2" fmla="*/ 37 w 61"/>
                  <a:gd name="T3" fmla="*/ 0 h 78"/>
                  <a:gd name="T4" fmla="*/ 42 w 61"/>
                  <a:gd name="T5" fmla="*/ 1 h 78"/>
                  <a:gd name="T6" fmla="*/ 46 w 61"/>
                  <a:gd name="T7" fmla="*/ 3 h 78"/>
                  <a:gd name="T8" fmla="*/ 51 w 61"/>
                  <a:gd name="T9" fmla="*/ 5 h 78"/>
                  <a:gd name="T10" fmla="*/ 54 w 61"/>
                  <a:gd name="T11" fmla="*/ 8 h 78"/>
                  <a:gd name="T12" fmla="*/ 57 w 61"/>
                  <a:gd name="T13" fmla="*/ 12 h 78"/>
                  <a:gd name="T14" fmla="*/ 59 w 61"/>
                  <a:gd name="T15" fmla="*/ 17 h 78"/>
                  <a:gd name="T16" fmla="*/ 60 w 61"/>
                  <a:gd name="T17" fmla="*/ 21 h 78"/>
                  <a:gd name="T18" fmla="*/ 61 w 61"/>
                  <a:gd name="T19" fmla="*/ 26 h 78"/>
                  <a:gd name="T20" fmla="*/ 60 w 61"/>
                  <a:gd name="T21" fmla="*/ 53 h 78"/>
                  <a:gd name="T22" fmla="*/ 59 w 61"/>
                  <a:gd name="T23" fmla="*/ 59 h 78"/>
                  <a:gd name="T24" fmla="*/ 58 w 61"/>
                  <a:gd name="T25" fmla="*/ 63 h 78"/>
                  <a:gd name="T26" fmla="*/ 56 w 61"/>
                  <a:gd name="T27" fmla="*/ 67 h 78"/>
                  <a:gd name="T28" fmla="*/ 53 w 61"/>
                  <a:gd name="T29" fmla="*/ 70 h 78"/>
                  <a:gd name="T30" fmla="*/ 49 w 61"/>
                  <a:gd name="T31" fmla="*/ 74 h 78"/>
                  <a:gd name="T32" fmla="*/ 44 w 61"/>
                  <a:gd name="T33" fmla="*/ 76 h 78"/>
                  <a:gd name="T34" fmla="*/ 40 w 61"/>
                  <a:gd name="T35" fmla="*/ 77 h 78"/>
                  <a:gd name="T36" fmla="*/ 35 w 61"/>
                  <a:gd name="T37" fmla="*/ 78 h 78"/>
                  <a:gd name="T38" fmla="*/ 24 w 61"/>
                  <a:gd name="T39" fmla="*/ 77 h 78"/>
                  <a:gd name="T40" fmla="*/ 19 w 61"/>
                  <a:gd name="T41" fmla="*/ 77 h 78"/>
                  <a:gd name="T42" fmla="*/ 14 w 61"/>
                  <a:gd name="T43" fmla="*/ 75 h 78"/>
                  <a:gd name="T44" fmla="*/ 10 w 61"/>
                  <a:gd name="T45" fmla="*/ 73 h 78"/>
                  <a:gd name="T46" fmla="*/ 6 w 61"/>
                  <a:gd name="T47" fmla="*/ 69 h 78"/>
                  <a:gd name="T48" fmla="*/ 3 w 61"/>
                  <a:gd name="T49" fmla="*/ 66 h 78"/>
                  <a:gd name="T50" fmla="*/ 1 w 61"/>
                  <a:gd name="T51" fmla="*/ 62 h 78"/>
                  <a:gd name="T52" fmla="*/ 0 w 61"/>
                  <a:gd name="T53" fmla="*/ 56 h 78"/>
                  <a:gd name="T54" fmla="*/ 0 w 61"/>
                  <a:gd name="T55" fmla="*/ 51 h 78"/>
                  <a:gd name="T56" fmla="*/ 0 w 61"/>
                  <a:gd name="T57" fmla="*/ 24 h 78"/>
                  <a:gd name="T58" fmla="*/ 1 w 61"/>
                  <a:gd name="T59" fmla="*/ 20 h 78"/>
                  <a:gd name="T60" fmla="*/ 2 w 61"/>
                  <a:gd name="T61" fmla="*/ 14 h 78"/>
                  <a:gd name="T62" fmla="*/ 5 w 61"/>
                  <a:gd name="T63" fmla="*/ 10 h 78"/>
                  <a:gd name="T64" fmla="*/ 9 w 61"/>
                  <a:gd name="T65" fmla="*/ 7 h 78"/>
                  <a:gd name="T66" fmla="*/ 12 w 61"/>
                  <a:gd name="T67" fmla="*/ 4 h 78"/>
                  <a:gd name="T68" fmla="*/ 16 w 61"/>
                  <a:gd name="T69" fmla="*/ 1 h 78"/>
                  <a:gd name="T70" fmla="*/ 22 w 61"/>
                  <a:gd name="T71" fmla="*/ 0 h 78"/>
                  <a:gd name="T72" fmla="*/ 26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1" y="5"/>
                    </a:lnTo>
                    <a:lnTo>
                      <a:pt x="54" y="8"/>
                    </a:lnTo>
                    <a:lnTo>
                      <a:pt x="57" y="12"/>
                    </a:lnTo>
                    <a:lnTo>
                      <a:pt x="59" y="17"/>
                    </a:lnTo>
                    <a:lnTo>
                      <a:pt x="60" y="21"/>
                    </a:lnTo>
                    <a:lnTo>
                      <a:pt x="61" y="26"/>
                    </a:lnTo>
                    <a:lnTo>
                      <a:pt x="60" y="53"/>
                    </a:lnTo>
                    <a:lnTo>
                      <a:pt x="59" y="59"/>
                    </a:lnTo>
                    <a:lnTo>
                      <a:pt x="58" y="63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49" y="74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5" y="78"/>
                    </a:lnTo>
                    <a:lnTo>
                      <a:pt x="24" y="77"/>
                    </a:lnTo>
                    <a:lnTo>
                      <a:pt x="19" y="77"/>
                    </a:lnTo>
                    <a:lnTo>
                      <a:pt x="14" y="75"/>
                    </a:lnTo>
                    <a:lnTo>
                      <a:pt x="10" y="73"/>
                    </a:lnTo>
                    <a:lnTo>
                      <a:pt x="6" y="69"/>
                    </a:lnTo>
                    <a:lnTo>
                      <a:pt x="3" y="66"/>
                    </a:lnTo>
                    <a:lnTo>
                      <a:pt x="1" y="62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2" y="14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6" y="1"/>
                    </a:lnTo>
                    <a:lnTo>
                      <a:pt x="22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2" name="Freeform 311">
                <a:extLst>
                  <a:ext uri="{FF2B5EF4-FFF2-40B4-BE49-F238E27FC236}">
                    <a16:creationId xmlns:a16="http://schemas.microsoft.com/office/drawing/2014/main" id="{DD151398-F3E9-40A7-B356-C066DCFB2A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3" y="1799"/>
                <a:ext cx="15" cy="20"/>
              </a:xfrm>
              <a:custGeom>
                <a:avLst/>
                <a:gdLst>
                  <a:gd name="T0" fmla="*/ 27 w 61"/>
                  <a:gd name="T1" fmla="*/ 0 h 78"/>
                  <a:gd name="T2" fmla="*/ 38 w 61"/>
                  <a:gd name="T3" fmla="*/ 0 h 78"/>
                  <a:gd name="T4" fmla="*/ 42 w 61"/>
                  <a:gd name="T5" fmla="*/ 1 h 78"/>
                  <a:gd name="T6" fmla="*/ 47 w 61"/>
                  <a:gd name="T7" fmla="*/ 4 h 78"/>
                  <a:gd name="T8" fmla="*/ 52 w 61"/>
                  <a:gd name="T9" fmla="*/ 6 h 78"/>
                  <a:gd name="T10" fmla="*/ 55 w 61"/>
                  <a:gd name="T11" fmla="*/ 9 h 78"/>
                  <a:gd name="T12" fmla="*/ 58 w 61"/>
                  <a:gd name="T13" fmla="*/ 12 h 78"/>
                  <a:gd name="T14" fmla="*/ 60 w 61"/>
                  <a:gd name="T15" fmla="*/ 17 h 78"/>
                  <a:gd name="T16" fmla="*/ 61 w 61"/>
                  <a:gd name="T17" fmla="*/ 22 h 78"/>
                  <a:gd name="T18" fmla="*/ 61 w 61"/>
                  <a:gd name="T19" fmla="*/ 26 h 78"/>
                  <a:gd name="T20" fmla="*/ 61 w 61"/>
                  <a:gd name="T21" fmla="*/ 54 h 78"/>
                  <a:gd name="T22" fmla="*/ 60 w 61"/>
                  <a:gd name="T23" fmla="*/ 59 h 78"/>
                  <a:gd name="T24" fmla="*/ 59 w 61"/>
                  <a:gd name="T25" fmla="*/ 64 h 78"/>
                  <a:gd name="T26" fmla="*/ 56 w 61"/>
                  <a:gd name="T27" fmla="*/ 67 h 78"/>
                  <a:gd name="T28" fmla="*/ 53 w 61"/>
                  <a:gd name="T29" fmla="*/ 72 h 78"/>
                  <a:gd name="T30" fmla="*/ 50 w 61"/>
                  <a:gd name="T31" fmla="*/ 75 h 78"/>
                  <a:gd name="T32" fmla="*/ 45 w 61"/>
                  <a:gd name="T33" fmla="*/ 77 h 78"/>
                  <a:gd name="T34" fmla="*/ 40 w 61"/>
                  <a:gd name="T35" fmla="*/ 78 h 78"/>
                  <a:gd name="T36" fmla="*/ 36 w 61"/>
                  <a:gd name="T37" fmla="*/ 78 h 78"/>
                  <a:gd name="T38" fmla="*/ 25 w 61"/>
                  <a:gd name="T39" fmla="*/ 78 h 78"/>
                  <a:gd name="T40" fmla="*/ 19 w 61"/>
                  <a:gd name="T41" fmla="*/ 77 h 78"/>
                  <a:gd name="T42" fmla="*/ 15 w 61"/>
                  <a:gd name="T43" fmla="*/ 76 h 78"/>
                  <a:gd name="T44" fmla="*/ 11 w 61"/>
                  <a:gd name="T45" fmla="*/ 74 h 78"/>
                  <a:gd name="T46" fmla="*/ 7 w 61"/>
                  <a:gd name="T47" fmla="*/ 70 h 78"/>
                  <a:gd name="T48" fmla="*/ 4 w 61"/>
                  <a:gd name="T49" fmla="*/ 66 h 78"/>
                  <a:gd name="T50" fmla="*/ 2 w 61"/>
                  <a:gd name="T51" fmla="*/ 62 h 78"/>
                  <a:gd name="T52" fmla="*/ 1 w 61"/>
                  <a:gd name="T53" fmla="*/ 58 h 78"/>
                  <a:gd name="T54" fmla="*/ 0 w 61"/>
                  <a:gd name="T55" fmla="*/ 52 h 78"/>
                  <a:gd name="T56" fmla="*/ 1 w 61"/>
                  <a:gd name="T57" fmla="*/ 25 h 78"/>
                  <a:gd name="T58" fmla="*/ 2 w 61"/>
                  <a:gd name="T59" fmla="*/ 20 h 78"/>
                  <a:gd name="T60" fmla="*/ 3 w 61"/>
                  <a:gd name="T61" fmla="*/ 16 h 78"/>
                  <a:gd name="T62" fmla="*/ 5 w 61"/>
                  <a:gd name="T63" fmla="*/ 11 h 78"/>
                  <a:gd name="T64" fmla="*/ 9 w 61"/>
                  <a:gd name="T65" fmla="*/ 8 h 78"/>
                  <a:gd name="T66" fmla="*/ 13 w 61"/>
                  <a:gd name="T67" fmla="*/ 5 h 78"/>
                  <a:gd name="T68" fmla="*/ 17 w 61"/>
                  <a:gd name="T69" fmla="*/ 3 h 78"/>
                  <a:gd name="T70" fmla="*/ 22 w 61"/>
                  <a:gd name="T71" fmla="*/ 1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7" y="4"/>
                    </a:lnTo>
                    <a:lnTo>
                      <a:pt x="52" y="6"/>
                    </a:lnTo>
                    <a:lnTo>
                      <a:pt x="55" y="9"/>
                    </a:lnTo>
                    <a:lnTo>
                      <a:pt x="58" y="12"/>
                    </a:lnTo>
                    <a:lnTo>
                      <a:pt x="60" y="17"/>
                    </a:lnTo>
                    <a:lnTo>
                      <a:pt x="61" y="22"/>
                    </a:lnTo>
                    <a:lnTo>
                      <a:pt x="61" y="26"/>
                    </a:lnTo>
                    <a:lnTo>
                      <a:pt x="61" y="54"/>
                    </a:lnTo>
                    <a:lnTo>
                      <a:pt x="60" y="59"/>
                    </a:lnTo>
                    <a:lnTo>
                      <a:pt x="59" y="64"/>
                    </a:lnTo>
                    <a:lnTo>
                      <a:pt x="56" y="67"/>
                    </a:lnTo>
                    <a:lnTo>
                      <a:pt x="53" y="72"/>
                    </a:lnTo>
                    <a:lnTo>
                      <a:pt x="50" y="75"/>
                    </a:lnTo>
                    <a:lnTo>
                      <a:pt x="45" y="77"/>
                    </a:lnTo>
                    <a:lnTo>
                      <a:pt x="40" y="78"/>
                    </a:lnTo>
                    <a:lnTo>
                      <a:pt x="36" y="78"/>
                    </a:lnTo>
                    <a:lnTo>
                      <a:pt x="25" y="78"/>
                    </a:lnTo>
                    <a:lnTo>
                      <a:pt x="19" y="77"/>
                    </a:lnTo>
                    <a:lnTo>
                      <a:pt x="15" y="76"/>
                    </a:lnTo>
                    <a:lnTo>
                      <a:pt x="11" y="74"/>
                    </a:lnTo>
                    <a:lnTo>
                      <a:pt x="7" y="70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8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20"/>
                    </a:lnTo>
                    <a:lnTo>
                      <a:pt x="3" y="16"/>
                    </a:lnTo>
                    <a:lnTo>
                      <a:pt x="5" y="11"/>
                    </a:lnTo>
                    <a:lnTo>
                      <a:pt x="9" y="8"/>
                    </a:lnTo>
                    <a:lnTo>
                      <a:pt x="13" y="5"/>
                    </a:lnTo>
                    <a:lnTo>
                      <a:pt x="17" y="3"/>
                    </a:lnTo>
                    <a:lnTo>
                      <a:pt x="22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3" name="Freeform 312">
                <a:extLst>
                  <a:ext uri="{FF2B5EF4-FFF2-40B4-BE49-F238E27FC236}">
                    <a16:creationId xmlns:a16="http://schemas.microsoft.com/office/drawing/2014/main" id="{1CE01C65-995D-4A16-8219-10A74D2163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4" y="1799"/>
                <a:ext cx="15" cy="20"/>
              </a:xfrm>
              <a:custGeom>
                <a:avLst/>
                <a:gdLst>
                  <a:gd name="T0" fmla="*/ 27 w 62"/>
                  <a:gd name="T1" fmla="*/ 0 h 78"/>
                  <a:gd name="T2" fmla="*/ 37 w 62"/>
                  <a:gd name="T3" fmla="*/ 1 h 78"/>
                  <a:gd name="T4" fmla="*/ 42 w 62"/>
                  <a:gd name="T5" fmla="*/ 1 h 78"/>
                  <a:gd name="T6" fmla="*/ 46 w 62"/>
                  <a:gd name="T7" fmla="*/ 4 h 78"/>
                  <a:gd name="T8" fmla="*/ 51 w 62"/>
                  <a:gd name="T9" fmla="*/ 6 h 78"/>
                  <a:gd name="T10" fmla="*/ 55 w 62"/>
                  <a:gd name="T11" fmla="*/ 9 h 78"/>
                  <a:gd name="T12" fmla="*/ 57 w 62"/>
                  <a:gd name="T13" fmla="*/ 13 h 78"/>
                  <a:gd name="T14" fmla="*/ 59 w 62"/>
                  <a:gd name="T15" fmla="*/ 18 h 78"/>
                  <a:gd name="T16" fmla="*/ 62 w 62"/>
                  <a:gd name="T17" fmla="*/ 22 h 78"/>
                  <a:gd name="T18" fmla="*/ 62 w 62"/>
                  <a:gd name="T19" fmla="*/ 27 h 78"/>
                  <a:gd name="T20" fmla="*/ 60 w 62"/>
                  <a:gd name="T21" fmla="*/ 54 h 78"/>
                  <a:gd name="T22" fmla="*/ 60 w 62"/>
                  <a:gd name="T23" fmla="*/ 60 h 78"/>
                  <a:gd name="T24" fmla="*/ 58 w 62"/>
                  <a:gd name="T25" fmla="*/ 64 h 78"/>
                  <a:gd name="T26" fmla="*/ 56 w 62"/>
                  <a:gd name="T27" fmla="*/ 68 h 78"/>
                  <a:gd name="T28" fmla="*/ 53 w 62"/>
                  <a:gd name="T29" fmla="*/ 72 h 78"/>
                  <a:gd name="T30" fmla="*/ 50 w 62"/>
                  <a:gd name="T31" fmla="*/ 75 h 78"/>
                  <a:gd name="T32" fmla="*/ 45 w 62"/>
                  <a:gd name="T33" fmla="*/ 77 h 78"/>
                  <a:gd name="T34" fmla="*/ 40 w 62"/>
                  <a:gd name="T35" fmla="*/ 78 h 78"/>
                  <a:gd name="T36" fmla="*/ 35 w 62"/>
                  <a:gd name="T37" fmla="*/ 78 h 78"/>
                  <a:gd name="T38" fmla="*/ 25 w 62"/>
                  <a:gd name="T39" fmla="*/ 78 h 78"/>
                  <a:gd name="T40" fmla="*/ 20 w 62"/>
                  <a:gd name="T41" fmla="*/ 78 h 78"/>
                  <a:gd name="T42" fmla="*/ 15 w 62"/>
                  <a:gd name="T43" fmla="*/ 76 h 78"/>
                  <a:gd name="T44" fmla="*/ 11 w 62"/>
                  <a:gd name="T45" fmla="*/ 74 h 78"/>
                  <a:gd name="T46" fmla="*/ 7 w 62"/>
                  <a:gd name="T47" fmla="*/ 70 h 78"/>
                  <a:gd name="T48" fmla="*/ 4 w 62"/>
                  <a:gd name="T49" fmla="*/ 66 h 78"/>
                  <a:gd name="T50" fmla="*/ 2 w 62"/>
                  <a:gd name="T51" fmla="*/ 62 h 78"/>
                  <a:gd name="T52" fmla="*/ 0 w 62"/>
                  <a:gd name="T53" fmla="*/ 58 h 78"/>
                  <a:gd name="T54" fmla="*/ 0 w 62"/>
                  <a:gd name="T55" fmla="*/ 52 h 78"/>
                  <a:gd name="T56" fmla="*/ 1 w 62"/>
                  <a:gd name="T57" fmla="*/ 25 h 78"/>
                  <a:gd name="T58" fmla="*/ 1 w 62"/>
                  <a:gd name="T59" fmla="*/ 20 h 78"/>
                  <a:gd name="T60" fmla="*/ 3 w 62"/>
                  <a:gd name="T61" fmla="*/ 16 h 78"/>
                  <a:gd name="T62" fmla="*/ 5 w 62"/>
                  <a:gd name="T63" fmla="*/ 11 h 78"/>
                  <a:gd name="T64" fmla="*/ 9 w 62"/>
                  <a:gd name="T65" fmla="*/ 8 h 78"/>
                  <a:gd name="T66" fmla="*/ 12 w 62"/>
                  <a:gd name="T67" fmla="*/ 5 h 78"/>
                  <a:gd name="T68" fmla="*/ 16 w 62"/>
                  <a:gd name="T69" fmla="*/ 3 h 78"/>
                  <a:gd name="T70" fmla="*/ 22 w 62"/>
                  <a:gd name="T71" fmla="*/ 1 h 78"/>
                  <a:gd name="T72" fmla="*/ 27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7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6" y="4"/>
                    </a:lnTo>
                    <a:lnTo>
                      <a:pt x="51" y="6"/>
                    </a:lnTo>
                    <a:lnTo>
                      <a:pt x="55" y="9"/>
                    </a:lnTo>
                    <a:lnTo>
                      <a:pt x="57" y="13"/>
                    </a:lnTo>
                    <a:lnTo>
                      <a:pt x="59" y="18"/>
                    </a:lnTo>
                    <a:lnTo>
                      <a:pt x="62" y="22"/>
                    </a:lnTo>
                    <a:lnTo>
                      <a:pt x="62" y="27"/>
                    </a:lnTo>
                    <a:lnTo>
                      <a:pt x="60" y="54"/>
                    </a:lnTo>
                    <a:lnTo>
                      <a:pt x="60" y="60"/>
                    </a:lnTo>
                    <a:lnTo>
                      <a:pt x="58" y="64"/>
                    </a:lnTo>
                    <a:lnTo>
                      <a:pt x="56" y="68"/>
                    </a:lnTo>
                    <a:lnTo>
                      <a:pt x="53" y="72"/>
                    </a:lnTo>
                    <a:lnTo>
                      <a:pt x="50" y="75"/>
                    </a:lnTo>
                    <a:lnTo>
                      <a:pt x="45" y="77"/>
                    </a:lnTo>
                    <a:lnTo>
                      <a:pt x="40" y="78"/>
                    </a:lnTo>
                    <a:lnTo>
                      <a:pt x="35" y="78"/>
                    </a:lnTo>
                    <a:lnTo>
                      <a:pt x="25" y="78"/>
                    </a:lnTo>
                    <a:lnTo>
                      <a:pt x="20" y="78"/>
                    </a:lnTo>
                    <a:lnTo>
                      <a:pt x="15" y="76"/>
                    </a:lnTo>
                    <a:lnTo>
                      <a:pt x="11" y="74"/>
                    </a:lnTo>
                    <a:lnTo>
                      <a:pt x="7" y="70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0" y="58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1" y="20"/>
                    </a:lnTo>
                    <a:lnTo>
                      <a:pt x="3" y="16"/>
                    </a:lnTo>
                    <a:lnTo>
                      <a:pt x="5" y="11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6" y="3"/>
                    </a:lnTo>
                    <a:lnTo>
                      <a:pt x="22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4" name="Freeform 313">
                <a:extLst>
                  <a:ext uri="{FF2B5EF4-FFF2-40B4-BE49-F238E27FC236}">
                    <a16:creationId xmlns:a16="http://schemas.microsoft.com/office/drawing/2014/main" id="{66B0130B-CA29-4AC3-B69E-BF384D5AFA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4" y="1800"/>
                <a:ext cx="16" cy="19"/>
              </a:xfrm>
              <a:custGeom>
                <a:avLst/>
                <a:gdLst>
                  <a:gd name="T0" fmla="*/ 26 w 61"/>
                  <a:gd name="T1" fmla="*/ 0 h 78"/>
                  <a:gd name="T2" fmla="*/ 37 w 61"/>
                  <a:gd name="T3" fmla="*/ 0 h 78"/>
                  <a:gd name="T4" fmla="*/ 42 w 61"/>
                  <a:gd name="T5" fmla="*/ 0 h 78"/>
                  <a:gd name="T6" fmla="*/ 46 w 61"/>
                  <a:gd name="T7" fmla="*/ 3 h 78"/>
                  <a:gd name="T8" fmla="*/ 51 w 61"/>
                  <a:gd name="T9" fmla="*/ 5 h 78"/>
                  <a:gd name="T10" fmla="*/ 54 w 61"/>
                  <a:gd name="T11" fmla="*/ 8 h 78"/>
                  <a:gd name="T12" fmla="*/ 57 w 61"/>
                  <a:gd name="T13" fmla="*/ 12 h 78"/>
                  <a:gd name="T14" fmla="*/ 59 w 61"/>
                  <a:gd name="T15" fmla="*/ 17 h 78"/>
                  <a:gd name="T16" fmla="*/ 60 w 61"/>
                  <a:gd name="T17" fmla="*/ 21 h 78"/>
                  <a:gd name="T18" fmla="*/ 61 w 61"/>
                  <a:gd name="T19" fmla="*/ 26 h 78"/>
                  <a:gd name="T20" fmla="*/ 60 w 61"/>
                  <a:gd name="T21" fmla="*/ 53 h 78"/>
                  <a:gd name="T22" fmla="*/ 59 w 61"/>
                  <a:gd name="T23" fmla="*/ 59 h 78"/>
                  <a:gd name="T24" fmla="*/ 58 w 61"/>
                  <a:gd name="T25" fmla="*/ 63 h 78"/>
                  <a:gd name="T26" fmla="*/ 56 w 61"/>
                  <a:gd name="T27" fmla="*/ 67 h 78"/>
                  <a:gd name="T28" fmla="*/ 53 w 61"/>
                  <a:gd name="T29" fmla="*/ 71 h 78"/>
                  <a:gd name="T30" fmla="*/ 48 w 61"/>
                  <a:gd name="T31" fmla="*/ 74 h 78"/>
                  <a:gd name="T32" fmla="*/ 44 w 61"/>
                  <a:gd name="T33" fmla="*/ 76 h 78"/>
                  <a:gd name="T34" fmla="*/ 40 w 61"/>
                  <a:gd name="T35" fmla="*/ 77 h 78"/>
                  <a:gd name="T36" fmla="*/ 34 w 61"/>
                  <a:gd name="T37" fmla="*/ 78 h 78"/>
                  <a:gd name="T38" fmla="*/ 24 w 61"/>
                  <a:gd name="T39" fmla="*/ 77 h 78"/>
                  <a:gd name="T40" fmla="*/ 19 w 61"/>
                  <a:gd name="T41" fmla="*/ 77 h 78"/>
                  <a:gd name="T42" fmla="*/ 14 w 61"/>
                  <a:gd name="T43" fmla="*/ 75 h 78"/>
                  <a:gd name="T44" fmla="*/ 10 w 61"/>
                  <a:gd name="T45" fmla="*/ 73 h 78"/>
                  <a:gd name="T46" fmla="*/ 6 w 61"/>
                  <a:gd name="T47" fmla="*/ 69 h 78"/>
                  <a:gd name="T48" fmla="*/ 3 w 61"/>
                  <a:gd name="T49" fmla="*/ 66 h 78"/>
                  <a:gd name="T50" fmla="*/ 1 w 61"/>
                  <a:gd name="T51" fmla="*/ 62 h 78"/>
                  <a:gd name="T52" fmla="*/ 0 w 61"/>
                  <a:gd name="T53" fmla="*/ 57 h 78"/>
                  <a:gd name="T54" fmla="*/ 0 w 61"/>
                  <a:gd name="T55" fmla="*/ 51 h 78"/>
                  <a:gd name="T56" fmla="*/ 0 w 61"/>
                  <a:gd name="T57" fmla="*/ 24 h 78"/>
                  <a:gd name="T58" fmla="*/ 1 w 61"/>
                  <a:gd name="T59" fmla="*/ 20 h 78"/>
                  <a:gd name="T60" fmla="*/ 2 w 61"/>
                  <a:gd name="T61" fmla="*/ 15 h 78"/>
                  <a:gd name="T62" fmla="*/ 5 w 61"/>
                  <a:gd name="T63" fmla="*/ 10 h 78"/>
                  <a:gd name="T64" fmla="*/ 9 w 61"/>
                  <a:gd name="T65" fmla="*/ 7 h 78"/>
                  <a:gd name="T66" fmla="*/ 12 w 61"/>
                  <a:gd name="T67" fmla="*/ 4 h 78"/>
                  <a:gd name="T68" fmla="*/ 16 w 61"/>
                  <a:gd name="T69" fmla="*/ 2 h 78"/>
                  <a:gd name="T70" fmla="*/ 22 w 61"/>
                  <a:gd name="T71" fmla="*/ 0 h 78"/>
                  <a:gd name="T72" fmla="*/ 26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0"/>
                    </a:lnTo>
                    <a:lnTo>
                      <a:pt x="46" y="3"/>
                    </a:lnTo>
                    <a:lnTo>
                      <a:pt x="51" y="5"/>
                    </a:lnTo>
                    <a:lnTo>
                      <a:pt x="54" y="8"/>
                    </a:lnTo>
                    <a:lnTo>
                      <a:pt x="57" y="12"/>
                    </a:lnTo>
                    <a:lnTo>
                      <a:pt x="59" y="17"/>
                    </a:lnTo>
                    <a:lnTo>
                      <a:pt x="60" y="21"/>
                    </a:lnTo>
                    <a:lnTo>
                      <a:pt x="61" y="26"/>
                    </a:lnTo>
                    <a:lnTo>
                      <a:pt x="60" y="53"/>
                    </a:lnTo>
                    <a:lnTo>
                      <a:pt x="59" y="59"/>
                    </a:lnTo>
                    <a:lnTo>
                      <a:pt x="58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48" y="74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4" y="78"/>
                    </a:lnTo>
                    <a:lnTo>
                      <a:pt x="24" y="77"/>
                    </a:lnTo>
                    <a:lnTo>
                      <a:pt x="19" y="77"/>
                    </a:lnTo>
                    <a:lnTo>
                      <a:pt x="14" y="75"/>
                    </a:lnTo>
                    <a:lnTo>
                      <a:pt x="10" y="73"/>
                    </a:lnTo>
                    <a:lnTo>
                      <a:pt x="6" y="69"/>
                    </a:lnTo>
                    <a:lnTo>
                      <a:pt x="3" y="66"/>
                    </a:lnTo>
                    <a:lnTo>
                      <a:pt x="1" y="62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24"/>
                    </a:lnTo>
                    <a:lnTo>
                      <a:pt x="1" y="20"/>
                    </a:lnTo>
                    <a:lnTo>
                      <a:pt x="2" y="15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2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5" name="Freeform 314">
                <a:extLst>
                  <a:ext uri="{FF2B5EF4-FFF2-40B4-BE49-F238E27FC236}">
                    <a16:creationId xmlns:a16="http://schemas.microsoft.com/office/drawing/2014/main" id="{CE011445-4066-4951-AC88-C7ECE9056B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5" y="1800"/>
                <a:ext cx="15" cy="19"/>
              </a:xfrm>
              <a:custGeom>
                <a:avLst/>
                <a:gdLst>
                  <a:gd name="T0" fmla="*/ 26 w 61"/>
                  <a:gd name="T1" fmla="*/ 0 h 77"/>
                  <a:gd name="T2" fmla="*/ 37 w 61"/>
                  <a:gd name="T3" fmla="*/ 0 h 77"/>
                  <a:gd name="T4" fmla="*/ 42 w 61"/>
                  <a:gd name="T5" fmla="*/ 0 h 77"/>
                  <a:gd name="T6" fmla="*/ 46 w 61"/>
                  <a:gd name="T7" fmla="*/ 2 h 77"/>
                  <a:gd name="T8" fmla="*/ 51 w 61"/>
                  <a:gd name="T9" fmla="*/ 4 h 77"/>
                  <a:gd name="T10" fmla="*/ 54 w 61"/>
                  <a:gd name="T11" fmla="*/ 7 h 77"/>
                  <a:gd name="T12" fmla="*/ 57 w 61"/>
                  <a:gd name="T13" fmla="*/ 11 h 77"/>
                  <a:gd name="T14" fmla="*/ 59 w 61"/>
                  <a:gd name="T15" fmla="*/ 16 h 77"/>
                  <a:gd name="T16" fmla="*/ 60 w 61"/>
                  <a:gd name="T17" fmla="*/ 20 h 77"/>
                  <a:gd name="T18" fmla="*/ 61 w 61"/>
                  <a:gd name="T19" fmla="*/ 25 h 77"/>
                  <a:gd name="T20" fmla="*/ 60 w 61"/>
                  <a:gd name="T21" fmla="*/ 52 h 77"/>
                  <a:gd name="T22" fmla="*/ 59 w 61"/>
                  <a:gd name="T23" fmla="*/ 58 h 77"/>
                  <a:gd name="T24" fmla="*/ 58 w 61"/>
                  <a:gd name="T25" fmla="*/ 62 h 77"/>
                  <a:gd name="T26" fmla="*/ 56 w 61"/>
                  <a:gd name="T27" fmla="*/ 66 h 77"/>
                  <a:gd name="T28" fmla="*/ 53 w 61"/>
                  <a:gd name="T29" fmla="*/ 70 h 77"/>
                  <a:gd name="T30" fmla="*/ 48 w 61"/>
                  <a:gd name="T31" fmla="*/ 73 h 77"/>
                  <a:gd name="T32" fmla="*/ 44 w 61"/>
                  <a:gd name="T33" fmla="*/ 75 h 77"/>
                  <a:gd name="T34" fmla="*/ 40 w 61"/>
                  <a:gd name="T35" fmla="*/ 76 h 77"/>
                  <a:gd name="T36" fmla="*/ 34 w 61"/>
                  <a:gd name="T37" fmla="*/ 77 h 77"/>
                  <a:gd name="T38" fmla="*/ 24 w 61"/>
                  <a:gd name="T39" fmla="*/ 76 h 77"/>
                  <a:gd name="T40" fmla="*/ 19 w 61"/>
                  <a:gd name="T41" fmla="*/ 76 h 77"/>
                  <a:gd name="T42" fmla="*/ 14 w 61"/>
                  <a:gd name="T43" fmla="*/ 74 h 77"/>
                  <a:gd name="T44" fmla="*/ 10 w 61"/>
                  <a:gd name="T45" fmla="*/ 72 h 77"/>
                  <a:gd name="T46" fmla="*/ 6 w 61"/>
                  <a:gd name="T47" fmla="*/ 69 h 77"/>
                  <a:gd name="T48" fmla="*/ 3 w 61"/>
                  <a:gd name="T49" fmla="*/ 65 h 77"/>
                  <a:gd name="T50" fmla="*/ 1 w 61"/>
                  <a:gd name="T51" fmla="*/ 61 h 77"/>
                  <a:gd name="T52" fmla="*/ 0 w 61"/>
                  <a:gd name="T53" fmla="*/ 56 h 77"/>
                  <a:gd name="T54" fmla="*/ 0 w 61"/>
                  <a:gd name="T55" fmla="*/ 50 h 77"/>
                  <a:gd name="T56" fmla="*/ 0 w 61"/>
                  <a:gd name="T57" fmla="*/ 23 h 77"/>
                  <a:gd name="T58" fmla="*/ 1 w 61"/>
                  <a:gd name="T59" fmla="*/ 19 h 77"/>
                  <a:gd name="T60" fmla="*/ 2 w 61"/>
                  <a:gd name="T61" fmla="*/ 14 h 77"/>
                  <a:gd name="T62" fmla="*/ 5 w 61"/>
                  <a:gd name="T63" fmla="*/ 9 h 77"/>
                  <a:gd name="T64" fmla="*/ 9 w 61"/>
                  <a:gd name="T65" fmla="*/ 6 h 77"/>
                  <a:gd name="T66" fmla="*/ 12 w 61"/>
                  <a:gd name="T67" fmla="*/ 3 h 77"/>
                  <a:gd name="T68" fmla="*/ 16 w 61"/>
                  <a:gd name="T69" fmla="*/ 1 h 77"/>
                  <a:gd name="T70" fmla="*/ 20 w 61"/>
                  <a:gd name="T71" fmla="*/ 0 h 77"/>
                  <a:gd name="T72" fmla="*/ 26 w 61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7">
                    <a:moveTo>
                      <a:pt x="26" y="0"/>
                    </a:moveTo>
                    <a:lnTo>
                      <a:pt x="37" y="0"/>
                    </a:lnTo>
                    <a:lnTo>
                      <a:pt x="42" y="0"/>
                    </a:lnTo>
                    <a:lnTo>
                      <a:pt x="46" y="2"/>
                    </a:lnTo>
                    <a:lnTo>
                      <a:pt x="51" y="4"/>
                    </a:lnTo>
                    <a:lnTo>
                      <a:pt x="54" y="7"/>
                    </a:lnTo>
                    <a:lnTo>
                      <a:pt x="57" y="11"/>
                    </a:lnTo>
                    <a:lnTo>
                      <a:pt x="59" y="16"/>
                    </a:lnTo>
                    <a:lnTo>
                      <a:pt x="60" y="20"/>
                    </a:lnTo>
                    <a:lnTo>
                      <a:pt x="61" y="25"/>
                    </a:lnTo>
                    <a:lnTo>
                      <a:pt x="60" y="52"/>
                    </a:lnTo>
                    <a:lnTo>
                      <a:pt x="59" y="58"/>
                    </a:lnTo>
                    <a:lnTo>
                      <a:pt x="58" y="62"/>
                    </a:lnTo>
                    <a:lnTo>
                      <a:pt x="56" y="66"/>
                    </a:lnTo>
                    <a:lnTo>
                      <a:pt x="53" y="70"/>
                    </a:lnTo>
                    <a:lnTo>
                      <a:pt x="48" y="73"/>
                    </a:lnTo>
                    <a:lnTo>
                      <a:pt x="44" y="75"/>
                    </a:lnTo>
                    <a:lnTo>
                      <a:pt x="40" y="76"/>
                    </a:lnTo>
                    <a:lnTo>
                      <a:pt x="34" y="77"/>
                    </a:lnTo>
                    <a:lnTo>
                      <a:pt x="24" y="76"/>
                    </a:lnTo>
                    <a:lnTo>
                      <a:pt x="19" y="76"/>
                    </a:lnTo>
                    <a:lnTo>
                      <a:pt x="14" y="74"/>
                    </a:lnTo>
                    <a:lnTo>
                      <a:pt x="10" y="72"/>
                    </a:lnTo>
                    <a:lnTo>
                      <a:pt x="6" y="69"/>
                    </a:lnTo>
                    <a:lnTo>
                      <a:pt x="3" y="65"/>
                    </a:lnTo>
                    <a:lnTo>
                      <a:pt x="1" y="61"/>
                    </a:lnTo>
                    <a:lnTo>
                      <a:pt x="0" y="56"/>
                    </a:lnTo>
                    <a:lnTo>
                      <a:pt x="0" y="50"/>
                    </a:lnTo>
                    <a:lnTo>
                      <a:pt x="0" y="23"/>
                    </a:lnTo>
                    <a:lnTo>
                      <a:pt x="1" y="19"/>
                    </a:lnTo>
                    <a:lnTo>
                      <a:pt x="2" y="14"/>
                    </a:lnTo>
                    <a:lnTo>
                      <a:pt x="5" y="9"/>
                    </a:lnTo>
                    <a:lnTo>
                      <a:pt x="9" y="6"/>
                    </a:lnTo>
                    <a:lnTo>
                      <a:pt x="12" y="3"/>
                    </a:lnTo>
                    <a:lnTo>
                      <a:pt x="16" y="1"/>
                    </a:lnTo>
                    <a:lnTo>
                      <a:pt x="20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6" name="Freeform 315">
                <a:extLst>
                  <a:ext uri="{FF2B5EF4-FFF2-40B4-BE49-F238E27FC236}">
                    <a16:creationId xmlns:a16="http://schemas.microsoft.com/office/drawing/2014/main" id="{4401144B-34CC-4BB8-BDCA-E01E4967FE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6" y="1799"/>
                <a:ext cx="15" cy="20"/>
              </a:xfrm>
              <a:custGeom>
                <a:avLst/>
                <a:gdLst>
                  <a:gd name="T0" fmla="*/ 27 w 61"/>
                  <a:gd name="T1" fmla="*/ 0 h 78"/>
                  <a:gd name="T2" fmla="*/ 38 w 61"/>
                  <a:gd name="T3" fmla="*/ 0 h 78"/>
                  <a:gd name="T4" fmla="*/ 42 w 61"/>
                  <a:gd name="T5" fmla="*/ 1 h 78"/>
                  <a:gd name="T6" fmla="*/ 47 w 61"/>
                  <a:gd name="T7" fmla="*/ 4 h 78"/>
                  <a:gd name="T8" fmla="*/ 52 w 61"/>
                  <a:gd name="T9" fmla="*/ 6 h 78"/>
                  <a:gd name="T10" fmla="*/ 55 w 61"/>
                  <a:gd name="T11" fmla="*/ 9 h 78"/>
                  <a:gd name="T12" fmla="*/ 58 w 61"/>
                  <a:gd name="T13" fmla="*/ 12 h 78"/>
                  <a:gd name="T14" fmla="*/ 60 w 61"/>
                  <a:gd name="T15" fmla="*/ 17 h 78"/>
                  <a:gd name="T16" fmla="*/ 61 w 61"/>
                  <a:gd name="T17" fmla="*/ 22 h 78"/>
                  <a:gd name="T18" fmla="*/ 61 w 61"/>
                  <a:gd name="T19" fmla="*/ 26 h 78"/>
                  <a:gd name="T20" fmla="*/ 61 w 61"/>
                  <a:gd name="T21" fmla="*/ 54 h 78"/>
                  <a:gd name="T22" fmla="*/ 60 w 61"/>
                  <a:gd name="T23" fmla="*/ 59 h 78"/>
                  <a:gd name="T24" fmla="*/ 59 w 61"/>
                  <a:gd name="T25" fmla="*/ 64 h 78"/>
                  <a:gd name="T26" fmla="*/ 56 w 61"/>
                  <a:gd name="T27" fmla="*/ 67 h 78"/>
                  <a:gd name="T28" fmla="*/ 53 w 61"/>
                  <a:gd name="T29" fmla="*/ 72 h 78"/>
                  <a:gd name="T30" fmla="*/ 50 w 61"/>
                  <a:gd name="T31" fmla="*/ 75 h 78"/>
                  <a:gd name="T32" fmla="*/ 45 w 61"/>
                  <a:gd name="T33" fmla="*/ 77 h 78"/>
                  <a:gd name="T34" fmla="*/ 40 w 61"/>
                  <a:gd name="T35" fmla="*/ 78 h 78"/>
                  <a:gd name="T36" fmla="*/ 36 w 61"/>
                  <a:gd name="T37" fmla="*/ 78 h 78"/>
                  <a:gd name="T38" fmla="*/ 25 w 61"/>
                  <a:gd name="T39" fmla="*/ 78 h 78"/>
                  <a:gd name="T40" fmla="*/ 19 w 61"/>
                  <a:gd name="T41" fmla="*/ 77 h 78"/>
                  <a:gd name="T42" fmla="*/ 15 w 61"/>
                  <a:gd name="T43" fmla="*/ 76 h 78"/>
                  <a:gd name="T44" fmla="*/ 11 w 61"/>
                  <a:gd name="T45" fmla="*/ 74 h 78"/>
                  <a:gd name="T46" fmla="*/ 8 w 61"/>
                  <a:gd name="T47" fmla="*/ 70 h 78"/>
                  <a:gd name="T48" fmla="*/ 4 w 61"/>
                  <a:gd name="T49" fmla="*/ 66 h 78"/>
                  <a:gd name="T50" fmla="*/ 2 w 61"/>
                  <a:gd name="T51" fmla="*/ 62 h 78"/>
                  <a:gd name="T52" fmla="*/ 1 w 61"/>
                  <a:gd name="T53" fmla="*/ 58 h 78"/>
                  <a:gd name="T54" fmla="*/ 0 w 61"/>
                  <a:gd name="T55" fmla="*/ 52 h 78"/>
                  <a:gd name="T56" fmla="*/ 1 w 61"/>
                  <a:gd name="T57" fmla="*/ 25 h 78"/>
                  <a:gd name="T58" fmla="*/ 2 w 61"/>
                  <a:gd name="T59" fmla="*/ 20 h 78"/>
                  <a:gd name="T60" fmla="*/ 3 w 61"/>
                  <a:gd name="T61" fmla="*/ 16 h 78"/>
                  <a:gd name="T62" fmla="*/ 5 w 61"/>
                  <a:gd name="T63" fmla="*/ 11 h 78"/>
                  <a:gd name="T64" fmla="*/ 9 w 61"/>
                  <a:gd name="T65" fmla="*/ 8 h 78"/>
                  <a:gd name="T66" fmla="*/ 13 w 61"/>
                  <a:gd name="T67" fmla="*/ 5 h 78"/>
                  <a:gd name="T68" fmla="*/ 17 w 61"/>
                  <a:gd name="T69" fmla="*/ 3 h 78"/>
                  <a:gd name="T70" fmla="*/ 22 w 61"/>
                  <a:gd name="T71" fmla="*/ 1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7" y="4"/>
                    </a:lnTo>
                    <a:lnTo>
                      <a:pt x="52" y="6"/>
                    </a:lnTo>
                    <a:lnTo>
                      <a:pt x="55" y="9"/>
                    </a:lnTo>
                    <a:lnTo>
                      <a:pt x="58" y="12"/>
                    </a:lnTo>
                    <a:lnTo>
                      <a:pt x="60" y="17"/>
                    </a:lnTo>
                    <a:lnTo>
                      <a:pt x="61" y="22"/>
                    </a:lnTo>
                    <a:lnTo>
                      <a:pt x="61" y="26"/>
                    </a:lnTo>
                    <a:lnTo>
                      <a:pt x="61" y="54"/>
                    </a:lnTo>
                    <a:lnTo>
                      <a:pt x="60" y="59"/>
                    </a:lnTo>
                    <a:lnTo>
                      <a:pt x="59" y="64"/>
                    </a:lnTo>
                    <a:lnTo>
                      <a:pt x="56" y="67"/>
                    </a:lnTo>
                    <a:lnTo>
                      <a:pt x="53" y="72"/>
                    </a:lnTo>
                    <a:lnTo>
                      <a:pt x="50" y="75"/>
                    </a:lnTo>
                    <a:lnTo>
                      <a:pt x="45" y="77"/>
                    </a:lnTo>
                    <a:lnTo>
                      <a:pt x="40" y="78"/>
                    </a:lnTo>
                    <a:lnTo>
                      <a:pt x="36" y="78"/>
                    </a:lnTo>
                    <a:lnTo>
                      <a:pt x="25" y="78"/>
                    </a:lnTo>
                    <a:lnTo>
                      <a:pt x="19" y="77"/>
                    </a:lnTo>
                    <a:lnTo>
                      <a:pt x="15" y="76"/>
                    </a:lnTo>
                    <a:lnTo>
                      <a:pt x="11" y="74"/>
                    </a:lnTo>
                    <a:lnTo>
                      <a:pt x="8" y="70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8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20"/>
                    </a:lnTo>
                    <a:lnTo>
                      <a:pt x="3" y="16"/>
                    </a:lnTo>
                    <a:lnTo>
                      <a:pt x="5" y="11"/>
                    </a:lnTo>
                    <a:lnTo>
                      <a:pt x="9" y="8"/>
                    </a:lnTo>
                    <a:lnTo>
                      <a:pt x="13" y="5"/>
                    </a:lnTo>
                    <a:lnTo>
                      <a:pt x="17" y="3"/>
                    </a:lnTo>
                    <a:lnTo>
                      <a:pt x="22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7" name="Freeform 316">
                <a:extLst>
                  <a:ext uri="{FF2B5EF4-FFF2-40B4-BE49-F238E27FC236}">
                    <a16:creationId xmlns:a16="http://schemas.microsoft.com/office/drawing/2014/main" id="{AC20296B-69F6-4E8C-876E-94153CE042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8" y="1800"/>
                <a:ext cx="15" cy="19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1 h 77"/>
                  <a:gd name="T4" fmla="*/ 42 w 62"/>
                  <a:gd name="T5" fmla="*/ 1 h 77"/>
                  <a:gd name="T6" fmla="*/ 47 w 62"/>
                  <a:gd name="T7" fmla="*/ 3 h 77"/>
                  <a:gd name="T8" fmla="*/ 51 w 62"/>
                  <a:gd name="T9" fmla="*/ 5 h 77"/>
                  <a:gd name="T10" fmla="*/ 54 w 62"/>
                  <a:gd name="T11" fmla="*/ 8 h 77"/>
                  <a:gd name="T12" fmla="*/ 58 w 62"/>
                  <a:gd name="T13" fmla="*/ 11 h 77"/>
                  <a:gd name="T14" fmla="*/ 60 w 62"/>
                  <a:gd name="T15" fmla="*/ 16 h 77"/>
                  <a:gd name="T16" fmla="*/ 61 w 62"/>
                  <a:gd name="T17" fmla="*/ 21 h 77"/>
                  <a:gd name="T18" fmla="*/ 62 w 62"/>
                  <a:gd name="T19" fmla="*/ 27 h 77"/>
                  <a:gd name="T20" fmla="*/ 61 w 62"/>
                  <a:gd name="T21" fmla="*/ 53 h 77"/>
                  <a:gd name="T22" fmla="*/ 61 w 62"/>
                  <a:gd name="T23" fmla="*/ 58 h 77"/>
                  <a:gd name="T24" fmla="*/ 59 w 62"/>
                  <a:gd name="T25" fmla="*/ 63 h 77"/>
                  <a:gd name="T26" fmla="*/ 57 w 62"/>
                  <a:gd name="T27" fmla="*/ 67 h 77"/>
                  <a:gd name="T28" fmla="*/ 53 w 62"/>
                  <a:gd name="T29" fmla="*/ 71 h 77"/>
                  <a:gd name="T30" fmla="*/ 49 w 62"/>
                  <a:gd name="T31" fmla="*/ 74 h 77"/>
                  <a:gd name="T32" fmla="*/ 45 w 62"/>
                  <a:gd name="T33" fmla="*/ 76 h 77"/>
                  <a:gd name="T34" fmla="*/ 40 w 62"/>
                  <a:gd name="T35" fmla="*/ 77 h 77"/>
                  <a:gd name="T36" fmla="*/ 35 w 62"/>
                  <a:gd name="T37" fmla="*/ 77 h 77"/>
                  <a:gd name="T38" fmla="*/ 24 w 62"/>
                  <a:gd name="T39" fmla="*/ 77 h 77"/>
                  <a:gd name="T40" fmla="*/ 20 w 62"/>
                  <a:gd name="T41" fmla="*/ 77 h 77"/>
                  <a:gd name="T42" fmla="*/ 14 w 62"/>
                  <a:gd name="T43" fmla="*/ 75 h 77"/>
                  <a:gd name="T44" fmla="*/ 11 w 62"/>
                  <a:gd name="T45" fmla="*/ 73 h 77"/>
                  <a:gd name="T46" fmla="*/ 7 w 62"/>
                  <a:gd name="T47" fmla="*/ 70 h 77"/>
                  <a:gd name="T48" fmla="*/ 4 w 62"/>
                  <a:gd name="T49" fmla="*/ 65 h 77"/>
                  <a:gd name="T50" fmla="*/ 2 w 62"/>
                  <a:gd name="T51" fmla="*/ 61 h 77"/>
                  <a:gd name="T52" fmla="*/ 0 w 62"/>
                  <a:gd name="T53" fmla="*/ 57 h 77"/>
                  <a:gd name="T54" fmla="*/ 0 w 62"/>
                  <a:gd name="T55" fmla="*/ 51 h 77"/>
                  <a:gd name="T56" fmla="*/ 0 w 62"/>
                  <a:gd name="T57" fmla="*/ 24 h 77"/>
                  <a:gd name="T58" fmla="*/ 2 w 62"/>
                  <a:gd name="T59" fmla="*/ 19 h 77"/>
                  <a:gd name="T60" fmla="*/ 4 w 62"/>
                  <a:gd name="T61" fmla="*/ 15 h 77"/>
                  <a:gd name="T62" fmla="*/ 6 w 62"/>
                  <a:gd name="T63" fmla="*/ 10 h 77"/>
                  <a:gd name="T64" fmla="*/ 9 w 62"/>
                  <a:gd name="T65" fmla="*/ 7 h 77"/>
                  <a:gd name="T66" fmla="*/ 12 w 62"/>
                  <a:gd name="T67" fmla="*/ 4 h 77"/>
                  <a:gd name="T68" fmla="*/ 17 w 62"/>
                  <a:gd name="T69" fmla="*/ 2 h 77"/>
                  <a:gd name="T70" fmla="*/ 22 w 62"/>
                  <a:gd name="T71" fmla="*/ 1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7" y="3"/>
                    </a:lnTo>
                    <a:lnTo>
                      <a:pt x="51" y="5"/>
                    </a:lnTo>
                    <a:lnTo>
                      <a:pt x="54" y="8"/>
                    </a:lnTo>
                    <a:lnTo>
                      <a:pt x="58" y="11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2" y="27"/>
                    </a:lnTo>
                    <a:lnTo>
                      <a:pt x="61" y="53"/>
                    </a:lnTo>
                    <a:lnTo>
                      <a:pt x="61" y="58"/>
                    </a:lnTo>
                    <a:lnTo>
                      <a:pt x="59" y="63"/>
                    </a:lnTo>
                    <a:lnTo>
                      <a:pt x="57" y="67"/>
                    </a:lnTo>
                    <a:lnTo>
                      <a:pt x="53" y="71"/>
                    </a:lnTo>
                    <a:lnTo>
                      <a:pt x="49" y="74"/>
                    </a:lnTo>
                    <a:lnTo>
                      <a:pt x="45" y="76"/>
                    </a:lnTo>
                    <a:lnTo>
                      <a:pt x="40" y="77"/>
                    </a:lnTo>
                    <a:lnTo>
                      <a:pt x="35" y="77"/>
                    </a:lnTo>
                    <a:lnTo>
                      <a:pt x="24" y="77"/>
                    </a:lnTo>
                    <a:lnTo>
                      <a:pt x="20" y="77"/>
                    </a:lnTo>
                    <a:lnTo>
                      <a:pt x="14" y="75"/>
                    </a:lnTo>
                    <a:lnTo>
                      <a:pt x="11" y="73"/>
                    </a:lnTo>
                    <a:lnTo>
                      <a:pt x="7" y="70"/>
                    </a:lnTo>
                    <a:lnTo>
                      <a:pt x="4" y="65"/>
                    </a:lnTo>
                    <a:lnTo>
                      <a:pt x="2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24"/>
                    </a:lnTo>
                    <a:lnTo>
                      <a:pt x="2" y="19"/>
                    </a:lnTo>
                    <a:lnTo>
                      <a:pt x="4" y="15"/>
                    </a:lnTo>
                    <a:lnTo>
                      <a:pt x="6" y="10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7" y="2"/>
                    </a:lnTo>
                    <a:lnTo>
                      <a:pt x="2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8" name="Freeform 317">
                <a:extLst>
                  <a:ext uri="{FF2B5EF4-FFF2-40B4-BE49-F238E27FC236}">
                    <a16:creationId xmlns:a16="http://schemas.microsoft.com/office/drawing/2014/main" id="{C66ABC51-C637-4430-8564-7ECD04B018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4" y="1800"/>
                <a:ext cx="16" cy="19"/>
              </a:xfrm>
              <a:custGeom>
                <a:avLst/>
                <a:gdLst>
                  <a:gd name="T0" fmla="*/ 27 w 61"/>
                  <a:gd name="T1" fmla="*/ 0 h 77"/>
                  <a:gd name="T2" fmla="*/ 38 w 61"/>
                  <a:gd name="T3" fmla="*/ 1 h 77"/>
                  <a:gd name="T4" fmla="*/ 42 w 61"/>
                  <a:gd name="T5" fmla="*/ 1 h 77"/>
                  <a:gd name="T6" fmla="*/ 47 w 61"/>
                  <a:gd name="T7" fmla="*/ 3 h 77"/>
                  <a:gd name="T8" fmla="*/ 52 w 61"/>
                  <a:gd name="T9" fmla="*/ 5 h 77"/>
                  <a:gd name="T10" fmla="*/ 55 w 61"/>
                  <a:gd name="T11" fmla="*/ 8 h 77"/>
                  <a:gd name="T12" fmla="*/ 58 w 61"/>
                  <a:gd name="T13" fmla="*/ 13 h 77"/>
                  <a:gd name="T14" fmla="*/ 60 w 61"/>
                  <a:gd name="T15" fmla="*/ 17 h 77"/>
                  <a:gd name="T16" fmla="*/ 61 w 61"/>
                  <a:gd name="T17" fmla="*/ 21 h 77"/>
                  <a:gd name="T18" fmla="*/ 61 w 61"/>
                  <a:gd name="T19" fmla="*/ 27 h 77"/>
                  <a:gd name="T20" fmla="*/ 61 w 61"/>
                  <a:gd name="T21" fmla="*/ 53 h 77"/>
                  <a:gd name="T22" fmla="*/ 60 w 61"/>
                  <a:gd name="T23" fmla="*/ 59 h 77"/>
                  <a:gd name="T24" fmla="*/ 59 w 61"/>
                  <a:gd name="T25" fmla="*/ 63 h 77"/>
                  <a:gd name="T26" fmla="*/ 56 w 61"/>
                  <a:gd name="T27" fmla="*/ 67 h 77"/>
                  <a:gd name="T28" fmla="*/ 53 w 61"/>
                  <a:gd name="T29" fmla="*/ 71 h 77"/>
                  <a:gd name="T30" fmla="*/ 49 w 61"/>
                  <a:gd name="T31" fmla="*/ 74 h 77"/>
                  <a:gd name="T32" fmla="*/ 45 w 61"/>
                  <a:gd name="T33" fmla="*/ 76 h 77"/>
                  <a:gd name="T34" fmla="*/ 40 w 61"/>
                  <a:gd name="T35" fmla="*/ 77 h 77"/>
                  <a:gd name="T36" fmla="*/ 35 w 61"/>
                  <a:gd name="T37" fmla="*/ 77 h 77"/>
                  <a:gd name="T38" fmla="*/ 25 w 61"/>
                  <a:gd name="T39" fmla="*/ 77 h 77"/>
                  <a:gd name="T40" fmla="*/ 19 w 61"/>
                  <a:gd name="T41" fmla="*/ 77 h 77"/>
                  <a:gd name="T42" fmla="*/ 15 w 61"/>
                  <a:gd name="T43" fmla="*/ 75 h 77"/>
                  <a:gd name="T44" fmla="*/ 11 w 61"/>
                  <a:gd name="T45" fmla="*/ 73 h 77"/>
                  <a:gd name="T46" fmla="*/ 7 w 61"/>
                  <a:gd name="T47" fmla="*/ 70 h 77"/>
                  <a:gd name="T48" fmla="*/ 4 w 61"/>
                  <a:gd name="T49" fmla="*/ 65 h 77"/>
                  <a:gd name="T50" fmla="*/ 2 w 61"/>
                  <a:gd name="T51" fmla="*/ 61 h 77"/>
                  <a:gd name="T52" fmla="*/ 1 w 61"/>
                  <a:gd name="T53" fmla="*/ 57 h 77"/>
                  <a:gd name="T54" fmla="*/ 0 w 61"/>
                  <a:gd name="T55" fmla="*/ 51 h 77"/>
                  <a:gd name="T56" fmla="*/ 1 w 61"/>
                  <a:gd name="T57" fmla="*/ 24 h 77"/>
                  <a:gd name="T58" fmla="*/ 2 w 61"/>
                  <a:gd name="T59" fmla="*/ 19 h 77"/>
                  <a:gd name="T60" fmla="*/ 3 w 61"/>
                  <a:gd name="T61" fmla="*/ 15 h 77"/>
                  <a:gd name="T62" fmla="*/ 5 w 61"/>
                  <a:gd name="T63" fmla="*/ 10 h 77"/>
                  <a:gd name="T64" fmla="*/ 8 w 61"/>
                  <a:gd name="T65" fmla="*/ 7 h 77"/>
                  <a:gd name="T66" fmla="*/ 13 w 61"/>
                  <a:gd name="T67" fmla="*/ 4 h 77"/>
                  <a:gd name="T68" fmla="*/ 17 w 61"/>
                  <a:gd name="T69" fmla="*/ 2 h 77"/>
                  <a:gd name="T70" fmla="*/ 21 w 61"/>
                  <a:gd name="T71" fmla="*/ 1 h 77"/>
                  <a:gd name="T72" fmla="*/ 27 w 61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7">
                    <a:moveTo>
                      <a:pt x="27" y="0"/>
                    </a:moveTo>
                    <a:lnTo>
                      <a:pt x="38" y="1"/>
                    </a:lnTo>
                    <a:lnTo>
                      <a:pt x="42" y="1"/>
                    </a:lnTo>
                    <a:lnTo>
                      <a:pt x="47" y="3"/>
                    </a:lnTo>
                    <a:lnTo>
                      <a:pt x="52" y="5"/>
                    </a:lnTo>
                    <a:lnTo>
                      <a:pt x="55" y="8"/>
                    </a:lnTo>
                    <a:lnTo>
                      <a:pt x="58" y="13"/>
                    </a:lnTo>
                    <a:lnTo>
                      <a:pt x="60" y="17"/>
                    </a:lnTo>
                    <a:lnTo>
                      <a:pt x="61" y="21"/>
                    </a:lnTo>
                    <a:lnTo>
                      <a:pt x="61" y="27"/>
                    </a:lnTo>
                    <a:lnTo>
                      <a:pt x="61" y="53"/>
                    </a:lnTo>
                    <a:lnTo>
                      <a:pt x="60" y="59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49" y="74"/>
                    </a:lnTo>
                    <a:lnTo>
                      <a:pt x="45" y="76"/>
                    </a:lnTo>
                    <a:lnTo>
                      <a:pt x="40" y="77"/>
                    </a:lnTo>
                    <a:lnTo>
                      <a:pt x="35" y="77"/>
                    </a:lnTo>
                    <a:lnTo>
                      <a:pt x="25" y="77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1" y="73"/>
                    </a:lnTo>
                    <a:lnTo>
                      <a:pt x="7" y="70"/>
                    </a:lnTo>
                    <a:lnTo>
                      <a:pt x="4" y="65"/>
                    </a:lnTo>
                    <a:lnTo>
                      <a:pt x="2" y="61"/>
                    </a:lnTo>
                    <a:lnTo>
                      <a:pt x="1" y="57"/>
                    </a:lnTo>
                    <a:lnTo>
                      <a:pt x="0" y="51"/>
                    </a:lnTo>
                    <a:lnTo>
                      <a:pt x="1" y="24"/>
                    </a:lnTo>
                    <a:lnTo>
                      <a:pt x="2" y="19"/>
                    </a:lnTo>
                    <a:lnTo>
                      <a:pt x="3" y="15"/>
                    </a:lnTo>
                    <a:lnTo>
                      <a:pt x="5" y="10"/>
                    </a:lnTo>
                    <a:lnTo>
                      <a:pt x="8" y="7"/>
                    </a:lnTo>
                    <a:lnTo>
                      <a:pt x="13" y="4"/>
                    </a:lnTo>
                    <a:lnTo>
                      <a:pt x="17" y="2"/>
                    </a:lnTo>
                    <a:lnTo>
                      <a:pt x="21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59" name="Freeform 318">
                <a:extLst>
                  <a:ext uri="{FF2B5EF4-FFF2-40B4-BE49-F238E27FC236}">
                    <a16:creationId xmlns:a16="http://schemas.microsoft.com/office/drawing/2014/main" id="{1DD18092-A4DF-48B4-889C-95E1C75DF6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6" y="1800"/>
                <a:ext cx="15" cy="20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0 h 77"/>
                  <a:gd name="T4" fmla="*/ 42 w 62"/>
                  <a:gd name="T5" fmla="*/ 1 h 77"/>
                  <a:gd name="T6" fmla="*/ 46 w 62"/>
                  <a:gd name="T7" fmla="*/ 2 h 77"/>
                  <a:gd name="T8" fmla="*/ 51 w 62"/>
                  <a:gd name="T9" fmla="*/ 5 h 77"/>
                  <a:gd name="T10" fmla="*/ 54 w 62"/>
                  <a:gd name="T11" fmla="*/ 7 h 77"/>
                  <a:gd name="T12" fmla="*/ 57 w 62"/>
                  <a:gd name="T13" fmla="*/ 12 h 77"/>
                  <a:gd name="T14" fmla="*/ 59 w 62"/>
                  <a:gd name="T15" fmla="*/ 16 h 77"/>
                  <a:gd name="T16" fmla="*/ 60 w 62"/>
                  <a:gd name="T17" fmla="*/ 20 h 77"/>
                  <a:gd name="T18" fmla="*/ 62 w 62"/>
                  <a:gd name="T19" fmla="*/ 26 h 77"/>
                  <a:gd name="T20" fmla="*/ 60 w 62"/>
                  <a:gd name="T21" fmla="*/ 52 h 77"/>
                  <a:gd name="T22" fmla="*/ 59 w 62"/>
                  <a:gd name="T23" fmla="*/ 58 h 77"/>
                  <a:gd name="T24" fmla="*/ 58 w 62"/>
                  <a:gd name="T25" fmla="*/ 62 h 77"/>
                  <a:gd name="T26" fmla="*/ 56 w 62"/>
                  <a:gd name="T27" fmla="*/ 66 h 77"/>
                  <a:gd name="T28" fmla="*/ 53 w 62"/>
                  <a:gd name="T29" fmla="*/ 71 h 77"/>
                  <a:gd name="T30" fmla="*/ 49 w 62"/>
                  <a:gd name="T31" fmla="*/ 73 h 77"/>
                  <a:gd name="T32" fmla="*/ 44 w 62"/>
                  <a:gd name="T33" fmla="*/ 75 h 77"/>
                  <a:gd name="T34" fmla="*/ 40 w 62"/>
                  <a:gd name="T35" fmla="*/ 77 h 77"/>
                  <a:gd name="T36" fmla="*/ 35 w 62"/>
                  <a:gd name="T37" fmla="*/ 77 h 77"/>
                  <a:gd name="T38" fmla="*/ 24 w 62"/>
                  <a:gd name="T39" fmla="*/ 77 h 77"/>
                  <a:gd name="T40" fmla="*/ 20 w 62"/>
                  <a:gd name="T41" fmla="*/ 76 h 77"/>
                  <a:gd name="T42" fmla="*/ 14 w 62"/>
                  <a:gd name="T43" fmla="*/ 75 h 77"/>
                  <a:gd name="T44" fmla="*/ 10 w 62"/>
                  <a:gd name="T45" fmla="*/ 72 h 77"/>
                  <a:gd name="T46" fmla="*/ 7 w 62"/>
                  <a:gd name="T47" fmla="*/ 69 h 77"/>
                  <a:gd name="T48" fmla="*/ 3 w 62"/>
                  <a:gd name="T49" fmla="*/ 65 h 77"/>
                  <a:gd name="T50" fmla="*/ 1 w 62"/>
                  <a:gd name="T51" fmla="*/ 61 h 77"/>
                  <a:gd name="T52" fmla="*/ 0 w 62"/>
                  <a:gd name="T53" fmla="*/ 56 h 77"/>
                  <a:gd name="T54" fmla="*/ 0 w 62"/>
                  <a:gd name="T55" fmla="*/ 51 h 77"/>
                  <a:gd name="T56" fmla="*/ 0 w 62"/>
                  <a:gd name="T57" fmla="*/ 24 h 77"/>
                  <a:gd name="T58" fmla="*/ 1 w 62"/>
                  <a:gd name="T59" fmla="*/ 19 h 77"/>
                  <a:gd name="T60" fmla="*/ 2 w 62"/>
                  <a:gd name="T61" fmla="*/ 15 h 77"/>
                  <a:gd name="T62" fmla="*/ 5 w 62"/>
                  <a:gd name="T63" fmla="*/ 10 h 77"/>
                  <a:gd name="T64" fmla="*/ 9 w 62"/>
                  <a:gd name="T65" fmla="*/ 6 h 77"/>
                  <a:gd name="T66" fmla="*/ 12 w 62"/>
                  <a:gd name="T67" fmla="*/ 4 h 77"/>
                  <a:gd name="T68" fmla="*/ 16 w 62"/>
                  <a:gd name="T69" fmla="*/ 2 h 77"/>
                  <a:gd name="T70" fmla="*/ 21 w 62"/>
                  <a:gd name="T71" fmla="*/ 0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6" y="2"/>
                    </a:lnTo>
                    <a:lnTo>
                      <a:pt x="51" y="5"/>
                    </a:lnTo>
                    <a:lnTo>
                      <a:pt x="54" y="7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0" y="20"/>
                    </a:lnTo>
                    <a:lnTo>
                      <a:pt x="62" y="26"/>
                    </a:lnTo>
                    <a:lnTo>
                      <a:pt x="60" y="52"/>
                    </a:lnTo>
                    <a:lnTo>
                      <a:pt x="59" y="58"/>
                    </a:lnTo>
                    <a:lnTo>
                      <a:pt x="58" y="62"/>
                    </a:lnTo>
                    <a:lnTo>
                      <a:pt x="56" y="66"/>
                    </a:lnTo>
                    <a:lnTo>
                      <a:pt x="53" y="71"/>
                    </a:lnTo>
                    <a:lnTo>
                      <a:pt x="49" y="73"/>
                    </a:lnTo>
                    <a:lnTo>
                      <a:pt x="44" y="75"/>
                    </a:lnTo>
                    <a:lnTo>
                      <a:pt x="40" y="77"/>
                    </a:lnTo>
                    <a:lnTo>
                      <a:pt x="35" y="77"/>
                    </a:lnTo>
                    <a:lnTo>
                      <a:pt x="24" y="77"/>
                    </a:lnTo>
                    <a:lnTo>
                      <a:pt x="20" y="76"/>
                    </a:lnTo>
                    <a:lnTo>
                      <a:pt x="14" y="75"/>
                    </a:lnTo>
                    <a:lnTo>
                      <a:pt x="10" y="72"/>
                    </a:lnTo>
                    <a:lnTo>
                      <a:pt x="7" y="69"/>
                    </a:lnTo>
                    <a:lnTo>
                      <a:pt x="3" y="65"/>
                    </a:lnTo>
                    <a:lnTo>
                      <a:pt x="1" y="61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0" y="24"/>
                    </a:lnTo>
                    <a:lnTo>
                      <a:pt x="1" y="19"/>
                    </a:lnTo>
                    <a:lnTo>
                      <a:pt x="2" y="15"/>
                    </a:lnTo>
                    <a:lnTo>
                      <a:pt x="5" y="10"/>
                    </a:lnTo>
                    <a:lnTo>
                      <a:pt x="9" y="6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1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2" name="Freeform 319">
                <a:extLst>
                  <a:ext uri="{FF2B5EF4-FFF2-40B4-BE49-F238E27FC236}">
                    <a16:creationId xmlns:a16="http://schemas.microsoft.com/office/drawing/2014/main" id="{6F5769FF-56EE-4340-91F7-3E9F56C5C0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7" y="1801"/>
                <a:ext cx="15" cy="19"/>
              </a:xfrm>
              <a:custGeom>
                <a:avLst/>
                <a:gdLst>
                  <a:gd name="T0" fmla="*/ 27 w 62"/>
                  <a:gd name="T1" fmla="*/ 0 h 77"/>
                  <a:gd name="T2" fmla="*/ 37 w 62"/>
                  <a:gd name="T3" fmla="*/ 0 h 77"/>
                  <a:gd name="T4" fmla="*/ 42 w 62"/>
                  <a:gd name="T5" fmla="*/ 0 h 77"/>
                  <a:gd name="T6" fmla="*/ 47 w 62"/>
                  <a:gd name="T7" fmla="*/ 2 h 77"/>
                  <a:gd name="T8" fmla="*/ 51 w 62"/>
                  <a:gd name="T9" fmla="*/ 4 h 77"/>
                  <a:gd name="T10" fmla="*/ 55 w 62"/>
                  <a:gd name="T11" fmla="*/ 7 h 77"/>
                  <a:gd name="T12" fmla="*/ 57 w 62"/>
                  <a:gd name="T13" fmla="*/ 12 h 77"/>
                  <a:gd name="T14" fmla="*/ 59 w 62"/>
                  <a:gd name="T15" fmla="*/ 16 h 77"/>
                  <a:gd name="T16" fmla="*/ 62 w 62"/>
                  <a:gd name="T17" fmla="*/ 20 h 77"/>
                  <a:gd name="T18" fmla="*/ 62 w 62"/>
                  <a:gd name="T19" fmla="*/ 26 h 77"/>
                  <a:gd name="T20" fmla="*/ 61 w 62"/>
                  <a:gd name="T21" fmla="*/ 53 h 77"/>
                  <a:gd name="T22" fmla="*/ 61 w 62"/>
                  <a:gd name="T23" fmla="*/ 58 h 77"/>
                  <a:gd name="T24" fmla="*/ 58 w 62"/>
                  <a:gd name="T25" fmla="*/ 62 h 77"/>
                  <a:gd name="T26" fmla="*/ 56 w 62"/>
                  <a:gd name="T27" fmla="*/ 67 h 77"/>
                  <a:gd name="T28" fmla="*/ 53 w 62"/>
                  <a:gd name="T29" fmla="*/ 70 h 77"/>
                  <a:gd name="T30" fmla="*/ 50 w 62"/>
                  <a:gd name="T31" fmla="*/ 73 h 77"/>
                  <a:gd name="T32" fmla="*/ 45 w 62"/>
                  <a:gd name="T33" fmla="*/ 75 h 77"/>
                  <a:gd name="T34" fmla="*/ 40 w 62"/>
                  <a:gd name="T35" fmla="*/ 76 h 77"/>
                  <a:gd name="T36" fmla="*/ 35 w 62"/>
                  <a:gd name="T37" fmla="*/ 77 h 77"/>
                  <a:gd name="T38" fmla="*/ 25 w 62"/>
                  <a:gd name="T39" fmla="*/ 76 h 77"/>
                  <a:gd name="T40" fmla="*/ 20 w 62"/>
                  <a:gd name="T41" fmla="*/ 76 h 77"/>
                  <a:gd name="T42" fmla="*/ 15 w 62"/>
                  <a:gd name="T43" fmla="*/ 74 h 77"/>
                  <a:gd name="T44" fmla="*/ 11 w 62"/>
                  <a:gd name="T45" fmla="*/ 72 h 77"/>
                  <a:gd name="T46" fmla="*/ 7 w 62"/>
                  <a:gd name="T47" fmla="*/ 69 h 77"/>
                  <a:gd name="T48" fmla="*/ 4 w 62"/>
                  <a:gd name="T49" fmla="*/ 64 h 77"/>
                  <a:gd name="T50" fmla="*/ 2 w 62"/>
                  <a:gd name="T51" fmla="*/ 60 h 77"/>
                  <a:gd name="T52" fmla="*/ 0 w 62"/>
                  <a:gd name="T53" fmla="*/ 56 h 77"/>
                  <a:gd name="T54" fmla="*/ 0 w 62"/>
                  <a:gd name="T55" fmla="*/ 50 h 77"/>
                  <a:gd name="T56" fmla="*/ 1 w 62"/>
                  <a:gd name="T57" fmla="*/ 24 h 77"/>
                  <a:gd name="T58" fmla="*/ 1 w 62"/>
                  <a:gd name="T59" fmla="*/ 18 h 77"/>
                  <a:gd name="T60" fmla="*/ 3 w 62"/>
                  <a:gd name="T61" fmla="*/ 14 h 77"/>
                  <a:gd name="T62" fmla="*/ 6 w 62"/>
                  <a:gd name="T63" fmla="*/ 10 h 77"/>
                  <a:gd name="T64" fmla="*/ 9 w 62"/>
                  <a:gd name="T65" fmla="*/ 6 h 77"/>
                  <a:gd name="T66" fmla="*/ 12 w 62"/>
                  <a:gd name="T67" fmla="*/ 3 h 77"/>
                  <a:gd name="T68" fmla="*/ 16 w 62"/>
                  <a:gd name="T69" fmla="*/ 1 h 77"/>
                  <a:gd name="T70" fmla="*/ 22 w 62"/>
                  <a:gd name="T71" fmla="*/ 0 h 77"/>
                  <a:gd name="T72" fmla="*/ 27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7" y="0"/>
                    </a:moveTo>
                    <a:lnTo>
                      <a:pt x="37" y="0"/>
                    </a:lnTo>
                    <a:lnTo>
                      <a:pt x="42" y="0"/>
                    </a:lnTo>
                    <a:lnTo>
                      <a:pt x="47" y="2"/>
                    </a:lnTo>
                    <a:lnTo>
                      <a:pt x="51" y="4"/>
                    </a:lnTo>
                    <a:lnTo>
                      <a:pt x="55" y="7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2" y="20"/>
                    </a:lnTo>
                    <a:lnTo>
                      <a:pt x="62" y="26"/>
                    </a:lnTo>
                    <a:lnTo>
                      <a:pt x="61" y="53"/>
                    </a:lnTo>
                    <a:lnTo>
                      <a:pt x="61" y="58"/>
                    </a:lnTo>
                    <a:lnTo>
                      <a:pt x="58" y="62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50" y="73"/>
                    </a:lnTo>
                    <a:lnTo>
                      <a:pt x="45" y="75"/>
                    </a:lnTo>
                    <a:lnTo>
                      <a:pt x="40" y="76"/>
                    </a:lnTo>
                    <a:lnTo>
                      <a:pt x="35" y="77"/>
                    </a:lnTo>
                    <a:lnTo>
                      <a:pt x="25" y="76"/>
                    </a:lnTo>
                    <a:lnTo>
                      <a:pt x="20" y="76"/>
                    </a:lnTo>
                    <a:lnTo>
                      <a:pt x="15" y="74"/>
                    </a:lnTo>
                    <a:lnTo>
                      <a:pt x="11" y="72"/>
                    </a:lnTo>
                    <a:lnTo>
                      <a:pt x="7" y="69"/>
                    </a:lnTo>
                    <a:lnTo>
                      <a:pt x="4" y="64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0" y="50"/>
                    </a:lnTo>
                    <a:lnTo>
                      <a:pt x="1" y="24"/>
                    </a:lnTo>
                    <a:lnTo>
                      <a:pt x="1" y="18"/>
                    </a:lnTo>
                    <a:lnTo>
                      <a:pt x="3" y="14"/>
                    </a:lnTo>
                    <a:lnTo>
                      <a:pt x="6" y="10"/>
                    </a:lnTo>
                    <a:lnTo>
                      <a:pt x="9" y="6"/>
                    </a:lnTo>
                    <a:lnTo>
                      <a:pt x="12" y="3"/>
                    </a:lnTo>
                    <a:lnTo>
                      <a:pt x="16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3" name="Freeform 320">
                <a:extLst>
                  <a:ext uri="{FF2B5EF4-FFF2-40B4-BE49-F238E27FC236}">
                    <a16:creationId xmlns:a16="http://schemas.microsoft.com/office/drawing/2014/main" id="{5B915DA3-52FF-4EF3-B7BF-9F5B924C86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1" y="1800"/>
                <a:ext cx="15" cy="20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0 h 77"/>
                  <a:gd name="T4" fmla="*/ 42 w 62"/>
                  <a:gd name="T5" fmla="*/ 1 h 77"/>
                  <a:gd name="T6" fmla="*/ 46 w 62"/>
                  <a:gd name="T7" fmla="*/ 2 h 77"/>
                  <a:gd name="T8" fmla="*/ 51 w 62"/>
                  <a:gd name="T9" fmla="*/ 4 h 77"/>
                  <a:gd name="T10" fmla="*/ 54 w 62"/>
                  <a:gd name="T11" fmla="*/ 7 h 77"/>
                  <a:gd name="T12" fmla="*/ 57 w 62"/>
                  <a:gd name="T13" fmla="*/ 12 h 77"/>
                  <a:gd name="T14" fmla="*/ 59 w 62"/>
                  <a:gd name="T15" fmla="*/ 16 h 77"/>
                  <a:gd name="T16" fmla="*/ 60 w 62"/>
                  <a:gd name="T17" fmla="*/ 20 h 77"/>
                  <a:gd name="T18" fmla="*/ 62 w 62"/>
                  <a:gd name="T19" fmla="*/ 26 h 77"/>
                  <a:gd name="T20" fmla="*/ 60 w 62"/>
                  <a:gd name="T21" fmla="*/ 53 h 77"/>
                  <a:gd name="T22" fmla="*/ 59 w 62"/>
                  <a:gd name="T23" fmla="*/ 58 h 77"/>
                  <a:gd name="T24" fmla="*/ 58 w 62"/>
                  <a:gd name="T25" fmla="*/ 62 h 77"/>
                  <a:gd name="T26" fmla="*/ 56 w 62"/>
                  <a:gd name="T27" fmla="*/ 67 h 77"/>
                  <a:gd name="T28" fmla="*/ 53 w 62"/>
                  <a:gd name="T29" fmla="*/ 70 h 77"/>
                  <a:gd name="T30" fmla="*/ 49 w 62"/>
                  <a:gd name="T31" fmla="*/ 73 h 77"/>
                  <a:gd name="T32" fmla="*/ 44 w 62"/>
                  <a:gd name="T33" fmla="*/ 75 h 77"/>
                  <a:gd name="T34" fmla="*/ 40 w 62"/>
                  <a:gd name="T35" fmla="*/ 76 h 77"/>
                  <a:gd name="T36" fmla="*/ 35 w 62"/>
                  <a:gd name="T37" fmla="*/ 77 h 77"/>
                  <a:gd name="T38" fmla="*/ 24 w 62"/>
                  <a:gd name="T39" fmla="*/ 76 h 77"/>
                  <a:gd name="T40" fmla="*/ 20 w 62"/>
                  <a:gd name="T41" fmla="*/ 76 h 77"/>
                  <a:gd name="T42" fmla="*/ 14 w 62"/>
                  <a:gd name="T43" fmla="*/ 74 h 77"/>
                  <a:gd name="T44" fmla="*/ 10 w 62"/>
                  <a:gd name="T45" fmla="*/ 72 h 77"/>
                  <a:gd name="T46" fmla="*/ 7 w 62"/>
                  <a:gd name="T47" fmla="*/ 69 h 77"/>
                  <a:gd name="T48" fmla="*/ 3 w 62"/>
                  <a:gd name="T49" fmla="*/ 65 h 77"/>
                  <a:gd name="T50" fmla="*/ 1 w 62"/>
                  <a:gd name="T51" fmla="*/ 61 h 77"/>
                  <a:gd name="T52" fmla="*/ 0 w 62"/>
                  <a:gd name="T53" fmla="*/ 56 h 77"/>
                  <a:gd name="T54" fmla="*/ 0 w 62"/>
                  <a:gd name="T55" fmla="*/ 51 h 77"/>
                  <a:gd name="T56" fmla="*/ 0 w 62"/>
                  <a:gd name="T57" fmla="*/ 23 h 77"/>
                  <a:gd name="T58" fmla="*/ 1 w 62"/>
                  <a:gd name="T59" fmla="*/ 19 h 77"/>
                  <a:gd name="T60" fmla="*/ 2 w 62"/>
                  <a:gd name="T61" fmla="*/ 14 h 77"/>
                  <a:gd name="T62" fmla="*/ 6 w 62"/>
                  <a:gd name="T63" fmla="*/ 9 h 77"/>
                  <a:gd name="T64" fmla="*/ 9 w 62"/>
                  <a:gd name="T65" fmla="*/ 6 h 77"/>
                  <a:gd name="T66" fmla="*/ 12 w 62"/>
                  <a:gd name="T67" fmla="*/ 3 h 77"/>
                  <a:gd name="T68" fmla="*/ 16 w 62"/>
                  <a:gd name="T69" fmla="*/ 1 h 77"/>
                  <a:gd name="T70" fmla="*/ 22 w 62"/>
                  <a:gd name="T71" fmla="*/ 0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6" y="2"/>
                    </a:lnTo>
                    <a:lnTo>
                      <a:pt x="51" y="4"/>
                    </a:lnTo>
                    <a:lnTo>
                      <a:pt x="54" y="7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0" y="20"/>
                    </a:lnTo>
                    <a:lnTo>
                      <a:pt x="62" y="26"/>
                    </a:lnTo>
                    <a:lnTo>
                      <a:pt x="60" y="53"/>
                    </a:lnTo>
                    <a:lnTo>
                      <a:pt x="59" y="58"/>
                    </a:lnTo>
                    <a:lnTo>
                      <a:pt x="58" y="62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49" y="73"/>
                    </a:lnTo>
                    <a:lnTo>
                      <a:pt x="44" y="75"/>
                    </a:lnTo>
                    <a:lnTo>
                      <a:pt x="40" y="76"/>
                    </a:lnTo>
                    <a:lnTo>
                      <a:pt x="35" y="77"/>
                    </a:lnTo>
                    <a:lnTo>
                      <a:pt x="24" y="76"/>
                    </a:lnTo>
                    <a:lnTo>
                      <a:pt x="20" y="76"/>
                    </a:lnTo>
                    <a:lnTo>
                      <a:pt x="14" y="74"/>
                    </a:lnTo>
                    <a:lnTo>
                      <a:pt x="10" y="72"/>
                    </a:lnTo>
                    <a:lnTo>
                      <a:pt x="7" y="69"/>
                    </a:lnTo>
                    <a:lnTo>
                      <a:pt x="3" y="65"/>
                    </a:lnTo>
                    <a:lnTo>
                      <a:pt x="1" y="61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0" y="23"/>
                    </a:lnTo>
                    <a:lnTo>
                      <a:pt x="1" y="19"/>
                    </a:lnTo>
                    <a:lnTo>
                      <a:pt x="2" y="14"/>
                    </a:lnTo>
                    <a:lnTo>
                      <a:pt x="6" y="9"/>
                    </a:lnTo>
                    <a:lnTo>
                      <a:pt x="9" y="6"/>
                    </a:lnTo>
                    <a:lnTo>
                      <a:pt x="12" y="3"/>
                    </a:lnTo>
                    <a:lnTo>
                      <a:pt x="16" y="1"/>
                    </a:lnTo>
                    <a:lnTo>
                      <a:pt x="22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4" name="Freeform 321">
                <a:extLst>
                  <a:ext uri="{FF2B5EF4-FFF2-40B4-BE49-F238E27FC236}">
                    <a16:creationId xmlns:a16="http://schemas.microsoft.com/office/drawing/2014/main" id="{7E4B2C64-092A-4FA1-84ED-3AE8603DB4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" y="1800"/>
                <a:ext cx="15" cy="20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1 h 77"/>
                  <a:gd name="T4" fmla="*/ 42 w 62"/>
                  <a:gd name="T5" fmla="*/ 1 h 77"/>
                  <a:gd name="T6" fmla="*/ 46 w 62"/>
                  <a:gd name="T7" fmla="*/ 3 h 77"/>
                  <a:gd name="T8" fmla="*/ 51 w 62"/>
                  <a:gd name="T9" fmla="*/ 5 h 77"/>
                  <a:gd name="T10" fmla="*/ 54 w 62"/>
                  <a:gd name="T11" fmla="*/ 8 h 77"/>
                  <a:gd name="T12" fmla="*/ 57 w 62"/>
                  <a:gd name="T13" fmla="*/ 12 h 77"/>
                  <a:gd name="T14" fmla="*/ 59 w 62"/>
                  <a:gd name="T15" fmla="*/ 16 h 77"/>
                  <a:gd name="T16" fmla="*/ 60 w 62"/>
                  <a:gd name="T17" fmla="*/ 21 h 77"/>
                  <a:gd name="T18" fmla="*/ 62 w 62"/>
                  <a:gd name="T19" fmla="*/ 27 h 77"/>
                  <a:gd name="T20" fmla="*/ 60 w 62"/>
                  <a:gd name="T21" fmla="*/ 54 h 77"/>
                  <a:gd name="T22" fmla="*/ 60 w 62"/>
                  <a:gd name="T23" fmla="*/ 58 h 77"/>
                  <a:gd name="T24" fmla="*/ 58 w 62"/>
                  <a:gd name="T25" fmla="*/ 63 h 77"/>
                  <a:gd name="T26" fmla="*/ 56 w 62"/>
                  <a:gd name="T27" fmla="*/ 68 h 77"/>
                  <a:gd name="T28" fmla="*/ 53 w 62"/>
                  <a:gd name="T29" fmla="*/ 71 h 77"/>
                  <a:gd name="T30" fmla="*/ 49 w 62"/>
                  <a:gd name="T31" fmla="*/ 74 h 77"/>
                  <a:gd name="T32" fmla="*/ 44 w 62"/>
                  <a:gd name="T33" fmla="*/ 76 h 77"/>
                  <a:gd name="T34" fmla="*/ 40 w 62"/>
                  <a:gd name="T35" fmla="*/ 77 h 77"/>
                  <a:gd name="T36" fmla="*/ 35 w 62"/>
                  <a:gd name="T37" fmla="*/ 77 h 77"/>
                  <a:gd name="T38" fmla="*/ 24 w 62"/>
                  <a:gd name="T39" fmla="*/ 77 h 77"/>
                  <a:gd name="T40" fmla="*/ 19 w 62"/>
                  <a:gd name="T41" fmla="*/ 77 h 77"/>
                  <a:gd name="T42" fmla="*/ 14 w 62"/>
                  <a:gd name="T43" fmla="*/ 75 h 77"/>
                  <a:gd name="T44" fmla="*/ 11 w 62"/>
                  <a:gd name="T45" fmla="*/ 73 h 77"/>
                  <a:gd name="T46" fmla="*/ 7 w 62"/>
                  <a:gd name="T47" fmla="*/ 70 h 77"/>
                  <a:gd name="T48" fmla="*/ 3 w 62"/>
                  <a:gd name="T49" fmla="*/ 65 h 77"/>
                  <a:gd name="T50" fmla="*/ 1 w 62"/>
                  <a:gd name="T51" fmla="*/ 61 h 77"/>
                  <a:gd name="T52" fmla="*/ 0 w 62"/>
                  <a:gd name="T53" fmla="*/ 57 h 77"/>
                  <a:gd name="T54" fmla="*/ 0 w 62"/>
                  <a:gd name="T55" fmla="*/ 51 h 77"/>
                  <a:gd name="T56" fmla="*/ 0 w 62"/>
                  <a:gd name="T57" fmla="*/ 25 h 77"/>
                  <a:gd name="T58" fmla="*/ 1 w 62"/>
                  <a:gd name="T59" fmla="*/ 19 h 77"/>
                  <a:gd name="T60" fmla="*/ 3 w 62"/>
                  <a:gd name="T61" fmla="*/ 15 h 77"/>
                  <a:gd name="T62" fmla="*/ 5 w 62"/>
                  <a:gd name="T63" fmla="*/ 11 h 77"/>
                  <a:gd name="T64" fmla="*/ 9 w 62"/>
                  <a:gd name="T65" fmla="*/ 7 h 77"/>
                  <a:gd name="T66" fmla="*/ 12 w 62"/>
                  <a:gd name="T67" fmla="*/ 4 h 77"/>
                  <a:gd name="T68" fmla="*/ 16 w 62"/>
                  <a:gd name="T69" fmla="*/ 2 h 77"/>
                  <a:gd name="T70" fmla="*/ 22 w 62"/>
                  <a:gd name="T71" fmla="*/ 1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1" y="5"/>
                    </a:lnTo>
                    <a:lnTo>
                      <a:pt x="54" y="8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0" y="21"/>
                    </a:lnTo>
                    <a:lnTo>
                      <a:pt x="62" y="27"/>
                    </a:lnTo>
                    <a:lnTo>
                      <a:pt x="60" y="54"/>
                    </a:lnTo>
                    <a:lnTo>
                      <a:pt x="60" y="58"/>
                    </a:lnTo>
                    <a:lnTo>
                      <a:pt x="58" y="63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49" y="74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5" y="77"/>
                    </a:lnTo>
                    <a:lnTo>
                      <a:pt x="24" y="77"/>
                    </a:lnTo>
                    <a:lnTo>
                      <a:pt x="19" y="77"/>
                    </a:lnTo>
                    <a:lnTo>
                      <a:pt x="14" y="75"/>
                    </a:lnTo>
                    <a:lnTo>
                      <a:pt x="11" y="73"/>
                    </a:lnTo>
                    <a:lnTo>
                      <a:pt x="7" y="70"/>
                    </a:lnTo>
                    <a:lnTo>
                      <a:pt x="3" y="65"/>
                    </a:lnTo>
                    <a:lnTo>
                      <a:pt x="1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25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5" name="Freeform 322">
                <a:extLst>
                  <a:ext uri="{FF2B5EF4-FFF2-40B4-BE49-F238E27FC236}">
                    <a16:creationId xmlns:a16="http://schemas.microsoft.com/office/drawing/2014/main" id="{75E5AB6F-C742-4AA6-AE99-F77AC0E7F3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9" y="1801"/>
                <a:ext cx="15" cy="19"/>
              </a:xfrm>
              <a:custGeom>
                <a:avLst/>
                <a:gdLst>
                  <a:gd name="T0" fmla="*/ 27 w 61"/>
                  <a:gd name="T1" fmla="*/ 0 h 78"/>
                  <a:gd name="T2" fmla="*/ 38 w 61"/>
                  <a:gd name="T3" fmla="*/ 0 h 78"/>
                  <a:gd name="T4" fmla="*/ 42 w 61"/>
                  <a:gd name="T5" fmla="*/ 0 h 78"/>
                  <a:gd name="T6" fmla="*/ 47 w 61"/>
                  <a:gd name="T7" fmla="*/ 2 h 78"/>
                  <a:gd name="T8" fmla="*/ 51 w 61"/>
                  <a:gd name="T9" fmla="*/ 4 h 78"/>
                  <a:gd name="T10" fmla="*/ 55 w 61"/>
                  <a:gd name="T11" fmla="*/ 7 h 78"/>
                  <a:gd name="T12" fmla="*/ 58 w 61"/>
                  <a:gd name="T13" fmla="*/ 12 h 78"/>
                  <a:gd name="T14" fmla="*/ 60 w 61"/>
                  <a:gd name="T15" fmla="*/ 16 h 78"/>
                  <a:gd name="T16" fmla="*/ 61 w 61"/>
                  <a:gd name="T17" fmla="*/ 20 h 78"/>
                  <a:gd name="T18" fmla="*/ 61 w 61"/>
                  <a:gd name="T19" fmla="*/ 26 h 78"/>
                  <a:gd name="T20" fmla="*/ 60 w 61"/>
                  <a:gd name="T21" fmla="*/ 53 h 78"/>
                  <a:gd name="T22" fmla="*/ 60 w 61"/>
                  <a:gd name="T23" fmla="*/ 58 h 78"/>
                  <a:gd name="T24" fmla="*/ 58 w 61"/>
                  <a:gd name="T25" fmla="*/ 62 h 78"/>
                  <a:gd name="T26" fmla="*/ 56 w 61"/>
                  <a:gd name="T27" fmla="*/ 67 h 78"/>
                  <a:gd name="T28" fmla="*/ 53 w 61"/>
                  <a:gd name="T29" fmla="*/ 70 h 78"/>
                  <a:gd name="T30" fmla="*/ 50 w 61"/>
                  <a:gd name="T31" fmla="*/ 73 h 78"/>
                  <a:gd name="T32" fmla="*/ 45 w 61"/>
                  <a:gd name="T33" fmla="*/ 75 h 78"/>
                  <a:gd name="T34" fmla="*/ 40 w 61"/>
                  <a:gd name="T35" fmla="*/ 76 h 78"/>
                  <a:gd name="T36" fmla="*/ 36 w 61"/>
                  <a:gd name="T37" fmla="*/ 78 h 78"/>
                  <a:gd name="T38" fmla="*/ 25 w 61"/>
                  <a:gd name="T39" fmla="*/ 76 h 78"/>
                  <a:gd name="T40" fmla="*/ 19 w 61"/>
                  <a:gd name="T41" fmla="*/ 76 h 78"/>
                  <a:gd name="T42" fmla="*/ 15 w 61"/>
                  <a:gd name="T43" fmla="*/ 74 h 78"/>
                  <a:gd name="T44" fmla="*/ 11 w 61"/>
                  <a:gd name="T45" fmla="*/ 72 h 78"/>
                  <a:gd name="T46" fmla="*/ 6 w 61"/>
                  <a:gd name="T47" fmla="*/ 69 h 78"/>
                  <a:gd name="T48" fmla="*/ 4 w 61"/>
                  <a:gd name="T49" fmla="*/ 65 h 78"/>
                  <a:gd name="T50" fmla="*/ 2 w 61"/>
                  <a:gd name="T51" fmla="*/ 60 h 78"/>
                  <a:gd name="T52" fmla="*/ 0 w 61"/>
                  <a:gd name="T53" fmla="*/ 56 h 78"/>
                  <a:gd name="T54" fmla="*/ 0 w 61"/>
                  <a:gd name="T55" fmla="*/ 51 h 78"/>
                  <a:gd name="T56" fmla="*/ 1 w 61"/>
                  <a:gd name="T57" fmla="*/ 24 h 78"/>
                  <a:gd name="T58" fmla="*/ 1 w 61"/>
                  <a:gd name="T59" fmla="*/ 18 h 78"/>
                  <a:gd name="T60" fmla="*/ 3 w 61"/>
                  <a:gd name="T61" fmla="*/ 14 h 78"/>
                  <a:gd name="T62" fmla="*/ 5 w 61"/>
                  <a:gd name="T63" fmla="*/ 10 h 78"/>
                  <a:gd name="T64" fmla="*/ 9 w 61"/>
                  <a:gd name="T65" fmla="*/ 6 h 78"/>
                  <a:gd name="T66" fmla="*/ 13 w 61"/>
                  <a:gd name="T67" fmla="*/ 3 h 78"/>
                  <a:gd name="T68" fmla="*/ 17 w 61"/>
                  <a:gd name="T69" fmla="*/ 1 h 78"/>
                  <a:gd name="T70" fmla="*/ 21 w 61"/>
                  <a:gd name="T71" fmla="*/ 0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8" y="0"/>
                    </a:lnTo>
                    <a:lnTo>
                      <a:pt x="42" y="0"/>
                    </a:lnTo>
                    <a:lnTo>
                      <a:pt x="47" y="2"/>
                    </a:lnTo>
                    <a:lnTo>
                      <a:pt x="51" y="4"/>
                    </a:lnTo>
                    <a:lnTo>
                      <a:pt x="55" y="7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0"/>
                    </a:lnTo>
                    <a:lnTo>
                      <a:pt x="61" y="26"/>
                    </a:lnTo>
                    <a:lnTo>
                      <a:pt x="60" y="53"/>
                    </a:lnTo>
                    <a:lnTo>
                      <a:pt x="60" y="58"/>
                    </a:lnTo>
                    <a:lnTo>
                      <a:pt x="58" y="62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50" y="73"/>
                    </a:lnTo>
                    <a:lnTo>
                      <a:pt x="45" y="75"/>
                    </a:lnTo>
                    <a:lnTo>
                      <a:pt x="40" y="76"/>
                    </a:lnTo>
                    <a:lnTo>
                      <a:pt x="36" y="78"/>
                    </a:lnTo>
                    <a:lnTo>
                      <a:pt x="25" y="76"/>
                    </a:lnTo>
                    <a:lnTo>
                      <a:pt x="19" y="76"/>
                    </a:lnTo>
                    <a:lnTo>
                      <a:pt x="15" y="74"/>
                    </a:lnTo>
                    <a:lnTo>
                      <a:pt x="11" y="72"/>
                    </a:lnTo>
                    <a:lnTo>
                      <a:pt x="6" y="69"/>
                    </a:lnTo>
                    <a:lnTo>
                      <a:pt x="4" y="65"/>
                    </a:lnTo>
                    <a:lnTo>
                      <a:pt x="2" y="60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1" y="24"/>
                    </a:lnTo>
                    <a:lnTo>
                      <a:pt x="1" y="18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9" y="6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1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18" name="Freeform 323">
                <a:extLst>
                  <a:ext uri="{FF2B5EF4-FFF2-40B4-BE49-F238E27FC236}">
                    <a16:creationId xmlns:a16="http://schemas.microsoft.com/office/drawing/2014/main" id="{CAAB7AB4-F850-4CDD-BC52-3A8FBB34F5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5" y="1800"/>
                <a:ext cx="15" cy="20"/>
              </a:xfrm>
              <a:custGeom>
                <a:avLst/>
                <a:gdLst>
                  <a:gd name="T0" fmla="*/ 27 w 62"/>
                  <a:gd name="T1" fmla="*/ 0 h 77"/>
                  <a:gd name="T2" fmla="*/ 38 w 62"/>
                  <a:gd name="T3" fmla="*/ 0 h 77"/>
                  <a:gd name="T4" fmla="*/ 42 w 62"/>
                  <a:gd name="T5" fmla="*/ 1 h 77"/>
                  <a:gd name="T6" fmla="*/ 48 w 62"/>
                  <a:gd name="T7" fmla="*/ 3 h 77"/>
                  <a:gd name="T8" fmla="*/ 52 w 62"/>
                  <a:gd name="T9" fmla="*/ 5 h 77"/>
                  <a:gd name="T10" fmla="*/ 55 w 62"/>
                  <a:gd name="T11" fmla="*/ 8 h 77"/>
                  <a:gd name="T12" fmla="*/ 59 w 62"/>
                  <a:gd name="T13" fmla="*/ 12 h 77"/>
                  <a:gd name="T14" fmla="*/ 61 w 62"/>
                  <a:gd name="T15" fmla="*/ 16 h 77"/>
                  <a:gd name="T16" fmla="*/ 62 w 62"/>
                  <a:gd name="T17" fmla="*/ 21 h 77"/>
                  <a:gd name="T18" fmla="*/ 62 w 62"/>
                  <a:gd name="T19" fmla="*/ 26 h 77"/>
                  <a:gd name="T20" fmla="*/ 62 w 62"/>
                  <a:gd name="T21" fmla="*/ 54 h 77"/>
                  <a:gd name="T22" fmla="*/ 61 w 62"/>
                  <a:gd name="T23" fmla="*/ 58 h 77"/>
                  <a:gd name="T24" fmla="*/ 60 w 62"/>
                  <a:gd name="T25" fmla="*/ 63 h 77"/>
                  <a:gd name="T26" fmla="*/ 56 w 62"/>
                  <a:gd name="T27" fmla="*/ 68 h 77"/>
                  <a:gd name="T28" fmla="*/ 53 w 62"/>
                  <a:gd name="T29" fmla="*/ 71 h 77"/>
                  <a:gd name="T30" fmla="*/ 50 w 62"/>
                  <a:gd name="T31" fmla="*/ 74 h 77"/>
                  <a:gd name="T32" fmla="*/ 46 w 62"/>
                  <a:gd name="T33" fmla="*/ 76 h 77"/>
                  <a:gd name="T34" fmla="*/ 40 w 62"/>
                  <a:gd name="T35" fmla="*/ 77 h 77"/>
                  <a:gd name="T36" fmla="*/ 36 w 62"/>
                  <a:gd name="T37" fmla="*/ 77 h 77"/>
                  <a:gd name="T38" fmla="*/ 25 w 62"/>
                  <a:gd name="T39" fmla="*/ 77 h 77"/>
                  <a:gd name="T40" fmla="*/ 20 w 62"/>
                  <a:gd name="T41" fmla="*/ 76 h 77"/>
                  <a:gd name="T42" fmla="*/ 15 w 62"/>
                  <a:gd name="T43" fmla="*/ 75 h 77"/>
                  <a:gd name="T44" fmla="*/ 11 w 62"/>
                  <a:gd name="T45" fmla="*/ 73 h 77"/>
                  <a:gd name="T46" fmla="*/ 8 w 62"/>
                  <a:gd name="T47" fmla="*/ 70 h 77"/>
                  <a:gd name="T48" fmla="*/ 5 w 62"/>
                  <a:gd name="T49" fmla="*/ 65 h 77"/>
                  <a:gd name="T50" fmla="*/ 3 w 62"/>
                  <a:gd name="T51" fmla="*/ 61 h 77"/>
                  <a:gd name="T52" fmla="*/ 1 w 62"/>
                  <a:gd name="T53" fmla="*/ 57 h 77"/>
                  <a:gd name="T54" fmla="*/ 0 w 62"/>
                  <a:gd name="T55" fmla="*/ 51 h 77"/>
                  <a:gd name="T56" fmla="*/ 1 w 62"/>
                  <a:gd name="T57" fmla="*/ 25 h 77"/>
                  <a:gd name="T58" fmla="*/ 3 w 62"/>
                  <a:gd name="T59" fmla="*/ 19 h 77"/>
                  <a:gd name="T60" fmla="*/ 4 w 62"/>
                  <a:gd name="T61" fmla="*/ 15 h 77"/>
                  <a:gd name="T62" fmla="*/ 6 w 62"/>
                  <a:gd name="T63" fmla="*/ 11 h 77"/>
                  <a:gd name="T64" fmla="*/ 9 w 62"/>
                  <a:gd name="T65" fmla="*/ 7 h 77"/>
                  <a:gd name="T66" fmla="*/ 13 w 62"/>
                  <a:gd name="T67" fmla="*/ 4 h 77"/>
                  <a:gd name="T68" fmla="*/ 18 w 62"/>
                  <a:gd name="T69" fmla="*/ 2 h 77"/>
                  <a:gd name="T70" fmla="*/ 22 w 62"/>
                  <a:gd name="T71" fmla="*/ 1 h 77"/>
                  <a:gd name="T72" fmla="*/ 27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8" y="3"/>
                    </a:lnTo>
                    <a:lnTo>
                      <a:pt x="52" y="5"/>
                    </a:lnTo>
                    <a:lnTo>
                      <a:pt x="55" y="8"/>
                    </a:lnTo>
                    <a:lnTo>
                      <a:pt x="59" y="12"/>
                    </a:lnTo>
                    <a:lnTo>
                      <a:pt x="61" y="16"/>
                    </a:lnTo>
                    <a:lnTo>
                      <a:pt x="62" y="21"/>
                    </a:lnTo>
                    <a:lnTo>
                      <a:pt x="62" y="26"/>
                    </a:lnTo>
                    <a:lnTo>
                      <a:pt x="62" y="54"/>
                    </a:lnTo>
                    <a:lnTo>
                      <a:pt x="61" y="58"/>
                    </a:lnTo>
                    <a:lnTo>
                      <a:pt x="60" y="63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50" y="74"/>
                    </a:lnTo>
                    <a:lnTo>
                      <a:pt x="46" y="76"/>
                    </a:lnTo>
                    <a:lnTo>
                      <a:pt x="40" y="77"/>
                    </a:lnTo>
                    <a:lnTo>
                      <a:pt x="36" y="77"/>
                    </a:lnTo>
                    <a:lnTo>
                      <a:pt x="25" y="77"/>
                    </a:lnTo>
                    <a:lnTo>
                      <a:pt x="20" y="76"/>
                    </a:lnTo>
                    <a:lnTo>
                      <a:pt x="15" y="75"/>
                    </a:lnTo>
                    <a:lnTo>
                      <a:pt x="11" y="73"/>
                    </a:lnTo>
                    <a:lnTo>
                      <a:pt x="8" y="70"/>
                    </a:lnTo>
                    <a:lnTo>
                      <a:pt x="5" y="65"/>
                    </a:lnTo>
                    <a:lnTo>
                      <a:pt x="3" y="61"/>
                    </a:lnTo>
                    <a:lnTo>
                      <a:pt x="1" y="57"/>
                    </a:lnTo>
                    <a:lnTo>
                      <a:pt x="0" y="51"/>
                    </a:lnTo>
                    <a:lnTo>
                      <a:pt x="1" y="25"/>
                    </a:lnTo>
                    <a:lnTo>
                      <a:pt x="3" y="19"/>
                    </a:lnTo>
                    <a:lnTo>
                      <a:pt x="4" y="15"/>
                    </a:lnTo>
                    <a:lnTo>
                      <a:pt x="6" y="11"/>
                    </a:lnTo>
                    <a:lnTo>
                      <a:pt x="9" y="7"/>
                    </a:lnTo>
                    <a:lnTo>
                      <a:pt x="13" y="4"/>
                    </a:lnTo>
                    <a:lnTo>
                      <a:pt x="18" y="2"/>
                    </a:lnTo>
                    <a:lnTo>
                      <a:pt x="22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0" name="Freeform 324">
                <a:extLst>
                  <a:ext uri="{FF2B5EF4-FFF2-40B4-BE49-F238E27FC236}">
                    <a16:creationId xmlns:a16="http://schemas.microsoft.com/office/drawing/2014/main" id="{CE32E724-E9DB-45AC-B28D-8357C3E2D5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5" y="1802"/>
                <a:ext cx="16" cy="19"/>
              </a:xfrm>
              <a:custGeom>
                <a:avLst/>
                <a:gdLst>
                  <a:gd name="T0" fmla="*/ 27 w 63"/>
                  <a:gd name="T1" fmla="*/ 0 h 78"/>
                  <a:gd name="T2" fmla="*/ 38 w 63"/>
                  <a:gd name="T3" fmla="*/ 0 h 78"/>
                  <a:gd name="T4" fmla="*/ 43 w 63"/>
                  <a:gd name="T5" fmla="*/ 0 h 78"/>
                  <a:gd name="T6" fmla="*/ 47 w 63"/>
                  <a:gd name="T7" fmla="*/ 2 h 78"/>
                  <a:gd name="T8" fmla="*/ 52 w 63"/>
                  <a:gd name="T9" fmla="*/ 4 h 78"/>
                  <a:gd name="T10" fmla="*/ 55 w 63"/>
                  <a:gd name="T11" fmla="*/ 8 h 78"/>
                  <a:gd name="T12" fmla="*/ 58 w 63"/>
                  <a:gd name="T13" fmla="*/ 12 h 78"/>
                  <a:gd name="T14" fmla="*/ 60 w 63"/>
                  <a:gd name="T15" fmla="*/ 16 h 78"/>
                  <a:gd name="T16" fmla="*/ 61 w 63"/>
                  <a:gd name="T17" fmla="*/ 21 h 78"/>
                  <a:gd name="T18" fmla="*/ 63 w 63"/>
                  <a:gd name="T19" fmla="*/ 26 h 78"/>
                  <a:gd name="T20" fmla="*/ 61 w 63"/>
                  <a:gd name="T21" fmla="*/ 53 h 78"/>
                  <a:gd name="T22" fmla="*/ 60 w 63"/>
                  <a:gd name="T23" fmla="*/ 58 h 78"/>
                  <a:gd name="T24" fmla="*/ 59 w 63"/>
                  <a:gd name="T25" fmla="*/ 63 h 78"/>
                  <a:gd name="T26" fmla="*/ 56 w 63"/>
                  <a:gd name="T27" fmla="*/ 67 h 78"/>
                  <a:gd name="T28" fmla="*/ 54 w 63"/>
                  <a:gd name="T29" fmla="*/ 70 h 78"/>
                  <a:gd name="T30" fmla="*/ 50 w 63"/>
                  <a:gd name="T31" fmla="*/ 73 h 78"/>
                  <a:gd name="T32" fmla="*/ 45 w 63"/>
                  <a:gd name="T33" fmla="*/ 76 h 78"/>
                  <a:gd name="T34" fmla="*/ 41 w 63"/>
                  <a:gd name="T35" fmla="*/ 77 h 78"/>
                  <a:gd name="T36" fmla="*/ 36 w 63"/>
                  <a:gd name="T37" fmla="*/ 78 h 78"/>
                  <a:gd name="T38" fmla="*/ 25 w 63"/>
                  <a:gd name="T39" fmla="*/ 77 h 78"/>
                  <a:gd name="T40" fmla="*/ 19 w 63"/>
                  <a:gd name="T41" fmla="*/ 77 h 78"/>
                  <a:gd name="T42" fmla="*/ 15 w 63"/>
                  <a:gd name="T43" fmla="*/ 75 h 78"/>
                  <a:gd name="T44" fmla="*/ 11 w 63"/>
                  <a:gd name="T45" fmla="*/ 72 h 78"/>
                  <a:gd name="T46" fmla="*/ 8 w 63"/>
                  <a:gd name="T47" fmla="*/ 69 h 78"/>
                  <a:gd name="T48" fmla="*/ 4 w 63"/>
                  <a:gd name="T49" fmla="*/ 66 h 78"/>
                  <a:gd name="T50" fmla="*/ 2 w 63"/>
                  <a:gd name="T51" fmla="*/ 62 h 78"/>
                  <a:gd name="T52" fmla="*/ 1 w 63"/>
                  <a:gd name="T53" fmla="*/ 56 h 78"/>
                  <a:gd name="T54" fmla="*/ 0 w 63"/>
                  <a:gd name="T55" fmla="*/ 51 h 78"/>
                  <a:gd name="T56" fmla="*/ 1 w 63"/>
                  <a:gd name="T57" fmla="*/ 24 h 78"/>
                  <a:gd name="T58" fmla="*/ 2 w 63"/>
                  <a:gd name="T59" fmla="*/ 20 h 78"/>
                  <a:gd name="T60" fmla="*/ 3 w 63"/>
                  <a:gd name="T61" fmla="*/ 14 h 78"/>
                  <a:gd name="T62" fmla="*/ 5 w 63"/>
                  <a:gd name="T63" fmla="*/ 10 h 78"/>
                  <a:gd name="T64" fmla="*/ 9 w 63"/>
                  <a:gd name="T65" fmla="*/ 7 h 78"/>
                  <a:gd name="T66" fmla="*/ 13 w 63"/>
                  <a:gd name="T67" fmla="*/ 3 h 78"/>
                  <a:gd name="T68" fmla="*/ 17 w 63"/>
                  <a:gd name="T69" fmla="*/ 1 h 78"/>
                  <a:gd name="T70" fmla="*/ 22 w 63"/>
                  <a:gd name="T71" fmla="*/ 0 h 78"/>
                  <a:gd name="T72" fmla="*/ 27 w 63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3" h="78">
                    <a:moveTo>
                      <a:pt x="27" y="0"/>
                    </a:moveTo>
                    <a:lnTo>
                      <a:pt x="38" y="0"/>
                    </a:lnTo>
                    <a:lnTo>
                      <a:pt x="43" y="0"/>
                    </a:lnTo>
                    <a:lnTo>
                      <a:pt x="47" y="2"/>
                    </a:lnTo>
                    <a:lnTo>
                      <a:pt x="52" y="4"/>
                    </a:lnTo>
                    <a:lnTo>
                      <a:pt x="55" y="8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3" y="26"/>
                    </a:lnTo>
                    <a:lnTo>
                      <a:pt x="61" y="53"/>
                    </a:lnTo>
                    <a:lnTo>
                      <a:pt x="60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4" y="70"/>
                    </a:lnTo>
                    <a:lnTo>
                      <a:pt x="50" y="73"/>
                    </a:lnTo>
                    <a:lnTo>
                      <a:pt x="45" y="76"/>
                    </a:lnTo>
                    <a:lnTo>
                      <a:pt x="41" y="77"/>
                    </a:lnTo>
                    <a:lnTo>
                      <a:pt x="36" y="78"/>
                    </a:lnTo>
                    <a:lnTo>
                      <a:pt x="25" y="77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1" y="72"/>
                    </a:lnTo>
                    <a:lnTo>
                      <a:pt x="8" y="69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1" y="24"/>
                    </a:lnTo>
                    <a:lnTo>
                      <a:pt x="2" y="20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1" name="Freeform 325">
                <a:extLst>
                  <a:ext uri="{FF2B5EF4-FFF2-40B4-BE49-F238E27FC236}">
                    <a16:creationId xmlns:a16="http://schemas.microsoft.com/office/drawing/2014/main" id="{16572893-9C30-4C01-A9D5-D1E3BF730D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2" y="1802"/>
                <a:ext cx="16" cy="19"/>
              </a:xfrm>
              <a:custGeom>
                <a:avLst/>
                <a:gdLst>
                  <a:gd name="T0" fmla="*/ 26 w 61"/>
                  <a:gd name="T1" fmla="*/ 0 h 78"/>
                  <a:gd name="T2" fmla="*/ 36 w 61"/>
                  <a:gd name="T3" fmla="*/ 0 h 78"/>
                  <a:gd name="T4" fmla="*/ 42 w 61"/>
                  <a:gd name="T5" fmla="*/ 1 h 78"/>
                  <a:gd name="T6" fmla="*/ 46 w 61"/>
                  <a:gd name="T7" fmla="*/ 3 h 78"/>
                  <a:gd name="T8" fmla="*/ 50 w 61"/>
                  <a:gd name="T9" fmla="*/ 5 h 78"/>
                  <a:gd name="T10" fmla="*/ 54 w 61"/>
                  <a:gd name="T11" fmla="*/ 9 h 78"/>
                  <a:gd name="T12" fmla="*/ 57 w 61"/>
                  <a:gd name="T13" fmla="*/ 12 h 78"/>
                  <a:gd name="T14" fmla="*/ 59 w 61"/>
                  <a:gd name="T15" fmla="*/ 16 h 78"/>
                  <a:gd name="T16" fmla="*/ 60 w 61"/>
                  <a:gd name="T17" fmla="*/ 22 h 78"/>
                  <a:gd name="T18" fmla="*/ 61 w 61"/>
                  <a:gd name="T19" fmla="*/ 26 h 78"/>
                  <a:gd name="T20" fmla="*/ 60 w 61"/>
                  <a:gd name="T21" fmla="*/ 54 h 78"/>
                  <a:gd name="T22" fmla="*/ 59 w 61"/>
                  <a:gd name="T23" fmla="*/ 58 h 78"/>
                  <a:gd name="T24" fmla="*/ 58 w 61"/>
                  <a:gd name="T25" fmla="*/ 64 h 78"/>
                  <a:gd name="T26" fmla="*/ 56 w 61"/>
                  <a:gd name="T27" fmla="*/ 67 h 78"/>
                  <a:gd name="T28" fmla="*/ 53 w 61"/>
                  <a:gd name="T29" fmla="*/ 71 h 78"/>
                  <a:gd name="T30" fmla="*/ 48 w 61"/>
                  <a:gd name="T31" fmla="*/ 74 h 78"/>
                  <a:gd name="T32" fmla="*/ 44 w 61"/>
                  <a:gd name="T33" fmla="*/ 77 h 78"/>
                  <a:gd name="T34" fmla="*/ 40 w 61"/>
                  <a:gd name="T35" fmla="*/ 78 h 78"/>
                  <a:gd name="T36" fmla="*/ 34 w 61"/>
                  <a:gd name="T37" fmla="*/ 78 h 78"/>
                  <a:gd name="T38" fmla="*/ 24 w 61"/>
                  <a:gd name="T39" fmla="*/ 78 h 78"/>
                  <a:gd name="T40" fmla="*/ 19 w 61"/>
                  <a:gd name="T41" fmla="*/ 77 h 78"/>
                  <a:gd name="T42" fmla="*/ 14 w 61"/>
                  <a:gd name="T43" fmla="*/ 76 h 78"/>
                  <a:gd name="T44" fmla="*/ 10 w 61"/>
                  <a:gd name="T45" fmla="*/ 73 h 78"/>
                  <a:gd name="T46" fmla="*/ 6 w 61"/>
                  <a:gd name="T47" fmla="*/ 70 h 78"/>
                  <a:gd name="T48" fmla="*/ 3 w 61"/>
                  <a:gd name="T49" fmla="*/ 66 h 78"/>
                  <a:gd name="T50" fmla="*/ 1 w 61"/>
                  <a:gd name="T51" fmla="*/ 61 h 78"/>
                  <a:gd name="T52" fmla="*/ 0 w 61"/>
                  <a:gd name="T53" fmla="*/ 57 h 78"/>
                  <a:gd name="T54" fmla="*/ 0 w 61"/>
                  <a:gd name="T55" fmla="*/ 52 h 78"/>
                  <a:gd name="T56" fmla="*/ 0 w 61"/>
                  <a:gd name="T57" fmla="*/ 25 h 78"/>
                  <a:gd name="T58" fmla="*/ 1 w 61"/>
                  <a:gd name="T59" fmla="*/ 19 h 78"/>
                  <a:gd name="T60" fmla="*/ 2 w 61"/>
                  <a:gd name="T61" fmla="*/ 15 h 78"/>
                  <a:gd name="T62" fmla="*/ 5 w 61"/>
                  <a:gd name="T63" fmla="*/ 11 h 78"/>
                  <a:gd name="T64" fmla="*/ 8 w 61"/>
                  <a:gd name="T65" fmla="*/ 8 h 78"/>
                  <a:gd name="T66" fmla="*/ 12 w 61"/>
                  <a:gd name="T67" fmla="*/ 4 h 78"/>
                  <a:gd name="T68" fmla="*/ 16 w 61"/>
                  <a:gd name="T69" fmla="*/ 2 h 78"/>
                  <a:gd name="T70" fmla="*/ 21 w 61"/>
                  <a:gd name="T71" fmla="*/ 1 h 78"/>
                  <a:gd name="T72" fmla="*/ 26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6" y="0"/>
                    </a:moveTo>
                    <a:lnTo>
                      <a:pt x="36" y="0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0" y="5"/>
                    </a:lnTo>
                    <a:lnTo>
                      <a:pt x="54" y="9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0" y="22"/>
                    </a:lnTo>
                    <a:lnTo>
                      <a:pt x="61" y="26"/>
                    </a:lnTo>
                    <a:lnTo>
                      <a:pt x="60" y="54"/>
                    </a:lnTo>
                    <a:lnTo>
                      <a:pt x="59" y="58"/>
                    </a:lnTo>
                    <a:lnTo>
                      <a:pt x="58" y="64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48" y="74"/>
                    </a:lnTo>
                    <a:lnTo>
                      <a:pt x="44" y="77"/>
                    </a:lnTo>
                    <a:lnTo>
                      <a:pt x="40" y="78"/>
                    </a:lnTo>
                    <a:lnTo>
                      <a:pt x="34" y="78"/>
                    </a:lnTo>
                    <a:lnTo>
                      <a:pt x="24" y="78"/>
                    </a:lnTo>
                    <a:lnTo>
                      <a:pt x="19" y="77"/>
                    </a:lnTo>
                    <a:lnTo>
                      <a:pt x="14" y="76"/>
                    </a:lnTo>
                    <a:lnTo>
                      <a:pt x="10" y="73"/>
                    </a:lnTo>
                    <a:lnTo>
                      <a:pt x="6" y="70"/>
                    </a:lnTo>
                    <a:lnTo>
                      <a:pt x="3" y="66"/>
                    </a:lnTo>
                    <a:lnTo>
                      <a:pt x="1" y="61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0" y="25"/>
                    </a:lnTo>
                    <a:lnTo>
                      <a:pt x="1" y="19"/>
                    </a:lnTo>
                    <a:lnTo>
                      <a:pt x="2" y="15"/>
                    </a:lnTo>
                    <a:lnTo>
                      <a:pt x="5" y="11"/>
                    </a:lnTo>
                    <a:lnTo>
                      <a:pt x="8" y="8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1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2" name="Freeform 326">
                <a:extLst>
                  <a:ext uri="{FF2B5EF4-FFF2-40B4-BE49-F238E27FC236}">
                    <a16:creationId xmlns:a16="http://schemas.microsoft.com/office/drawing/2014/main" id="{435FF644-9F94-4BD2-9148-76F4CAEB81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7" y="1802"/>
                <a:ext cx="16" cy="19"/>
              </a:xfrm>
              <a:custGeom>
                <a:avLst/>
                <a:gdLst>
                  <a:gd name="T0" fmla="*/ 27 w 63"/>
                  <a:gd name="T1" fmla="*/ 0 h 78"/>
                  <a:gd name="T2" fmla="*/ 38 w 63"/>
                  <a:gd name="T3" fmla="*/ 0 h 78"/>
                  <a:gd name="T4" fmla="*/ 43 w 63"/>
                  <a:gd name="T5" fmla="*/ 1 h 78"/>
                  <a:gd name="T6" fmla="*/ 47 w 63"/>
                  <a:gd name="T7" fmla="*/ 2 h 78"/>
                  <a:gd name="T8" fmla="*/ 52 w 63"/>
                  <a:gd name="T9" fmla="*/ 5 h 78"/>
                  <a:gd name="T10" fmla="*/ 55 w 63"/>
                  <a:gd name="T11" fmla="*/ 8 h 78"/>
                  <a:gd name="T12" fmla="*/ 58 w 63"/>
                  <a:gd name="T13" fmla="*/ 12 h 78"/>
                  <a:gd name="T14" fmla="*/ 60 w 63"/>
                  <a:gd name="T15" fmla="*/ 16 h 78"/>
                  <a:gd name="T16" fmla="*/ 61 w 63"/>
                  <a:gd name="T17" fmla="*/ 21 h 78"/>
                  <a:gd name="T18" fmla="*/ 63 w 63"/>
                  <a:gd name="T19" fmla="*/ 26 h 78"/>
                  <a:gd name="T20" fmla="*/ 61 w 63"/>
                  <a:gd name="T21" fmla="*/ 53 h 78"/>
                  <a:gd name="T22" fmla="*/ 60 w 63"/>
                  <a:gd name="T23" fmla="*/ 58 h 78"/>
                  <a:gd name="T24" fmla="*/ 59 w 63"/>
                  <a:gd name="T25" fmla="*/ 63 h 78"/>
                  <a:gd name="T26" fmla="*/ 56 w 63"/>
                  <a:gd name="T27" fmla="*/ 67 h 78"/>
                  <a:gd name="T28" fmla="*/ 54 w 63"/>
                  <a:gd name="T29" fmla="*/ 70 h 78"/>
                  <a:gd name="T30" fmla="*/ 50 w 63"/>
                  <a:gd name="T31" fmla="*/ 74 h 78"/>
                  <a:gd name="T32" fmla="*/ 45 w 63"/>
                  <a:gd name="T33" fmla="*/ 76 h 78"/>
                  <a:gd name="T34" fmla="*/ 41 w 63"/>
                  <a:gd name="T35" fmla="*/ 77 h 78"/>
                  <a:gd name="T36" fmla="*/ 36 w 63"/>
                  <a:gd name="T37" fmla="*/ 78 h 78"/>
                  <a:gd name="T38" fmla="*/ 25 w 63"/>
                  <a:gd name="T39" fmla="*/ 77 h 78"/>
                  <a:gd name="T40" fmla="*/ 19 w 63"/>
                  <a:gd name="T41" fmla="*/ 77 h 78"/>
                  <a:gd name="T42" fmla="*/ 15 w 63"/>
                  <a:gd name="T43" fmla="*/ 75 h 78"/>
                  <a:gd name="T44" fmla="*/ 11 w 63"/>
                  <a:gd name="T45" fmla="*/ 72 h 78"/>
                  <a:gd name="T46" fmla="*/ 8 w 63"/>
                  <a:gd name="T47" fmla="*/ 69 h 78"/>
                  <a:gd name="T48" fmla="*/ 4 w 63"/>
                  <a:gd name="T49" fmla="*/ 66 h 78"/>
                  <a:gd name="T50" fmla="*/ 2 w 63"/>
                  <a:gd name="T51" fmla="*/ 62 h 78"/>
                  <a:gd name="T52" fmla="*/ 1 w 63"/>
                  <a:gd name="T53" fmla="*/ 56 h 78"/>
                  <a:gd name="T54" fmla="*/ 0 w 63"/>
                  <a:gd name="T55" fmla="*/ 52 h 78"/>
                  <a:gd name="T56" fmla="*/ 1 w 63"/>
                  <a:gd name="T57" fmla="*/ 24 h 78"/>
                  <a:gd name="T58" fmla="*/ 2 w 63"/>
                  <a:gd name="T59" fmla="*/ 20 h 78"/>
                  <a:gd name="T60" fmla="*/ 3 w 63"/>
                  <a:gd name="T61" fmla="*/ 14 h 78"/>
                  <a:gd name="T62" fmla="*/ 5 w 63"/>
                  <a:gd name="T63" fmla="*/ 10 h 78"/>
                  <a:gd name="T64" fmla="*/ 9 w 63"/>
                  <a:gd name="T65" fmla="*/ 7 h 78"/>
                  <a:gd name="T66" fmla="*/ 13 w 63"/>
                  <a:gd name="T67" fmla="*/ 3 h 78"/>
                  <a:gd name="T68" fmla="*/ 17 w 63"/>
                  <a:gd name="T69" fmla="*/ 1 h 78"/>
                  <a:gd name="T70" fmla="*/ 22 w 63"/>
                  <a:gd name="T71" fmla="*/ 0 h 78"/>
                  <a:gd name="T72" fmla="*/ 27 w 63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3" h="78">
                    <a:moveTo>
                      <a:pt x="27" y="0"/>
                    </a:moveTo>
                    <a:lnTo>
                      <a:pt x="38" y="0"/>
                    </a:lnTo>
                    <a:lnTo>
                      <a:pt x="43" y="1"/>
                    </a:lnTo>
                    <a:lnTo>
                      <a:pt x="47" y="2"/>
                    </a:lnTo>
                    <a:lnTo>
                      <a:pt x="52" y="5"/>
                    </a:lnTo>
                    <a:lnTo>
                      <a:pt x="55" y="8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3" y="26"/>
                    </a:lnTo>
                    <a:lnTo>
                      <a:pt x="61" y="53"/>
                    </a:lnTo>
                    <a:lnTo>
                      <a:pt x="60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4" y="70"/>
                    </a:lnTo>
                    <a:lnTo>
                      <a:pt x="50" y="74"/>
                    </a:lnTo>
                    <a:lnTo>
                      <a:pt x="45" y="76"/>
                    </a:lnTo>
                    <a:lnTo>
                      <a:pt x="41" y="77"/>
                    </a:lnTo>
                    <a:lnTo>
                      <a:pt x="36" y="78"/>
                    </a:lnTo>
                    <a:lnTo>
                      <a:pt x="25" y="77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1" y="72"/>
                    </a:lnTo>
                    <a:lnTo>
                      <a:pt x="8" y="69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6"/>
                    </a:lnTo>
                    <a:lnTo>
                      <a:pt x="0" y="52"/>
                    </a:lnTo>
                    <a:lnTo>
                      <a:pt x="1" y="24"/>
                    </a:lnTo>
                    <a:lnTo>
                      <a:pt x="2" y="20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3" name="Freeform 327">
                <a:extLst>
                  <a:ext uri="{FF2B5EF4-FFF2-40B4-BE49-F238E27FC236}">
                    <a16:creationId xmlns:a16="http://schemas.microsoft.com/office/drawing/2014/main" id="{7720FD25-2F6F-4139-95E9-06A09F70C9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4" y="1801"/>
                <a:ext cx="15" cy="20"/>
              </a:xfrm>
              <a:custGeom>
                <a:avLst/>
                <a:gdLst>
                  <a:gd name="T0" fmla="*/ 27 w 61"/>
                  <a:gd name="T1" fmla="*/ 0 h 78"/>
                  <a:gd name="T2" fmla="*/ 37 w 61"/>
                  <a:gd name="T3" fmla="*/ 1 h 78"/>
                  <a:gd name="T4" fmla="*/ 43 w 61"/>
                  <a:gd name="T5" fmla="*/ 1 h 78"/>
                  <a:gd name="T6" fmla="*/ 47 w 61"/>
                  <a:gd name="T7" fmla="*/ 3 h 78"/>
                  <a:gd name="T8" fmla="*/ 51 w 61"/>
                  <a:gd name="T9" fmla="*/ 5 h 78"/>
                  <a:gd name="T10" fmla="*/ 55 w 61"/>
                  <a:gd name="T11" fmla="*/ 9 h 78"/>
                  <a:gd name="T12" fmla="*/ 58 w 61"/>
                  <a:gd name="T13" fmla="*/ 12 h 78"/>
                  <a:gd name="T14" fmla="*/ 60 w 61"/>
                  <a:gd name="T15" fmla="*/ 16 h 78"/>
                  <a:gd name="T16" fmla="*/ 61 w 61"/>
                  <a:gd name="T17" fmla="*/ 22 h 78"/>
                  <a:gd name="T18" fmla="*/ 61 w 61"/>
                  <a:gd name="T19" fmla="*/ 26 h 78"/>
                  <a:gd name="T20" fmla="*/ 61 w 61"/>
                  <a:gd name="T21" fmla="*/ 54 h 78"/>
                  <a:gd name="T22" fmla="*/ 60 w 61"/>
                  <a:gd name="T23" fmla="*/ 58 h 78"/>
                  <a:gd name="T24" fmla="*/ 59 w 61"/>
                  <a:gd name="T25" fmla="*/ 64 h 78"/>
                  <a:gd name="T26" fmla="*/ 56 w 61"/>
                  <a:gd name="T27" fmla="*/ 68 h 78"/>
                  <a:gd name="T28" fmla="*/ 53 w 61"/>
                  <a:gd name="T29" fmla="*/ 71 h 78"/>
                  <a:gd name="T30" fmla="*/ 49 w 61"/>
                  <a:gd name="T31" fmla="*/ 74 h 78"/>
                  <a:gd name="T32" fmla="*/ 45 w 61"/>
                  <a:gd name="T33" fmla="*/ 77 h 78"/>
                  <a:gd name="T34" fmla="*/ 41 w 61"/>
                  <a:gd name="T35" fmla="*/ 78 h 78"/>
                  <a:gd name="T36" fmla="*/ 35 w 61"/>
                  <a:gd name="T37" fmla="*/ 78 h 78"/>
                  <a:gd name="T38" fmla="*/ 25 w 61"/>
                  <a:gd name="T39" fmla="*/ 78 h 78"/>
                  <a:gd name="T40" fmla="*/ 19 w 61"/>
                  <a:gd name="T41" fmla="*/ 77 h 78"/>
                  <a:gd name="T42" fmla="*/ 15 w 61"/>
                  <a:gd name="T43" fmla="*/ 75 h 78"/>
                  <a:gd name="T44" fmla="*/ 11 w 61"/>
                  <a:gd name="T45" fmla="*/ 73 h 78"/>
                  <a:gd name="T46" fmla="*/ 7 w 61"/>
                  <a:gd name="T47" fmla="*/ 70 h 78"/>
                  <a:gd name="T48" fmla="*/ 4 w 61"/>
                  <a:gd name="T49" fmla="*/ 66 h 78"/>
                  <a:gd name="T50" fmla="*/ 2 w 61"/>
                  <a:gd name="T51" fmla="*/ 61 h 78"/>
                  <a:gd name="T52" fmla="*/ 1 w 61"/>
                  <a:gd name="T53" fmla="*/ 57 h 78"/>
                  <a:gd name="T54" fmla="*/ 0 w 61"/>
                  <a:gd name="T55" fmla="*/ 52 h 78"/>
                  <a:gd name="T56" fmla="*/ 1 w 61"/>
                  <a:gd name="T57" fmla="*/ 25 h 78"/>
                  <a:gd name="T58" fmla="*/ 2 w 61"/>
                  <a:gd name="T59" fmla="*/ 19 h 78"/>
                  <a:gd name="T60" fmla="*/ 3 w 61"/>
                  <a:gd name="T61" fmla="*/ 15 h 78"/>
                  <a:gd name="T62" fmla="*/ 5 w 61"/>
                  <a:gd name="T63" fmla="*/ 11 h 78"/>
                  <a:gd name="T64" fmla="*/ 8 w 61"/>
                  <a:gd name="T65" fmla="*/ 8 h 78"/>
                  <a:gd name="T66" fmla="*/ 13 w 61"/>
                  <a:gd name="T67" fmla="*/ 4 h 78"/>
                  <a:gd name="T68" fmla="*/ 17 w 61"/>
                  <a:gd name="T69" fmla="*/ 2 h 78"/>
                  <a:gd name="T70" fmla="*/ 21 w 61"/>
                  <a:gd name="T71" fmla="*/ 1 h 78"/>
                  <a:gd name="T72" fmla="*/ 27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7" y="0"/>
                    </a:moveTo>
                    <a:lnTo>
                      <a:pt x="37" y="1"/>
                    </a:lnTo>
                    <a:lnTo>
                      <a:pt x="43" y="1"/>
                    </a:lnTo>
                    <a:lnTo>
                      <a:pt x="47" y="3"/>
                    </a:lnTo>
                    <a:lnTo>
                      <a:pt x="51" y="5"/>
                    </a:lnTo>
                    <a:lnTo>
                      <a:pt x="55" y="9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2"/>
                    </a:lnTo>
                    <a:lnTo>
                      <a:pt x="61" y="26"/>
                    </a:lnTo>
                    <a:lnTo>
                      <a:pt x="61" y="54"/>
                    </a:lnTo>
                    <a:lnTo>
                      <a:pt x="60" y="58"/>
                    </a:lnTo>
                    <a:lnTo>
                      <a:pt x="59" y="64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49" y="74"/>
                    </a:lnTo>
                    <a:lnTo>
                      <a:pt x="45" y="77"/>
                    </a:lnTo>
                    <a:lnTo>
                      <a:pt x="41" y="78"/>
                    </a:lnTo>
                    <a:lnTo>
                      <a:pt x="35" y="78"/>
                    </a:lnTo>
                    <a:lnTo>
                      <a:pt x="25" y="78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1" y="73"/>
                    </a:lnTo>
                    <a:lnTo>
                      <a:pt x="7" y="70"/>
                    </a:lnTo>
                    <a:lnTo>
                      <a:pt x="4" y="66"/>
                    </a:lnTo>
                    <a:lnTo>
                      <a:pt x="2" y="61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19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8" y="8"/>
                    </a:lnTo>
                    <a:lnTo>
                      <a:pt x="13" y="4"/>
                    </a:lnTo>
                    <a:lnTo>
                      <a:pt x="17" y="2"/>
                    </a:lnTo>
                    <a:lnTo>
                      <a:pt x="21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4" name="Freeform 328">
                <a:extLst>
                  <a:ext uri="{FF2B5EF4-FFF2-40B4-BE49-F238E27FC236}">
                    <a16:creationId xmlns:a16="http://schemas.microsoft.com/office/drawing/2014/main" id="{6E55D92F-3588-40CB-9270-CAD22794F3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0" y="1802"/>
                <a:ext cx="16" cy="20"/>
              </a:xfrm>
              <a:custGeom>
                <a:avLst/>
                <a:gdLst>
                  <a:gd name="T0" fmla="*/ 26 w 62"/>
                  <a:gd name="T1" fmla="*/ 0 h 78"/>
                  <a:gd name="T2" fmla="*/ 37 w 62"/>
                  <a:gd name="T3" fmla="*/ 0 h 78"/>
                  <a:gd name="T4" fmla="*/ 42 w 62"/>
                  <a:gd name="T5" fmla="*/ 0 h 78"/>
                  <a:gd name="T6" fmla="*/ 47 w 62"/>
                  <a:gd name="T7" fmla="*/ 2 h 78"/>
                  <a:gd name="T8" fmla="*/ 51 w 62"/>
                  <a:gd name="T9" fmla="*/ 5 h 78"/>
                  <a:gd name="T10" fmla="*/ 54 w 62"/>
                  <a:gd name="T11" fmla="*/ 8 h 78"/>
                  <a:gd name="T12" fmla="*/ 58 w 62"/>
                  <a:gd name="T13" fmla="*/ 12 h 78"/>
                  <a:gd name="T14" fmla="*/ 60 w 62"/>
                  <a:gd name="T15" fmla="*/ 16 h 78"/>
                  <a:gd name="T16" fmla="*/ 61 w 62"/>
                  <a:gd name="T17" fmla="*/ 21 h 78"/>
                  <a:gd name="T18" fmla="*/ 62 w 62"/>
                  <a:gd name="T19" fmla="*/ 26 h 78"/>
                  <a:gd name="T20" fmla="*/ 61 w 62"/>
                  <a:gd name="T21" fmla="*/ 53 h 78"/>
                  <a:gd name="T22" fmla="*/ 60 w 62"/>
                  <a:gd name="T23" fmla="*/ 58 h 78"/>
                  <a:gd name="T24" fmla="*/ 59 w 62"/>
                  <a:gd name="T25" fmla="*/ 63 h 78"/>
                  <a:gd name="T26" fmla="*/ 56 w 62"/>
                  <a:gd name="T27" fmla="*/ 67 h 78"/>
                  <a:gd name="T28" fmla="*/ 53 w 62"/>
                  <a:gd name="T29" fmla="*/ 70 h 78"/>
                  <a:gd name="T30" fmla="*/ 49 w 62"/>
                  <a:gd name="T31" fmla="*/ 74 h 78"/>
                  <a:gd name="T32" fmla="*/ 45 w 62"/>
                  <a:gd name="T33" fmla="*/ 76 h 78"/>
                  <a:gd name="T34" fmla="*/ 40 w 62"/>
                  <a:gd name="T35" fmla="*/ 77 h 78"/>
                  <a:gd name="T36" fmla="*/ 35 w 62"/>
                  <a:gd name="T37" fmla="*/ 78 h 78"/>
                  <a:gd name="T38" fmla="*/ 24 w 62"/>
                  <a:gd name="T39" fmla="*/ 77 h 78"/>
                  <a:gd name="T40" fmla="*/ 20 w 62"/>
                  <a:gd name="T41" fmla="*/ 77 h 78"/>
                  <a:gd name="T42" fmla="*/ 14 w 62"/>
                  <a:gd name="T43" fmla="*/ 75 h 78"/>
                  <a:gd name="T44" fmla="*/ 10 w 62"/>
                  <a:gd name="T45" fmla="*/ 73 h 78"/>
                  <a:gd name="T46" fmla="*/ 7 w 62"/>
                  <a:gd name="T47" fmla="*/ 69 h 78"/>
                  <a:gd name="T48" fmla="*/ 4 w 62"/>
                  <a:gd name="T49" fmla="*/ 66 h 78"/>
                  <a:gd name="T50" fmla="*/ 2 w 62"/>
                  <a:gd name="T51" fmla="*/ 62 h 78"/>
                  <a:gd name="T52" fmla="*/ 0 w 62"/>
                  <a:gd name="T53" fmla="*/ 56 h 78"/>
                  <a:gd name="T54" fmla="*/ 0 w 62"/>
                  <a:gd name="T55" fmla="*/ 51 h 78"/>
                  <a:gd name="T56" fmla="*/ 0 w 62"/>
                  <a:gd name="T57" fmla="*/ 24 h 78"/>
                  <a:gd name="T58" fmla="*/ 2 w 62"/>
                  <a:gd name="T59" fmla="*/ 20 h 78"/>
                  <a:gd name="T60" fmla="*/ 3 w 62"/>
                  <a:gd name="T61" fmla="*/ 14 h 78"/>
                  <a:gd name="T62" fmla="*/ 6 w 62"/>
                  <a:gd name="T63" fmla="*/ 10 h 78"/>
                  <a:gd name="T64" fmla="*/ 9 w 62"/>
                  <a:gd name="T65" fmla="*/ 7 h 78"/>
                  <a:gd name="T66" fmla="*/ 12 w 62"/>
                  <a:gd name="T67" fmla="*/ 4 h 78"/>
                  <a:gd name="T68" fmla="*/ 17 w 62"/>
                  <a:gd name="T69" fmla="*/ 1 h 78"/>
                  <a:gd name="T70" fmla="*/ 22 w 62"/>
                  <a:gd name="T71" fmla="*/ 0 h 78"/>
                  <a:gd name="T72" fmla="*/ 26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0"/>
                    </a:lnTo>
                    <a:lnTo>
                      <a:pt x="47" y="2"/>
                    </a:lnTo>
                    <a:lnTo>
                      <a:pt x="51" y="5"/>
                    </a:lnTo>
                    <a:lnTo>
                      <a:pt x="54" y="8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2" y="26"/>
                    </a:lnTo>
                    <a:lnTo>
                      <a:pt x="61" y="53"/>
                    </a:lnTo>
                    <a:lnTo>
                      <a:pt x="60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49" y="74"/>
                    </a:lnTo>
                    <a:lnTo>
                      <a:pt x="45" y="76"/>
                    </a:lnTo>
                    <a:lnTo>
                      <a:pt x="40" y="77"/>
                    </a:lnTo>
                    <a:lnTo>
                      <a:pt x="35" y="78"/>
                    </a:lnTo>
                    <a:lnTo>
                      <a:pt x="24" y="77"/>
                    </a:lnTo>
                    <a:lnTo>
                      <a:pt x="20" y="77"/>
                    </a:lnTo>
                    <a:lnTo>
                      <a:pt x="14" y="75"/>
                    </a:lnTo>
                    <a:lnTo>
                      <a:pt x="10" y="73"/>
                    </a:lnTo>
                    <a:lnTo>
                      <a:pt x="7" y="69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0" y="24"/>
                    </a:lnTo>
                    <a:lnTo>
                      <a:pt x="2" y="20"/>
                    </a:lnTo>
                    <a:lnTo>
                      <a:pt x="3" y="14"/>
                    </a:lnTo>
                    <a:lnTo>
                      <a:pt x="6" y="10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5" name="Freeform 329">
                <a:extLst>
                  <a:ext uri="{FF2B5EF4-FFF2-40B4-BE49-F238E27FC236}">
                    <a16:creationId xmlns:a16="http://schemas.microsoft.com/office/drawing/2014/main" id="{284D7A49-BED8-4699-A0CA-1961B5CEC2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7" y="1802"/>
                <a:ext cx="15" cy="19"/>
              </a:xfrm>
              <a:custGeom>
                <a:avLst/>
                <a:gdLst>
                  <a:gd name="T0" fmla="*/ 26 w 62"/>
                  <a:gd name="T1" fmla="*/ 0 h 78"/>
                  <a:gd name="T2" fmla="*/ 37 w 62"/>
                  <a:gd name="T3" fmla="*/ 0 h 78"/>
                  <a:gd name="T4" fmla="*/ 42 w 62"/>
                  <a:gd name="T5" fmla="*/ 1 h 78"/>
                  <a:gd name="T6" fmla="*/ 46 w 62"/>
                  <a:gd name="T7" fmla="*/ 2 h 78"/>
                  <a:gd name="T8" fmla="*/ 51 w 62"/>
                  <a:gd name="T9" fmla="*/ 6 h 78"/>
                  <a:gd name="T10" fmla="*/ 54 w 62"/>
                  <a:gd name="T11" fmla="*/ 8 h 78"/>
                  <a:gd name="T12" fmla="*/ 57 w 62"/>
                  <a:gd name="T13" fmla="*/ 12 h 78"/>
                  <a:gd name="T14" fmla="*/ 59 w 62"/>
                  <a:gd name="T15" fmla="*/ 16 h 78"/>
                  <a:gd name="T16" fmla="*/ 60 w 62"/>
                  <a:gd name="T17" fmla="*/ 21 h 78"/>
                  <a:gd name="T18" fmla="*/ 62 w 62"/>
                  <a:gd name="T19" fmla="*/ 26 h 78"/>
                  <a:gd name="T20" fmla="*/ 60 w 62"/>
                  <a:gd name="T21" fmla="*/ 53 h 78"/>
                  <a:gd name="T22" fmla="*/ 59 w 62"/>
                  <a:gd name="T23" fmla="*/ 58 h 78"/>
                  <a:gd name="T24" fmla="*/ 58 w 62"/>
                  <a:gd name="T25" fmla="*/ 63 h 78"/>
                  <a:gd name="T26" fmla="*/ 56 w 62"/>
                  <a:gd name="T27" fmla="*/ 67 h 78"/>
                  <a:gd name="T28" fmla="*/ 53 w 62"/>
                  <a:gd name="T29" fmla="*/ 71 h 78"/>
                  <a:gd name="T30" fmla="*/ 49 w 62"/>
                  <a:gd name="T31" fmla="*/ 74 h 78"/>
                  <a:gd name="T32" fmla="*/ 44 w 62"/>
                  <a:gd name="T33" fmla="*/ 76 h 78"/>
                  <a:gd name="T34" fmla="*/ 40 w 62"/>
                  <a:gd name="T35" fmla="*/ 78 h 78"/>
                  <a:gd name="T36" fmla="*/ 35 w 62"/>
                  <a:gd name="T37" fmla="*/ 78 h 78"/>
                  <a:gd name="T38" fmla="*/ 24 w 62"/>
                  <a:gd name="T39" fmla="*/ 78 h 78"/>
                  <a:gd name="T40" fmla="*/ 19 w 62"/>
                  <a:gd name="T41" fmla="*/ 77 h 78"/>
                  <a:gd name="T42" fmla="*/ 14 w 62"/>
                  <a:gd name="T43" fmla="*/ 76 h 78"/>
                  <a:gd name="T44" fmla="*/ 10 w 62"/>
                  <a:gd name="T45" fmla="*/ 72 h 78"/>
                  <a:gd name="T46" fmla="*/ 7 w 62"/>
                  <a:gd name="T47" fmla="*/ 69 h 78"/>
                  <a:gd name="T48" fmla="*/ 3 w 62"/>
                  <a:gd name="T49" fmla="*/ 66 h 78"/>
                  <a:gd name="T50" fmla="*/ 1 w 62"/>
                  <a:gd name="T51" fmla="*/ 62 h 78"/>
                  <a:gd name="T52" fmla="*/ 0 w 62"/>
                  <a:gd name="T53" fmla="*/ 56 h 78"/>
                  <a:gd name="T54" fmla="*/ 0 w 62"/>
                  <a:gd name="T55" fmla="*/ 52 h 78"/>
                  <a:gd name="T56" fmla="*/ 0 w 62"/>
                  <a:gd name="T57" fmla="*/ 25 h 78"/>
                  <a:gd name="T58" fmla="*/ 1 w 62"/>
                  <a:gd name="T59" fmla="*/ 20 h 78"/>
                  <a:gd name="T60" fmla="*/ 2 w 62"/>
                  <a:gd name="T61" fmla="*/ 15 h 78"/>
                  <a:gd name="T62" fmla="*/ 5 w 62"/>
                  <a:gd name="T63" fmla="*/ 11 h 78"/>
                  <a:gd name="T64" fmla="*/ 9 w 62"/>
                  <a:gd name="T65" fmla="*/ 7 h 78"/>
                  <a:gd name="T66" fmla="*/ 12 w 62"/>
                  <a:gd name="T67" fmla="*/ 5 h 78"/>
                  <a:gd name="T68" fmla="*/ 16 w 62"/>
                  <a:gd name="T69" fmla="*/ 2 h 78"/>
                  <a:gd name="T70" fmla="*/ 21 w 62"/>
                  <a:gd name="T71" fmla="*/ 0 h 78"/>
                  <a:gd name="T72" fmla="*/ 26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6" y="2"/>
                    </a:lnTo>
                    <a:lnTo>
                      <a:pt x="51" y="6"/>
                    </a:lnTo>
                    <a:lnTo>
                      <a:pt x="54" y="8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0" y="21"/>
                    </a:lnTo>
                    <a:lnTo>
                      <a:pt x="62" y="26"/>
                    </a:lnTo>
                    <a:lnTo>
                      <a:pt x="60" y="53"/>
                    </a:lnTo>
                    <a:lnTo>
                      <a:pt x="59" y="58"/>
                    </a:lnTo>
                    <a:lnTo>
                      <a:pt x="58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49" y="74"/>
                    </a:lnTo>
                    <a:lnTo>
                      <a:pt x="44" y="76"/>
                    </a:lnTo>
                    <a:lnTo>
                      <a:pt x="40" y="78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19" y="77"/>
                    </a:lnTo>
                    <a:lnTo>
                      <a:pt x="14" y="76"/>
                    </a:lnTo>
                    <a:lnTo>
                      <a:pt x="10" y="72"/>
                    </a:lnTo>
                    <a:lnTo>
                      <a:pt x="7" y="69"/>
                    </a:lnTo>
                    <a:lnTo>
                      <a:pt x="3" y="66"/>
                    </a:lnTo>
                    <a:lnTo>
                      <a:pt x="1" y="62"/>
                    </a:lnTo>
                    <a:lnTo>
                      <a:pt x="0" y="56"/>
                    </a:lnTo>
                    <a:lnTo>
                      <a:pt x="0" y="52"/>
                    </a:lnTo>
                    <a:lnTo>
                      <a:pt x="0" y="25"/>
                    </a:lnTo>
                    <a:lnTo>
                      <a:pt x="1" y="20"/>
                    </a:lnTo>
                    <a:lnTo>
                      <a:pt x="2" y="15"/>
                    </a:lnTo>
                    <a:lnTo>
                      <a:pt x="5" y="11"/>
                    </a:lnTo>
                    <a:lnTo>
                      <a:pt x="9" y="7"/>
                    </a:lnTo>
                    <a:lnTo>
                      <a:pt x="12" y="5"/>
                    </a:lnTo>
                    <a:lnTo>
                      <a:pt x="16" y="2"/>
                    </a:lnTo>
                    <a:lnTo>
                      <a:pt x="21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6" name="Freeform 330">
                <a:extLst>
                  <a:ext uri="{FF2B5EF4-FFF2-40B4-BE49-F238E27FC236}">
                    <a16:creationId xmlns:a16="http://schemas.microsoft.com/office/drawing/2014/main" id="{FD984CEB-ABCA-4549-B762-3AC2BA07413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6" y="1802"/>
                <a:ext cx="15" cy="20"/>
              </a:xfrm>
              <a:custGeom>
                <a:avLst/>
                <a:gdLst>
                  <a:gd name="T0" fmla="*/ 26 w 61"/>
                  <a:gd name="T1" fmla="*/ 0 h 78"/>
                  <a:gd name="T2" fmla="*/ 37 w 61"/>
                  <a:gd name="T3" fmla="*/ 0 h 78"/>
                  <a:gd name="T4" fmla="*/ 42 w 61"/>
                  <a:gd name="T5" fmla="*/ 1 h 78"/>
                  <a:gd name="T6" fmla="*/ 47 w 61"/>
                  <a:gd name="T7" fmla="*/ 2 h 78"/>
                  <a:gd name="T8" fmla="*/ 51 w 61"/>
                  <a:gd name="T9" fmla="*/ 6 h 78"/>
                  <a:gd name="T10" fmla="*/ 54 w 61"/>
                  <a:gd name="T11" fmla="*/ 9 h 78"/>
                  <a:gd name="T12" fmla="*/ 58 w 61"/>
                  <a:gd name="T13" fmla="*/ 12 h 78"/>
                  <a:gd name="T14" fmla="*/ 60 w 61"/>
                  <a:gd name="T15" fmla="*/ 16 h 78"/>
                  <a:gd name="T16" fmla="*/ 61 w 61"/>
                  <a:gd name="T17" fmla="*/ 21 h 78"/>
                  <a:gd name="T18" fmla="*/ 61 w 61"/>
                  <a:gd name="T19" fmla="*/ 26 h 78"/>
                  <a:gd name="T20" fmla="*/ 61 w 61"/>
                  <a:gd name="T21" fmla="*/ 53 h 78"/>
                  <a:gd name="T22" fmla="*/ 60 w 61"/>
                  <a:gd name="T23" fmla="*/ 58 h 78"/>
                  <a:gd name="T24" fmla="*/ 59 w 61"/>
                  <a:gd name="T25" fmla="*/ 63 h 78"/>
                  <a:gd name="T26" fmla="*/ 56 w 61"/>
                  <a:gd name="T27" fmla="*/ 67 h 78"/>
                  <a:gd name="T28" fmla="*/ 52 w 61"/>
                  <a:gd name="T29" fmla="*/ 71 h 78"/>
                  <a:gd name="T30" fmla="*/ 49 w 61"/>
                  <a:gd name="T31" fmla="*/ 74 h 78"/>
                  <a:gd name="T32" fmla="*/ 45 w 61"/>
                  <a:gd name="T33" fmla="*/ 76 h 78"/>
                  <a:gd name="T34" fmla="*/ 39 w 61"/>
                  <a:gd name="T35" fmla="*/ 78 h 78"/>
                  <a:gd name="T36" fmla="*/ 35 w 61"/>
                  <a:gd name="T37" fmla="*/ 78 h 78"/>
                  <a:gd name="T38" fmla="*/ 24 w 61"/>
                  <a:gd name="T39" fmla="*/ 78 h 78"/>
                  <a:gd name="T40" fmla="*/ 19 w 61"/>
                  <a:gd name="T41" fmla="*/ 77 h 78"/>
                  <a:gd name="T42" fmla="*/ 15 w 61"/>
                  <a:gd name="T43" fmla="*/ 76 h 78"/>
                  <a:gd name="T44" fmla="*/ 10 w 61"/>
                  <a:gd name="T45" fmla="*/ 73 h 78"/>
                  <a:gd name="T46" fmla="*/ 7 w 61"/>
                  <a:gd name="T47" fmla="*/ 69 h 78"/>
                  <a:gd name="T48" fmla="*/ 4 w 61"/>
                  <a:gd name="T49" fmla="*/ 66 h 78"/>
                  <a:gd name="T50" fmla="*/ 2 w 61"/>
                  <a:gd name="T51" fmla="*/ 62 h 78"/>
                  <a:gd name="T52" fmla="*/ 1 w 61"/>
                  <a:gd name="T53" fmla="*/ 57 h 78"/>
                  <a:gd name="T54" fmla="*/ 0 w 61"/>
                  <a:gd name="T55" fmla="*/ 52 h 78"/>
                  <a:gd name="T56" fmla="*/ 1 w 61"/>
                  <a:gd name="T57" fmla="*/ 25 h 78"/>
                  <a:gd name="T58" fmla="*/ 2 w 61"/>
                  <a:gd name="T59" fmla="*/ 20 h 78"/>
                  <a:gd name="T60" fmla="*/ 3 w 61"/>
                  <a:gd name="T61" fmla="*/ 15 h 78"/>
                  <a:gd name="T62" fmla="*/ 5 w 61"/>
                  <a:gd name="T63" fmla="*/ 11 h 78"/>
                  <a:gd name="T64" fmla="*/ 8 w 61"/>
                  <a:gd name="T65" fmla="*/ 7 h 78"/>
                  <a:gd name="T66" fmla="*/ 12 w 61"/>
                  <a:gd name="T67" fmla="*/ 5 h 78"/>
                  <a:gd name="T68" fmla="*/ 17 w 61"/>
                  <a:gd name="T69" fmla="*/ 2 h 78"/>
                  <a:gd name="T70" fmla="*/ 21 w 61"/>
                  <a:gd name="T71" fmla="*/ 0 h 78"/>
                  <a:gd name="T72" fmla="*/ 26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1" y="6"/>
                    </a:lnTo>
                    <a:lnTo>
                      <a:pt x="54" y="9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1" y="26"/>
                    </a:lnTo>
                    <a:lnTo>
                      <a:pt x="61" y="53"/>
                    </a:lnTo>
                    <a:lnTo>
                      <a:pt x="60" y="58"/>
                    </a:lnTo>
                    <a:lnTo>
                      <a:pt x="59" y="63"/>
                    </a:lnTo>
                    <a:lnTo>
                      <a:pt x="56" y="67"/>
                    </a:lnTo>
                    <a:lnTo>
                      <a:pt x="52" y="71"/>
                    </a:lnTo>
                    <a:lnTo>
                      <a:pt x="49" y="74"/>
                    </a:lnTo>
                    <a:lnTo>
                      <a:pt x="45" y="76"/>
                    </a:lnTo>
                    <a:lnTo>
                      <a:pt x="39" y="78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19" y="77"/>
                    </a:lnTo>
                    <a:lnTo>
                      <a:pt x="15" y="76"/>
                    </a:lnTo>
                    <a:lnTo>
                      <a:pt x="10" y="73"/>
                    </a:lnTo>
                    <a:lnTo>
                      <a:pt x="7" y="69"/>
                    </a:lnTo>
                    <a:lnTo>
                      <a:pt x="4" y="66"/>
                    </a:lnTo>
                    <a:lnTo>
                      <a:pt x="2" y="62"/>
                    </a:lnTo>
                    <a:lnTo>
                      <a:pt x="1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2" y="20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8" y="7"/>
                    </a:lnTo>
                    <a:lnTo>
                      <a:pt x="12" y="5"/>
                    </a:lnTo>
                    <a:lnTo>
                      <a:pt x="17" y="2"/>
                    </a:lnTo>
                    <a:lnTo>
                      <a:pt x="21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7" name="Freeform 331">
                <a:extLst>
                  <a:ext uri="{FF2B5EF4-FFF2-40B4-BE49-F238E27FC236}">
                    <a16:creationId xmlns:a16="http://schemas.microsoft.com/office/drawing/2014/main" id="{42B8B5E8-2ABF-4900-9678-A59BAD47E7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2" y="1803"/>
                <a:ext cx="16" cy="19"/>
              </a:xfrm>
              <a:custGeom>
                <a:avLst/>
                <a:gdLst>
                  <a:gd name="T0" fmla="*/ 26 w 62"/>
                  <a:gd name="T1" fmla="*/ 0 h 78"/>
                  <a:gd name="T2" fmla="*/ 37 w 62"/>
                  <a:gd name="T3" fmla="*/ 0 h 78"/>
                  <a:gd name="T4" fmla="*/ 42 w 62"/>
                  <a:gd name="T5" fmla="*/ 1 h 78"/>
                  <a:gd name="T6" fmla="*/ 47 w 62"/>
                  <a:gd name="T7" fmla="*/ 4 h 78"/>
                  <a:gd name="T8" fmla="*/ 51 w 62"/>
                  <a:gd name="T9" fmla="*/ 6 h 78"/>
                  <a:gd name="T10" fmla="*/ 54 w 62"/>
                  <a:gd name="T11" fmla="*/ 9 h 78"/>
                  <a:gd name="T12" fmla="*/ 57 w 62"/>
                  <a:gd name="T13" fmla="*/ 12 h 78"/>
                  <a:gd name="T14" fmla="*/ 59 w 62"/>
                  <a:gd name="T15" fmla="*/ 17 h 78"/>
                  <a:gd name="T16" fmla="*/ 61 w 62"/>
                  <a:gd name="T17" fmla="*/ 22 h 78"/>
                  <a:gd name="T18" fmla="*/ 62 w 62"/>
                  <a:gd name="T19" fmla="*/ 26 h 78"/>
                  <a:gd name="T20" fmla="*/ 61 w 62"/>
                  <a:gd name="T21" fmla="*/ 54 h 78"/>
                  <a:gd name="T22" fmla="*/ 61 w 62"/>
                  <a:gd name="T23" fmla="*/ 59 h 78"/>
                  <a:gd name="T24" fmla="*/ 58 w 62"/>
                  <a:gd name="T25" fmla="*/ 64 h 78"/>
                  <a:gd name="T26" fmla="*/ 56 w 62"/>
                  <a:gd name="T27" fmla="*/ 67 h 78"/>
                  <a:gd name="T28" fmla="*/ 53 w 62"/>
                  <a:gd name="T29" fmla="*/ 72 h 78"/>
                  <a:gd name="T30" fmla="*/ 49 w 62"/>
                  <a:gd name="T31" fmla="*/ 75 h 78"/>
                  <a:gd name="T32" fmla="*/ 44 w 62"/>
                  <a:gd name="T33" fmla="*/ 77 h 78"/>
                  <a:gd name="T34" fmla="*/ 40 w 62"/>
                  <a:gd name="T35" fmla="*/ 78 h 78"/>
                  <a:gd name="T36" fmla="*/ 35 w 62"/>
                  <a:gd name="T37" fmla="*/ 78 h 78"/>
                  <a:gd name="T38" fmla="*/ 24 w 62"/>
                  <a:gd name="T39" fmla="*/ 78 h 78"/>
                  <a:gd name="T40" fmla="*/ 20 w 62"/>
                  <a:gd name="T41" fmla="*/ 77 h 78"/>
                  <a:gd name="T42" fmla="*/ 14 w 62"/>
                  <a:gd name="T43" fmla="*/ 76 h 78"/>
                  <a:gd name="T44" fmla="*/ 11 w 62"/>
                  <a:gd name="T45" fmla="*/ 74 h 78"/>
                  <a:gd name="T46" fmla="*/ 7 w 62"/>
                  <a:gd name="T47" fmla="*/ 70 h 78"/>
                  <a:gd name="T48" fmla="*/ 3 w 62"/>
                  <a:gd name="T49" fmla="*/ 66 h 78"/>
                  <a:gd name="T50" fmla="*/ 1 w 62"/>
                  <a:gd name="T51" fmla="*/ 62 h 78"/>
                  <a:gd name="T52" fmla="*/ 0 w 62"/>
                  <a:gd name="T53" fmla="*/ 57 h 78"/>
                  <a:gd name="T54" fmla="*/ 0 w 62"/>
                  <a:gd name="T55" fmla="*/ 52 h 78"/>
                  <a:gd name="T56" fmla="*/ 0 w 62"/>
                  <a:gd name="T57" fmla="*/ 25 h 78"/>
                  <a:gd name="T58" fmla="*/ 1 w 62"/>
                  <a:gd name="T59" fmla="*/ 20 h 78"/>
                  <a:gd name="T60" fmla="*/ 3 w 62"/>
                  <a:gd name="T61" fmla="*/ 15 h 78"/>
                  <a:gd name="T62" fmla="*/ 6 w 62"/>
                  <a:gd name="T63" fmla="*/ 11 h 78"/>
                  <a:gd name="T64" fmla="*/ 9 w 62"/>
                  <a:gd name="T65" fmla="*/ 8 h 78"/>
                  <a:gd name="T66" fmla="*/ 12 w 62"/>
                  <a:gd name="T67" fmla="*/ 5 h 78"/>
                  <a:gd name="T68" fmla="*/ 16 w 62"/>
                  <a:gd name="T69" fmla="*/ 3 h 78"/>
                  <a:gd name="T70" fmla="*/ 22 w 62"/>
                  <a:gd name="T71" fmla="*/ 1 h 78"/>
                  <a:gd name="T72" fmla="*/ 26 w 62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7" y="4"/>
                    </a:lnTo>
                    <a:lnTo>
                      <a:pt x="51" y="6"/>
                    </a:lnTo>
                    <a:lnTo>
                      <a:pt x="54" y="9"/>
                    </a:lnTo>
                    <a:lnTo>
                      <a:pt x="57" y="12"/>
                    </a:lnTo>
                    <a:lnTo>
                      <a:pt x="59" y="17"/>
                    </a:lnTo>
                    <a:lnTo>
                      <a:pt x="61" y="22"/>
                    </a:lnTo>
                    <a:lnTo>
                      <a:pt x="62" y="26"/>
                    </a:lnTo>
                    <a:lnTo>
                      <a:pt x="61" y="54"/>
                    </a:lnTo>
                    <a:lnTo>
                      <a:pt x="61" y="59"/>
                    </a:lnTo>
                    <a:lnTo>
                      <a:pt x="58" y="64"/>
                    </a:lnTo>
                    <a:lnTo>
                      <a:pt x="56" y="67"/>
                    </a:lnTo>
                    <a:lnTo>
                      <a:pt x="53" y="72"/>
                    </a:lnTo>
                    <a:lnTo>
                      <a:pt x="49" y="75"/>
                    </a:lnTo>
                    <a:lnTo>
                      <a:pt x="44" y="77"/>
                    </a:lnTo>
                    <a:lnTo>
                      <a:pt x="40" y="78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20" y="77"/>
                    </a:lnTo>
                    <a:lnTo>
                      <a:pt x="14" y="76"/>
                    </a:lnTo>
                    <a:lnTo>
                      <a:pt x="11" y="74"/>
                    </a:lnTo>
                    <a:lnTo>
                      <a:pt x="7" y="70"/>
                    </a:lnTo>
                    <a:lnTo>
                      <a:pt x="3" y="66"/>
                    </a:lnTo>
                    <a:lnTo>
                      <a:pt x="1" y="62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0" y="25"/>
                    </a:lnTo>
                    <a:lnTo>
                      <a:pt x="1" y="20"/>
                    </a:lnTo>
                    <a:lnTo>
                      <a:pt x="3" y="15"/>
                    </a:lnTo>
                    <a:lnTo>
                      <a:pt x="6" y="11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6" y="3"/>
                    </a:lnTo>
                    <a:lnTo>
                      <a:pt x="2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8" name="Freeform 332">
                <a:extLst>
                  <a:ext uri="{FF2B5EF4-FFF2-40B4-BE49-F238E27FC236}">
                    <a16:creationId xmlns:a16="http://schemas.microsoft.com/office/drawing/2014/main" id="{18570600-3C70-45A9-A656-08FCF60E1F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0" y="1803"/>
                <a:ext cx="15" cy="19"/>
              </a:xfrm>
              <a:custGeom>
                <a:avLst/>
                <a:gdLst>
                  <a:gd name="T0" fmla="*/ 26 w 61"/>
                  <a:gd name="T1" fmla="*/ 0 h 78"/>
                  <a:gd name="T2" fmla="*/ 37 w 61"/>
                  <a:gd name="T3" fmla="*/ 0 h 78"/>
                  <a:gd name="T4" fmla="*/ 42 w 61"/>
                  <a:gd name="T5" fmla="*/ 1 h 78"/>
                  <a:gd name="T6" fmla="*/ 46 w 61"/>
                  <a:gd name="T7" fmla="*/ 4 h 78"/>
                  <a:gd name="T8" fmla="*/ 51 w 61"/>
                  <a:gd name="T9" fmla="*/ 6 h 78"/>
                  <a:gd name="T10" fmla="*/ 54 w 61"/>
                  <a:gd name="T11" fmla="*/ 9 h 78"/>
                  <a:gd name="T12" fmla="*/ 57 w 61"/>
                  <a:gd name="T13" fmla="*/ 12 h 78"/>
                  <a:gd name="T14" fmla="*/ 59 w 61"/>
                  <a:gd name="T15" fmla="*/ 17 h 78"/>
                  <a:gd name="T16" fmla="*/ 61 w 61"/>
                  <a:gd name="T17" fmla="*/ 22 h 78"/>
                  <a:gd name="T18" fmla="*/ 61 w 61"/>
                  <a:gd name="T19" fmla="*/ 26 h 78"/>
                  <a:gd name="T20" fmla="*/ 60 w 61"/>
                  <a:gd name="T21" fmla="*/ 54 h 78"/>
                  <a:gd name="T22" fmla="*/ 60 w 61"/>
                  <a:gd name="T23" fmla="*/ 59 h 78"/>
                  <a:gd name="T24" fmla="*/ 58 w 61"/>
                  <a:gd name="T25" fmla="*/ 64 h 78"/>
                  <a:gd name="T26" fmla="*/ 56 w 61"/>
                  <a:gd name="T27" fmla="*/ 67 h 78"/>
                  <a:gd name="T28" fmla="*/ 53 w 61"/>
                  <a:gd name="T29" fmla="*/ 72 h 78"/>
                  <a:gd name="T30" fmla="*/ 49 w 61"/>
                  <a:gd name="T31" fmla="*/ 75 h 78"/>
                  <a:gd name="T32" fmla="*/ 44 w 61"/>
                  <a:gd name="T33" fmla="*/ 77 h 78"/>
                  <a:gd name="T34" fmla="*/ 40 w 61"/>
                  <a:gd name="T35" fmla="*/ 78 h 78"/>
                  <a:gd name="T36" fmla="*/ 35 w 61"/>
                  <a:gd name="T37" fmla="*/ 78 h 78"/>
                  <a:gd name="T38" fmla="*/ 24 w 61"/>
                  <a:gd name="T39" fmla="*/ 78 h 78"/>
                  <a:gd name="T40" fmla="*/ 19 w 61"/>
                  <a:gd name="T41" fmla="*/ 77 h 78"/>
                  <a:gd name="T42" fmla="*/ 14 w 61"/>
                  <a:gd name="T43" fmla="*/ 76 h 78"/>
                  <a:gd name="T44" fmla="*/ 11 w 61"/>
                  <a:gd name="T45" fmla="*/ 74 h 78"/>
                  <a:gd name="T46" fmla="*/ 7 w 61"/>
                  <a:gd name="T47" fmla="*/ 70 h 78"/>
                  <a:gd name="T48" fmla="*/ 3 w 61"/>
                  <a:gd name="T49" fmla="*/ 66 h 78"/>
                  <a:gd name="T50" fmla="*/ 1 w 61"/>
                  <a:gd name="T51" fmla="*/ 62 h 78"/>
                  <a:gd name="T52" fmla="*/ 0 w 61"/>
                  <a:gd name="T53" fmla="*/ 57 h 78"/>
                  <a:gd name="T54" fmla="*/ 0 w 61"/>
                  <a:gd name="T55" fmla="*/ 52 h 78"/>
                  <a:gd name="T56" fmla="*/ 0 w 61"/>
                  <a:gd name="T57" fmla="*/ 25 h 78"/>
                  <a:gd name="T58" fmla="*/ 1 w 61"/>
                  <a:gd name="T59" fmla="*/ 20 h 78"/>
                  <a:gd name="T60" fmla="*/ 3 w 61"/>
                  <a:gd name="T61" fmla="*/ 15 h 78"/>
                  <a:gd name="T62" fmla="*/ 5 w 61"/>
                  <a:gd name="T63" fmla="*/ 11 h 78"/>
                  <a:gd name="T64" fmla="*/ 9 w 61"/>
                  <a:gd name="T65" fmla="*/ 8 h 78"/>
                  <a:gd name="T66" fmla="*/ 12 w 61"/>
                  <a:gd name="T67" fmla="*/ 5 h 78"/>
                  <a:gd name="T68" fmla="*/ 16 w 61"/>
                  <a:gd name="T69" fmla="*/ 3 h 78"/>
                  <a:gd name="T70" fmla="*/ 22 w 61"/>
                  <a:gd name="T71" fmla="*/ 1 h 78"/>
                  <a:gd name="T72" fmla="*/ 26 w 61"/>
                  <a:gd name="T73" fmla="*/ 0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8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6" y="4"/>
                    </a:lnTo>
                    <a:lnTo>
                      <a:pt x="51" y="6"/>
                    </a:lnTo>
                    <a:lnTo>
                      <a:pt x="54" y="9"/>
                    </a:lnTo>
                    <a:lnTo>
                      <a:pt x="57" y="12"/>
                    </a:lnTo>
                    <a:lnTo>
                      <a:pt x="59" y="17"/>
                    </a:lnTo>
                    <a:lnTo>
                      <a:pt x="61" y="22"/>
                    </a:lnTo>
                    <a:lnTo>
                      <a:pt x="61" y="26"/>
                    </a:lnTo>
                    <a:lnTo>
                      <a:pt x="60" y="54"/>
                    </a:lnTo>
                    <a:lnTo>
                      <a:pt x="60" y="59"/>
                    </a:lnTo>
                    <a:lnTo>
                      <a:pt x="58" y="64"/>
                    </a:lnTo>
                    <a:lnTo>
                      <a:pt x="56" y="67"/>
                    </a:lnTo>
                    <a:lnTo>
                      <a:pt x="53" y="72"/>
                    </a:lnTo>
                    <a:lnTo>
                      <a:pt x="49" y="75"/>
                    </a:lnTo>
                    <a:lnTo>
                      <a:pt x="44" y="77"/>
                    </a:lnTo>
                    <a:lnTo>
                      <a:pt x="40" y="78"/>
                    </a:lnTo>
                    <a:lnTo>
                      <a:pt x="35" y="78"/>
                    </a:lnTo>
                    <a:lnTo>
                      <a:pt x="24" y="78"/>
                    </a:lnTo>
                    <a:lnTo>
                      <a:pt x="19" y="77"/>
                    </a:lnTo>
                    <a:lnTo>
                      <a:pt x="14" y="76"/>
                    </a:lnTo>
                    <a:lnTo>
                      <a:pt x="11" y="74"/>
                    </a:lnTo>
                    <a:lnTo>
                      <a:pt x="7" y="70"/>
                    </a:lnTo>
                    <a:lnTo>
                      <a:pt x="3" y="66"/>
                    </a:lnTo>
                    <a:lnTo>
                      <a:pt x="1" y="62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0" y="25"/>
                    </a:lnTo>
                    <a:lnTo>
                      <a:pt x="1" y="20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9" y="8"/>
                    </a:lnTo>
                    <a:lnTo>
                      <a:pt x="12" y="5"/>
                    </a:lnTo>
                    <a:lnTo>
                      <a:pt x="16" y="3"/>
                    </a:lnTo>
                    <a:lnTo>
                      <a:pt x="2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29" name="Freeform 333">
                <a:extLst>
                  <a:ext uri="{FF2B5EF4-FFF2-40B4-BE49-F238E27FC236}">
                    <a16:creationId xmlns:a16="http://schemas.microsoft.com/office/drawing/2014/main" id="{045B3079-8350-4FB5-B2CC-26D635E7B8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9" y="1803"/>
                <a:ext cx="15" cy="20"/>
              </a:xfrm>
              <a:custGeom>
                <a:avLst/>
                <a:gdLst>
                  <a:gd name="T0" fmla="*/ 27 w 62"/>
                  <a:gd name="T1" fmla="*/ 0 h 77"/>
                  <a:gd name="T2" fmla="*/ 38 w 62"/>
                  <a:gd name="T3" fmla="*/ 0 h 77"/>
                  <a:gd name="T4" fmla="*/ 42 w 62"/>
                  <a:gd name="T5" fmla="*/ 1 h 77"/>
                  <a:gd name="T6" fmla="*/ 48 w 62"/>
                  <a:gd name="T7" fmla="*/ 2 h 77"/>
                  <a:gd name="T8" fmla="*/ 52 w 62"/>
                  <a:gd name="T9" fmla="*/ 4 h 77"/>
                  <a:gd name="T10" fmla="*/ 55 w 62"/>
                  <a:gd name="T11" fmla="*/ 7 h 77"/>
                  <a:gd name="T12" fmla="*/ 59 w 62"/>
                  <a:gd name="T13" fmla="*/ 11 h 77"/>
                  <a:gd name="T14" fmla="*/ 61 w 62"/>
                  <a:gd name="T15" fmla="*/ 16 h 77"/>
                  <a:gd name="T16" fmla="*/ 62 w 62"/>
                  <a:gd name="T17" fmla="*/ 20 h 77"/>
                  <a:gd name="T18" fmla="*/ 62 w 62"/>
                  <a:gd name="T19" fmla="*/ 25 h 77"/>
                  <a:gd name="T20" fmla="*/ 62 w 62"/>
                  <a:gd name="T21" fmla="*/ 52 h 77"/>
                  <a:gd name="T22" fmla="*/ 61 w 62"/>
                  <a:gd name="T23" fmla="*/ 58 h 77"/>
                  <a:gd name="T24" fmla="*/ 60 w 62"/>
                  <a:gd name="T25" fmla="*/ 62 h 77"/>
                  <a:gd name="T26" fmla="*/ 57 w 62"/>
                  <a:gd name="T27" fmla="*/ 66 h 77"/>
                  <a:gd name="T28" fmla="*/ 53 w 62"/>
                  <a:gd name="T29" fmla="*/ 70 h 77"/>
                  <a:gd name="T30" fmla="*/ 50 w 62"/>
                  <a:gd name="T31" fmla="*/ 73 h 77"/>
                  <a:gd name="T32" fmla="*/ 46 w 62"/>
                  <a:gd name="T33" fmla="*/ 75 h 77"/>
                  <a:gd name="T34" fmla="*/ 41 w 62"/>
                  <a:gd name="T35" fmla="*/ 77 h 77"/>
                  <a:gd name="T36" fmla="*/ 36 w 62"/>
                  <a:gd name="T37" fmla="*/ 77 h 77"/>
                  <a:gd name="T38" fmla="*/ 25 w 62"/>
                  <a:gd name="T39" fmla="*/ 77 h 77"/>
                  <a:gd name="T40" fmla="*/ 20 w 62"/>
                  <a:gd name="T41" fmla="*/ 76 h 77"/>
                  <a:gd name="T42" fmla="*/ 16 w 62"/>
                  <a:gd name="T43" fmla="*/ 74 h 77"/>
                  <a:gd name="T44" fmla="*/ 11 w 62"/>
                  <a:gd name="T45" fmla="*/ 72 h 77"/>
                  <a:gd name="T46" fmla="*/ 8 w 62"/>
                  <a:gd name="T47" fmla="*/ 69 h 77"/>
                  <a:gd name="T48" fmla="*/ 5 w 62"/>
                  <a:gd name="T49" fmla="*/ 65 h 77"/>
                  <a:gd name="T50" fmla="*/ 3 w 62"/>
                  <a:gd name="T51" fmla="*/ 61 h 77"/>
                  <a:gd name="T52" fmla="*/ 2 w 62"/>
                  <a:gd name="T53" fmla="*/ 56 h 77"/>
                  <a:gd name="T54" fmla="*/ 0 w 62"/>
                  <a:gd name="T55" fmla="*/ 51 h 77"/>
                  <a:gd name="T56" fmla="*/ 2 w 62"/>
                  <a:gd name="T57" fmla="*/ 23 h 77"/>
                  <a:gd name="T58" fmla="*/ 3 w 62"/>
                  <a:gd name="T59" fmla="*/ 19 h 77"/>
                  <a:gd name="T60" fmla="*/ 4 w 62"/>
                  <a:gd name="T61" fmla="*/ 14 h 77"/>
                  <a:gd name="T62" fmla="*/ 6 w 62"/>
                  <a:gd name="T63" fmla="*/ 10 h 77"/>
                  <a:gd name="T64" fmla="*/ 9 w 62"/>
                  <a:gd name="T65" fmla="*/ 6 h 77"/>
                  <a:gd name="T66" fmla="*/ 13 w 62"/>
                  <a:gd name="T67" fmla="*/ 3 h 77"/>
                  <a:gd name="T68" fmla="*/ 18 w 62"/>
                  <a:gd name="T69" fmla="*/ 1 h 77"/>
                  <a:gd name="T70" fmla="*/ 22 w 62"/>
                  <a:gd name="T71" fmla="*/ 0 h 77"/>
                  <a:gd name="T72" fmla="*/ 27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8" y="2"/>
                    </a:lnTo>
                    <a:lnTo>
                      <a:pt x="52" y="4"/>
                    </a:lnTo>
                    <a:lnTo>
                      <a:pt x="55" y="7"/>
                    </a:lnTo>
                    <a:lnTo>
                      <a:pt x="59" y="11"/>
                    </a:lnTo>
                    <a:lnTo>
                      <a:pt x="61" y="16"/>
                    </a:lnTo>
                    <a:lnTo>
                      <a:pt x="62" y="20"/>
                    </a:lnTo>
                    <a:lnTo>
                      <a:pt x="62" y="25"/>
                    </a:lnTo>
                    <a:lnTo>
                      <a:pt x="62" y="52"/>
                    </a:lnTo>
                    <a:lnTo>
                      <a:pt x="61" y="58"/>
                    </a:lnTo>
                    <a:lnTo>
                      <a:pt x="60" y="62"/>
                    </a:lnTo>
                    <a:lnTo>
                      <a:pt x="57" y="66"/>
                    </a:lnTo>
                    <a:lnTo>
                      <a:pt x="53" y="70"/>
                    </a:lnTo>
                    <a:lnTo>
                      <a:pt x="50" y="73"/>
                    </a:lnTo>
                    <a:lnTo>
                      <a:pt x="46" y="75"/>
                    </a:lnTo>
                    <a:lnTo>
                      <a:pt x="41" y="77"/>
                    </a:lnTo>
                    <a:lnTo>
                      <a:pt x="36" y="77"/>
                    </a:lnTo>
                    <a:lnTo>
                      <a:pt x="25" y="77"/>
                    </a:lnTo>
                    <a:lnTo>
                      <a:pt x="20" y="76"/>
                    </a:lnTo>
                    <a:lnTo>
                      <a:pt x="16" y="74"/>
                    </a:lnTo>
                    <a:lnTo>
                      <a:pt x="11" y="72"/>
                    </a:lnTo>
                    <a:lnTo>
                      <a:pt x="8" y="69"/>
                    </a:lnTo>
                    <a:lnTo>
                      <a:pt x="5" y="65"/>
                    </a:lnTo>
                    <a:lnTo>
                      <a:pt x="3" y="61"/>
                    </a:lnTo>
                    <a:lnTo>
                      <a:pt x="2" y="56"/>
                    </a:lnTo>
                    <a:lnTo>
                      <a:pt x="0" y="51"/>
                    </a:lnTo>
                    <a:lnTo>
                      <a:pt x="2" y="23"/>
                    </a:lnTo>
                    <a:lnTo>
                      <a:pt x="3" y="19"/>
                    </a:lnTo>
                    <a:lnTo>
                      <a:pt x="4" y="14"/>
                    </a:lnTo>
                    <a:lnTo>
                      <a:pt x="6" y="10"/>
                    </a:lnTo>
                    <a:lnTo>
                      <a:pt x="9" y="6"/>
                    </a:lnTo>
                    <a:lnTo>
                      <a:pt x="13" y="3"/>
                    </a:lnTo>
                    <a:lnTo>
                      <a:pt x="18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0" name="Freeform 334">
                <a:extLst>
                  <a:ext uri="{FF2B5EF4-FFF2-40B4-BE49-F238E27FC236}">
                    <a16:creationId xmlns:a16="http://schemas.microsoft.com/office/drawing/2014/main" id="{C53DE929-CB5F-48F8-ADE1-EF2BB0FEF4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6" y="1803"/>
                <a:ext cx="15" cy="20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0 h 77"/>
                  <a:gd name="T4" fmla="*/ 42 w 62"/>
                  <a:gd name="T5" fmla="*/ 1 h 77"/>
                  <a:gd name="T6" fmla="*/ 47 w 62"/>
                  <a:gd name="T7" fmla="*/ 2 h 77"/>
                  <a:gd name="T8" fmla="*/ 51 w 62"/>
                  <a:gd name="T9" fmla="*/ 4 h 77"/>
                  <a:gd name="T10" fmla="*/ 54 w 62"/>
                  <a:gd name="T11" fmla="*/ 7 h 77"/>
                  <a:gd name="T12" fmla="*/ 57 w 62"/>
                  <a:gd name="T13" fmla="*/ 11 h 77"/>
                  <a:gd name="T14" fmla="*/ 60 w 62"/>
                  <a:gd name="T15" fmla="*/ 16 h 77"/>
                  <a:gd name="T16" fmla="*/ 61 w 62"/>
                  <a:gd name="T17" fmla="*/ 20 h 77"/>
                  <a:gd name="T18" fmla="*/ 62 w 62"/>
                  <a:gd name="T19" fmla="*/ 25 h 77"/>
                  <a:gd name="T20" fmla="*/ 61 w 62"/>
                  <a:gd name="T21" fmla="*/ 52 h 77"/>
                  <a:gd name="T22" fmla="*/ 60 w 62"/>
                  <a:gd name="T23" fmla="*/ 58 h 77"/>
                  <a:gd name="T24" fmla="*/ 59 w 62"/>
                  <a:gd name="T25" fmla="*/ 62 h 77"/>
                  <a:gd name="T26" fmla="*/ 56 w 62"/>
                  <a:gd name="T27" fmla="*/ 66 h 77"/>
                  <a:gd name="T28" fmla="*/ 53 w 62"/>
                  <a:gd name="T29" fmla="*/ 70 h 77"/>
                  <a:gd name="T30" fmla="*/ 49 w 62"/>
                  <a:gd name="T31" fmla="*/ 73 h 77"/>
                  <a:gd name="T32" fmla="*/ 45 w 62"/>
                  <a:gd name="T33" fmla="*/ 75 h 77"/>
                  <a:gd name="T34" fmla="*/ 40 w 62"/>
                  <a:gd name="T35" fmla="*/ 76 h 77"/>
                  <a:gd name="T36" fmla="*/ 35 w 62"/>
                  <a:gd name="T37" fmla="*/ 77 h 77"/>
                  <a:gd name="T38" fmla="*/ 24 w 62"/>
                  <a:gd name="T39" fmla="*/ 76 h 77"/>
                  <a:gd name="T40" fmla="*/ 20 w 62"/>
                  <a:gd name="T41" fmla="*/ 76 h 77"/>
                  <a:gd name="T42" fmla="*/ 14 w 62"/>
                  <a:gd name="T43" fmla="*/ 74 h 77"/>
                  <a:gd name="T44" fmla="*/ 10 w 62"/>
                  <a:gd name="T45" fmla="*/ 72 h 77"/>
                  <a:gd name="T46" fmla="*/ 7 w 62"/>
                  <a:gd name="T47" fmla="*/ 69 h 77"/>
                  <a:gd name="T48" fmla="*/ 4 w 62"/>
                  <a:gd name="T49" fmla="*/ 65 h 77"/>
                  <a:gd name="T50" fmla="*/ 1 w 62"/>
                  <a:gd name="T51" fmla="*/ 61 h 77"/>
                  <a:gd name="T52" fmla="*/ 0 w 62"/>
                  <a:gd name="T53" fmla="*/ 56 h 77"/>
                  <a:gd name="T54" fmla="*/ 0 w 62"/>
                  <a:gd name="T55" fmla="*/ 51 h 77"/>
                  <a:gd name="T56" fmla="*/ 0 w 62"/>
                  <a:gd name="T57" fmla="*/ 23 h 77"/>
                  <a:gd name="T58" fmla="*/ 1 w 62"/>
                  <a:gd name="T59" fmla="*/ 19 h 77"/>
                  <a:gd name="T60" fmla="*/ 4 w 62"/>
                  <a:gd name="T61" fmla="*/ 14 h 77"/>
                  <a:gd name="T62" fmla="*/ 6 w 62"/>
                  <a:gd name="T63" fmla="*/ 9 h 77"/>
                  <a:gd name="T64" fmla="*/ 9 w 62"/>
                  <a:gd name="T65" fmla="*/ 6 h 77"/>
                  <a:gd name="T66" fmla="*/ 12 w 62"/>
                  <a:gd name="T67" fmla="*/ 3 h 77"/>
                  <a:gd name="T68" fmla="*/ 17 w 62"/>
                  <a:gd name="T69" fmla="*/ 1 h 77"/>
                  <a:gd name="T70" fmla="*/ 22 w 62"/>
                  <a:gd name="T71" fmla="*/ 0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1" y="4"/>
                    </a:lnTo>
                    <a:lnTo>
                      <a:pt x="54" y="7"/>
                    </a:lnTo>
                    <a:lnTo>
                      <a:pt x="57" y="11"/>
                    </a:lnTo>
                    <a:lnTo>
                      <a:pt x="60" y="16"/>
                    </a:lnTo>
                    <a:lnTo>
                      <a:pt x="61" y="20"/>
                    </a:lnTo>
                    <a:lnTo>
                      <a:pt x="62" y="25"/>
                    </a:lnTo>
                    <a:lnTo>
                      <a:pt x="61" y="52"/>
                    </a:lnTo>
                    <a:lnTo>
                      <a:pt x="60" y="58"/>
                    </a:lnTo>
                    <a:lnTo>
                      <a:pt x="59" y="62"/>
                    </a:lnTo>
                    <a:lnTo>
                      <a:pt x="56" y="66"/>
                    </a:lnTo>
                    <a:lnTo>
                      <a:pt x="53" y="70"/>
                    </a:lnTo>
                    <a:lnTo>
                      <a:pt x="49" y="73"/>
                    </a:lnTo>
                    <a:lnTo>
                      <a:pt x="45" y="75"/>
                    </a:lnTo>
                    <a:lnTo>
                      <a:pt x="40" y="76"/>
                    </a:lnTo>
                    <a:lnTo>
                      <a:pt x="35" y="77"/>
                    </a:lnTo>
                    <a:lnTo>
                      <a:pt x="24" y="76"/>
                    </a:lnTo>
                    <a:lnTo>
                      <a:pt x="20" y="76"/>
                    </a:lnTo>
                    <a:lnTo>
                      <a:pt x="14" y="74"/>
                    </a:lnTo>
                    <a:lnTo>
                      <a:pt x="10" y="72"/>
                    </a:lnTo>
                    <a:lnTo>
                      <a:pt x="7" y="69"/>
                    </a:lnTo>
                    <a:lnTo>
                      <a:pt x="4" y="65"/>
                    </a:lnTo>
                    <a:lnTo>
                      <a:pt x="1" y="61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0" y="23"/>
                    </a:lnTo>
                    <a:lnTo>
                      <a:pt x="1" y="19"/>
                    </a:lnTo>
                    <a:lnTo>
                      <a:pt x="4" y="14"/>
                    </a:lnTo>
                    <a:lnTo>
                      <a:pt x="6" y="9"/>
                    </a:lnTo>
                    <a:lnTo>
                      <a:pt x="9" y="6"/>
                    </a:lnTo>
                    <a:lnTo>
                      <a:pt x="12" y="3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1" name="Freeform 335">
                <a:extLst>
                  <a:ext uri="{FF2B5EF4-FFF2-40B4-BE49-F238E27FC236}">
                    <a16:creationId xmlns:a16="http://schemas.microsoft.com/office/drawing/2014/main" id="{D5D65BA9-6442-442B-9BBE-A9638D66C4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7" y="1803"/>
                <a:ext cx="15" cy="20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0 h 77"/>
                  <a:gd name="T4" fmla="*/ 42 w 62"/>
                  <a:gd name="T5" fmla="*/ 1 h 77"/>
                  <a:gd name="T6" fmla="*/ 47 w 62"/>
                  <a:gd name="T7" fmla="*/ 2 h 77"/>
                  <a:gd name="T8" fmla="*/ 51 w 62"/>
                  <a:gd name="T9" fmla="*/ 5 h 77"/>
                  <a:gd name="T10" fmla="*/ 55 w 62"/>
                  <a:gd name="T11" fmla="*/ 8 h 77"/>
                  <a:gd name="T12" fmla="*/ 57 w 62"/>
                  <a:gd name="T13" fmla="*/ 11 h 77"/>
                  <a:gd name="T14" fmla="*/ 60 w 62"/>
                  <a:gd name="T15" fmla="*/ 16 h 77"/>
                  <a:gd name="T16" fmla="*/ 62 w 62"/>
                  <a:gd name="T17" fmla="*/ 20 h 77"/>
                  <a:gd name="T18" fmla="*/ 62 w 62"/>
                  <a:gd name="T19" fmla="*/ 25 h 77"/>
                  <a:gd name="T20" fmla="*/ 61 w 62"/>
                  <a:gd name="T21" fmla="*/ 52 h 77"/>
                  <a:gd name="T22" fmla="*/ 61 w 62"/>
                  <a:gd name="T23" fmla="*/ 58 h 77"/>
                  <a:gd name="T24" fmla="*/ 58 w 62"/>
                  <a:gd name="T25" fmla="*/ 62 h 77"/>
                  <a:gd name="T26" fmla="*/ 56 w 62"/>
                  <a:gd name="T27" fmla="*/ 66 h 77"/>
                  <a:gd name="T28" fmla="*/ 53 w 62"/>
                  <a:gd name="T29" fmla="*/ 71 h 77"/>
                  <a:gd name="T30" fmla="*/ 49 w 62"/>
                  <a:gd name="T31" fmla="*/ 73 h 77"/>
                  <a:gd name="T32" fmla="*/ 44 w 62"/>
                  <a:gd name="T33" fmla="*/ 75 h 77"/>
                  <a:gd name="T34" fmla="*/ 40 w 62"/>
                  <a:gd name="T35" fmla="*/ 77 h 77"/>
                  <a:gd name="T36" fmla="*/ 35 w 62"/>
                  <a:gd name="T37" fmla="*/ 77 h 77"/>
                  <a:gd name="T38" fmla="*/ 24 w 62"/>
                  <a:gd name="T39" fmla="*/ 77 h 77"/>
                  <a:gd name="T40" fmla="*/ 20 w 62"/>
                  <a:gd name="T41" fmla="*/ 76 h 77"/>
                  <a:gd name="T42" fmla="*/ 14 w 62"/>
                  <a:gd name="T43" fmla="*/ 75 h 77"/>
                  <a:gd name="T44" fmla="*/ 11 w 62"/>
                  <a:gd name="T45" fmla="*/ 72 h 77"/>
                  <a:gd name="T46" fmla="*/ 7 w 62"/>
                  <a:gd name="T47" fmla="*/ 69 h 77"/>
                  <a:gd name="T48" fmla="*/ 3 w 62"/>
                  <a:gd name="T49" fmla="*/ 65 h 77"/>
                  <a:gd name="T50" fmla="*/ 1 w 62"/>
                  <a:gd name="T51" fmla="*/ 61 h 77"/>
                  <a:gd name="T52" fmla="*/ 0 w 62"/>
                  <a:gd name="T53" fmla="*/ 57 h 77"/>
                  <a:gd name="T54" fmla="*/ 0 w 62"/>
                  <a:gd name="T55" fmla="*/ 51 h 77"/>
                  <a:gd name="T56" fmla="*/ 1 w 62"/>
                  <a:gd name="T57" fmla="*/ 24 h 77"/>
                  <a:gd name="T58" fmla="*/ 1 w 62"/>
                  <a:gd name="T59" fmla="*/ 19 h 77"/>
                  <a:gd name="T60" fmla="*/ 3 w 62"/>
                  <a:gd name="T61" fmla="*/ 15 h 77"/>
                  <a:gd name="T62" fmla="*/ 6 w 62"/>
                  <a:gd name="T63" fmla="*/ 10 h 77"/>
                  <a:gd name="T64" fmla="*/ 9 w 62"/>
                  <a:gd name="T65" fmla="*/ 6 h 77"/>
                  <a:gd name="T66" fmla="*/ 12 w 62"/>
                  <a:gd name="T67" fmla="*/ 4 h 77"/>
                  <a:gd name="T68" fmla="*/ 16 w 62"/>
                  <a:gd name="T69" fmla="*/ 2 h 77"/>
                  <a:gd name="T70" fmla="*/ 22 w 62"/>
                  <a:gd name="T71" fmla="*/ 0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1" y="5"/>
                    </a:lnTo>
                    <a:lnTo>
                      <a:pt x="55" y="8"/>
                    </a:lnTo>
                    <a:lnTo>
                      <a:pt x="57" y="11"/>
                    </a:lnTo>
                    <a:lnTo>
                      <a:pt x="60" y="16"/>
                    </a:lnTo>
                    <a:lnTo>
                      <a:pt x="62" y="20"/>
                    </a:lnTo>
                    <a:lnTo>
                      <a:pt x="62" y="25"/>
                    </a:lnTo>
                    <a:lnTo>
                      <a:pt x="61" y="52"/>
                    </a:lnTo>
                    <a:lnTo>
                      <a:pt x="61" y="58"/>
                    </a:lnTo>
                    <a:lnTo>
                      <a:pt x="58" y="62"/>
                    </a:lnTo>
                    <a:lnTo>
                      <a:pt x="56" y="66"/>
                    </a:lnTo>
                    <a:lnTo>
                      <a:pt x="53" y="71"/>
                    </a:lnTo>
                    <a:lnTo>
                      <a:pt x="49" y="73"/>
                    </a:lnTo>
                    <a:lnTo>
                      <a:pt x="44" y="75"/>
                    </a:lnTo>
                    <a:lnTo>
                      <a:pt x="40" y="77"/>
                    </a:lnTo>
                    <a:lnTo>
                      <a:pt x="35" y="77"/>
                    </a:lnTo>
                    <a:lnTo>
                      <a:pt x="24" y="77"/>
                    </a:lnTo>
                    <a:lnTo>
                      <a:pt x="20" y="76"/>
                    </a:lnTo>
                    <a:lnTo>
                      <a:pt x="14" y="75"/>
                    </a:lnTo>
                    <a:lnTo>
                      <a:pt x="11" y="72"/>
                    </a:lnTo>
                    <a:lnTo>
                      <a:pt x="7" y="69"/>
                    </a:lnTo>
                    <a:lnTo>
                      <a:pt x="3" y="65"/>
                    </a:lnTo>
                    <a:lnTo>
                      <a:pt x="1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1" y="24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6" y="10"/>
                    </a:lnTo>
                    <a:lnTo>
                      <a:pt x="9" y="6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2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2" name="Freeform 336">
                <a:extLst>
                  <a:ext uri="{FF2B5EF4-FFF2-40B4-BE49-F238E27FC236}">
                    <a16:creationId xmlns:a16="http://schemas.microsoft.com/office/drawing/2014/main" id="{6198B48A-48B2-4533-B886-FF8A71006A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7" y="1803"/>
                <a:ext cx="15" cy="20"/>
              </a:xfrm>
              <a:custGeom>
                <a:avLst/>
                <a:gdLst>
                  <a:gd name="T0" fmla="*/ 26 w 61"/>
                  <a:gd name="T1" fmla="*/ 0 h 77"/>
                  <a:gd name="T2" fmla="*/ 37 w 61"/>
                  <a:gd name="T3" fmla="*/ 1 h 77"/>
                  <a:gd name="T4" fmla="*/ 42 w 61"/>
                  <a:gd name="T5" fmla="*/ 1 h 77"/>
                  <a:gd name="T6" fmla="*/ 46 w 61"/>
                  <a:gd name="T7" fmla="*/ 3 h 77"/>
                  <a:gd name="T8" fmla="*/ 51 w 61"/>
                  <a:gd name="T9" fmla="*/ 5 h 77"/>
                  <a:gd name="T10" fmla="*/ 55 w 61"/>
                  <a:gd name="T11" fmla="*/ 8 h 77"/>
                  <a:gd name="T12" fmla="*/ 57 w 61"/>
                  <a:gd name="T13" fmla="*/ 12 h 77"/>
                  <a:gd name="T14" fmla="*/ 59 w 61"/>
                  <a:gd name="T15" fmla="*/ 17 h 77"/>
                  <a:gd name="T16" fmla="*/ 61 w 61"/>
                  <a:gd name="T17" fmla="*/ 21 h 77"/>
                  <a:gd name="T18" fmla="*/ 61 w 61"/>
                  <a:gd name="T19" fmla="*/ 26 h 77"/>
                  <a:gd name="T20" fmla="*/ 60 w 61"/>
                  <a:gd name="T21" fmla="*/ 53 h 77"/>
                  <a:gd name="T22" fmla="*/ 60 w 61"/>
                  <a:gd name="T23" fmla="*/ 59 h 77"/>
                  <a:gd name="T24" fmla="*/ 58 w 61"/>
                  <a:gd name="T25" fmla="*/ 63 h 77"/>
                  <a:gd name="T26" fmla="*/ 56 w 61"/>
                  <a:gd name="T27" fmla="*/ 67 h 77"/>
                  <a:gd name="T28" fmla="*/ 53 w 61"/>
                  <a:gd name="T29" fmla="*/ 71 h 77"/>
                  <a:gd name="T30" fmla="*/ 48 w 61"/>
                  <a:gd name="T31" fmla="*/ 74 h 77"/>
                  <a:gd name="T32" fmla="*/ 44 w 61"/>
                  <a:gd name="T33" fmla="*/ 76 h 77"/>
                  <a:gd name="T34" fmla="*/ 40 w 61"/>
                  <a:gd name="T35" fmla="*/ 77 h 77"/>
                  <a:gd name="T36" fmla="*/ 34 w 61"/>
                  <a:gd name="T37" fmla="*/ 77 h 77"/>
                  <a:gd name="T38" fmla="*/ 24 w 61"/>
                  <a:gd name="T39" fmla="*/ 77 h 77"/>
                  <a:gd name="T40" fmla="*/ 19 w 61"/>
                  <a:gd name="T41" fmla="*/ 77 h 77"/>
                  <a:gd name="T42" fmla="*/ 15 w 61"/>
                  <a:gd name="T43" fmla="*/ 75 h 77"/>
                  <a:gd name="T44" fmla="*/ 11 w 61"/>
                  <a:gd name="T45" fmla="*/ 73 h 77"/>
                  <a:gd name="T46" fmla="*/ 6 w 61"/>
                  <a:gd name="T47" fmla="*/ 70 h 77"/>
                  <a:gd name="T48" fmla="*/ 4 w 61"/>
                  <a:gd name="T49" fmla="*/ 65 h 77"/>
                  <a:gd name="T50" fmla="*/ 1 w 61"/>
                  <a:gd name="T51" fmla="*/ 61 h 77"/>
                  <a:gd name="T52" fmla="*/ 0 w 61"/>
                  <a:gd name="T53" fmla="*/ 57 h 77"/>
                  <a:gd name="T54" fmla="*/ 0 w 61"/>
                  <a:gd name="T55" fmla="*/ 51 h 77"/>
                  <a:gd name="T56" fmla="*/ 1 w 61"/>
                  <a:gd name="T57" fmla="*/ 24 h 77"/>
                  <a:gd name="T58" fmla="*/ 1 w 61"/>
                  <a:gd name="T59" fmla="*/ 19 h 77"/>
                  <a:gd name="T60" fmla="*/ 3 w 61"/>
                  <a:gd name="T61" fmla="*/ 15 h 77"/>
                  <a:gd name="T62" fmla="*/ 5 w 61"/>
                  <a:gd name="T63" fmla="*/ 10 h 77"/>
                  <a:gd name="T64" fmla="*/ 9 w 61"/>
                  <a:gd name="T65" fmla="*/ 7 h 77"/>
                  <a:gd name="T66" fmla="*/ 12 w 61"/>
                  <a:gd name="T67" fmla="*/ 4 h 77"/>
                  <a:gd name="T68" fmla="*/ 16 w 61"/>
                  <a:gd name="T69" fmla="*/ 2 h 77"/>
                  <a:gd name="T70" fmla="*/ 22 w 61"/>
                  <a:gd name="T71" fmla="*/ 1 h 77"/>
                  <a:gd name="T72" fmla="*/ 26 w 61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7">
                    <a:moveTo>
                      <a:pt x="26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1" y="5"/>
                    </a:lnTo>
                    <a:lnTo>
                      <a:pt x="55" y="8"/>
                    </a:lnTo>
                    <a:lnTo>
                      <a:pt x="57" y="12"/>
                    </a:lnTo>
                    <a:lnTo>
                      <a:pt x="59" y="17"/>
                    </a:lnTo>
                    <a:lnTo>
                      <a:pt x="61" y="21"/>
                    </a:lnTo>
                    <a:lnTo>
                      <a:pt x="61" y="26"/>
                    </a:lnTo>
                    <a:lnTo>
                      <a:pt x="60" y="53"/>
                    </a:lnTo>
                    <a:lnTo>
                      <a:pt x="60" y="59"/>
                    </a:lnTo>
                    <a:lnTo>
                      <a:pt x="58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48" y="74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4" y="77"/>
                    </a:lnTo>
                    <a:lnTo>
                      <a:pt x="24" y="77"/>
                    </a:lnTo>
                    <a:lnTo>
                      <a:pt x="19" y="77"/>
                    </a:lnTo>
                    <a:lnTo>
                      <a:pt x="15" y="75"/>
                    </a:lnTo>
                    <a:lnTo>
                      <a:pt x="11" y="73"/>
                    </a:lnTo>
                    <a:lnTo>
                      <a:pt x="6" y="70"/>
                    </a:lnTo>
                    <a:lnTo>
                      <a:pt x="4" y="65"/>
                    </a:lnTo>
                    <a:lnTo>
                      <a:pt x="1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1" y="24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3" name="Freeform 337">
                <a:extLst>
                  <a:ext uri="{FF2B5EF4-FFF2-40B4-BE49-F238E27FC236}">
                    <a16:creationId xmlns:a16="http://schemas.microsoft.com/office/drawing/2014/main" id="{4C941B67-7F10-42E3-9784-26E3AC4FE98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7" y="1804"/>
                <a:ext cx="16" cy="19"/>
              </a:xfrm>
              <a:custGeom>
                <a:avLst/>
                <a:gdLst>
                  <a:gd name="T0" fmla="*/ 27 w 61"/>
                  <a:gd name="T1" fmla="*/ 0 h 77"/>
                  <a:gd name="T2" fmla="*/ 38 w 61"/>
                  <a:gd name="T3" fmla="*/ 0 h 77"/>
                  <a:gd name="T4" fmla="*/ 42 w 61"/>
                  <a:gd name="T5" fmla="*/ 1 h 77"/>
                  <a:gd name="T6" fmla="*/ 47 w 61"/>
                  <a:gd name="T7" fmla="*/ 2 h 77"/>
                  <a:gd name="T8" fmla="*/ 50 w 61"/>
                  <a:gd name="T9" fmla="*/ 4 h 77"/>
                  <a:gd name="T10" fmla="*/ 55 w 61"/>
                  <a:gd name="T11" fmla="*/ 7 h 77"/>
                  <a:gd name="T12" fmla="*/ 58 w 61"/>
                  <a:gd name="T13" fmla="*/ 12 h 77"/>
                  <a:gd name="T14" fmla="*/ 60 w 61"/>
                  <a:gd name="T15" fmla="*/ 16 h 77"/>
                  <a:gd name="T16" fmla="*/ 61 w 61"/>
                  <a:gd name="T17" fmla="*/ 20 h 77"/>
                  <a:gd name="T18" fmla="*/ 61 w 61"/>
                  <a:gd name="T19" fmla="*/ 26 h 77"/>
                  <a:gd name="T20" fmla="*/ 60 w 61"/>
                  <a:gd name="T21" fmla="*/ 52 h 77"/>
                  <a:gd name="T22" fmla="*/ 60 w 61"/>
                  <a:gd name="T23" fmla="*/ 58 h 77"/>
                  <a:gd name="T24" fmla="*/ 58 w 61"/>
                  <a:gd name="T25" fmla="*/ 62 h 77"/>
                  <a:gd name="T26" fmla="*/ 56 w 61"/>
                  <a:gd name="T27" fmla="*/ 67 h 77"/>
                  <a:gd name="T28" fmla="*/ 53 w 61"/>
                  <a:gd name="T29" fmla="*/ 70 h 77"/>
                  <a:gd name="T30" fmla="*/ 49 w 61"/>
                  <a:gd name="T31" fmla="*/ 73 h 77"/>
                  <a:gd name="T32" fmla="*/ 45 w 61"/>
                  <a:gd name="T33" fmla="*/ 75 h 77"/>
                  <a:gd name="T34" fmla="*/ 40 w 61"/>
                  <a:gd name="T35" fmla="*/ 77 h 77"/>
                  <a:gd name="T36" fmla="*/ 35 w 61"/>
                  <a:gd name="T37" fmla="*/ 77 h 77"/>
                  <a:gd name="T38" fmla="*/ 25 w 61"/>
                  <a:gd name="T39" fmla="*/ 77 h 77"/>
                  <a:gd name="T40" fmla="*/ 19 w 61"/>
                  <a:gd name="T41" fmla="*/ 76 h 77"/>
                  <a:gd name="T42" fmla="*/ 15 w 61"/>
                  <a:gd name="T43" fmla="*/ 75 h 77"/>
                  <a:gd name="T44" fmla="*/ 11 w 61"/>
                  <a:gd name="T45" fmla="*/ 72 h 77"/>
                  <a:gd name="T46" fmla="*/ 6 w 61"/>
                  <a:gd name="T47" fmla="*/ 69 h 77"/>
                  <a:gd name="T48" fmla="*/ 4 w 61"/>
                  <a:gd name="T49" fmla="*/ 65 h 77"/>
                  <a:gd name="T50" fmla="*/ 2 w 61"/>
                  <a:gd name="T51" fmla="*/ 61 h 77"/>
                  <a:gd name="T52" fmla="*/ 0 w 61"/>
                  <a:gd name="T53" fmla="*/ 56 h 77"/>
                  <a:gd name="T54" fmla="*/ 0 w 61"/>
                  <a:gd name="T55" fmla="*/ 51 h 77"/>
                  <a:gd name="T56" fmla="*/ 1 w 61"/>
                  <a:gd name="T57" fmla="*/ 23 h 77"/>
                  <a:gd name="T58" fmla="*/ 1 w 61"/>
                  <a:gd name="T59" fmla="*/ 19 h 77"/>
                  <a:gd name="T60" fmla="*/ 3 w 61"/>
                  <a:gd name="T61" fmla="*/ 14 h 77"/>
                  <a:gd name="T62" fmla="*/ 5 w 61"/>
                  <a:gd name="T63" fmla="*/ 10 h 77"/>
                  <a:gd name="T64" fmla="*/ 8 w 61"/>
                  <a:gd name="T65" fmla="*/ 6 h 77"/>
                  <a:gd name="T66" fmla="*/ 13 w 61"/>
                  <a:gd name="T67" fmla="*/ 3 h 77"/>
                  <a:gd name="T68" fmla="*/ 17 w 61"/>
                  <a:gd name="T69" fmla="*/ 1 h 77"/>
                  <a:gd name="T70" fmla="*/ 21 w 61"/>
                  <a:gd name="T71" fmla="*/ 0 h 77"/>
                  <a:gd name="T72" fmla="*/ 27 w 61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7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0" y="4"/>
                    </a:lnTo>
                    <a:lnTo>
                      <a:pt x="55" y="7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0"/>
                    </a:lnTo>
                    <a:lnTo>
                      <a:pt x="61" y="26"/>
                    </a:lnTo>
                    <a:lnTo>
                      <a:pt x="60" y="52"/>
                    </a:lnTo>
                    <a:lnTo>
                      <a:pt x="60" y="58"/>
                    </a:lnTo>
                    <a:lnTo>
                      <a:pt x="58" y="62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49" y="73"/>
                    </a:lnTo>
                    <a:lnTo>
                      <a:pt x="45" y="75"/>
                    </a:lnTo>
                    <a:lnTo>
                      <a:pt x="40" y="77"/>
                    </a:lnTo>
                    <a:lnTo>
                      <a:pt x="35" y="77"/>
                    </a:lnTo>
                    <a:lnTo>
                      <a:pt x="25" y="77"/>
                    </a:lnTo>
                    <a:lnTo>
                      <a:pt x="19" y="76"/>
                    </a:lnTo>
                    <a:lnTo>
                      <a:pt x="15" y="75"/>
                    </a:lnTo>
                    <a:lnTo>
                      <a:pt x="11" y="72"/>
                    </a:lnTo>
                    <a:lnTo>
                      <a:pt x="6" y="69"/>
                    </a:lnTo>
                    <a:lnTo>
                      <a:pt x="4" y="65"/>
                    </a:lnTo>
                    <a:lnTo>
                      <a:pt x="2" y="61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1" y="23"/>
                    </a:lnTo>
                    <a:lnTo>
                      <a:pt x="1" y="19"/>
                    </a:lnTo>
                    <a:lnTo>
                      <a:pt x="3" y="14"/>
                    </a:lnTo>
                    <a:lnTo>
                      <a:pt x="5" y="10"/>
                    </a:lnTo>
                    <a:lnTo>
                      <a:pt x="8" y="6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1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4" name="Freeform 338">
                <a:extLst>
                  <a:ext uri="{FF2B5EF4-FFF2-40B4-BE49-F238E27FC236}">
                    <a16:creationId xmlns:a16="http://schemas.microsoft.com/office/drawing/2014/main" id="{82BB497A-B2EC-49BB-AF44-E7B0150499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9" y="1803"/>
                <a:ext cx="15" cy="20"/>
              </a:xfrm>
              <a:custGeom>
                <a:avLst/>
                <a:gdLst>
                  <a:gd name="T0" fmla="*/ 26 w 61"/>
                  <a:gd name="T1" fmla="*/ 0 h 77"/>
                  <a:gd name="T2" fmla="*/ 37 w 61"/>
                  <a:gd name="T3" fmla="*/ 1 h 77"/>
                  <a:gd name="T4" fmla="*/ 42 w 61"/>
                  <a:gd name="T5" fmla="*/ 1 h 77"/>
                  <a:gd name="T6" fmla="*/ 46 w 61"/>
                  <a:gd name="T7" fmla="*/ 3 h 77"/>
                  <a:gd name="T8" fmla="*/ 51 w 61"/>
                  <a:gd name="T9" fmla="*/ 5 h 77"/>
                  <a:gd name="T10" fmla="*/ 55 w 61"/>
                  <a:gd name="T11" fmla="*/ 8 h 77"/>
                  <a:gd name="T12" fmla="*/ 57 w 61"/>
                  <a:gd name="T13" fmla="*/ 11 h 77"/>
                  <a:gd name="T14" fmla="*/ 59 w 61"/>
                  <a:gd name="T15" fmla="*/ 16 h 77"/>
                  <a:gd name="T16" fmla="*/ 61 w 61"/>
                  <a:gd name="T17" fmla="*/ 21 h 77"/>
                  <a:gd name="T18" fmla="*/ 61 w 61"/>
                  <a:gd name="T19" fmla="*/ 25 h 77"/>
                  <a:gd name="T20" fmla="*/ 60 w 61"/>
                  <a:gd name="T21" fmla="*/ 53 h 77"/>
                  <a:gd name="T22" fmla="*/ 60 w 61"/>
                  <a:gd name="T23" fmla="*/ 58 h 77"/>
                  <a:gd name="T24" fmla="*/ 58 w 61"/>
                  <a:gd name="T25" fmla="*/ 63 h 77"/>
                  <a:gd name="T26" fmla="*/ 56 w 61"/>
                  <a:gd name="T27" fmla="*/ 67 h 77"/>
                  <a:gd name="T28" fmla="*/ 53 w 61"/>
                  <a:gd name="T29" fmla="*/ 71 h 77"/>
                  <a:gd name="T30" fmla="*/ 48 w 61"/>
                  <a:gd name="T31" fmla="*/ 74 h 77"/>
                  <a:gd name="T32" fmla="*/ 44 w 61"/>
                  <a:gd name="T33" fmla="*/ 76 h 77"/>
                  <a:gd name="T34" fmla="*/ 40 w 61"/>
                  <a:gd name="T35" fmla="*/ 77 h 77"/>
                  <a:gd name="T36" fmla="*/ 34 w 61"/>
                  <a:gd name="T37" fmla="*/ 77 h 77"/>
                  <a:gd name="T38" fmla="*/ 24 w 61"/>
                  <a:gd name="T39" fmla="*/ 77 h 77"/>
                  <a:gd name="T40" fmla="*/ 19 w 61"/>
                  <a:gd name="T41" fmla="*/ 76 h 77"/>
                  <a:gd name="T42" fmla="*/ 14 w 61"/>
                  <a:gd name="T43" fmla="*/ 75 h 77"/>
                  <a:gd name="T44" fmla="*/ 11 w 61"/>
                  <a:gd name="T45" fmla="*/ 73 h 77"/>
                  <a:gd name="T46" fmla="*/ 6 w 61"/>
                  <a:gd name="T47" fmla="*/ 70 h 77"/>
                  <a:gd name="T48" fmla="*/ 3 w 61"/>
                  <a:gd name="T49" fmla="*/ 65 h 77"/>
                  <a:gd name="T50" fmla="*/ 1 w 61"/>
                  <a:gd name="T51" fmla="*/ 61 h 77"/>
                  <a:gd name="T52" fmla="*/ 0 w 61"/>
                  <a:gd name="T53" fmla="*/ 57 h 77"/>
                  <a:gd name="T54" fmla="*/ 0 w 61"/>
                  <a:gd name="T55" fmla="*/ 51 h 77"/>
                  <a:gd name="T56" fmla="*/ 1 w 61"/>
                  <a:gd name="T57" fmla="*/ 24 h 77"/>
                  <a:gd name="T58" fmla="*/ 1 w 61"/>
                  <a:gd name="T59" fmla="*/ 19 h 77"/>
                  <a:gd name="T60" fmla="*/ 3 w 61"/>
                  <a:gd name="T61" fmla="*/ 15 h 77"/>
                  <a:gd name="T62" fmla="*/ 5 w 61"/>
                  <a:gd name="T63" fmla="*/ 10 h 77"/>
                  <a:gd name="T64" fmla="*/ 9 w 61"/>
                  <a:gd name="T65" fmla="*/ 7 h 77"/>
                  <a:gd name="T66" fmla="*/ 12 w 61"/>
                  <a:gd name="T67" fmla="*/ 4 h 77"/>
                  <a:gd name="T68" fmla="*/ 16 w 61"/>
                  <a:gd name="T69" fmla="*/ 2 h 77"/>
                  <a:gd name="T70" fmla="*/ 22 w 61"/>
                  <a:gd name="T71" fmla="*/ 1 h 77"/>
                  <a:gd name="T72" fmla="*/ 26 w 61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7">
                    <a:moveTo>
                      <a:pt x="26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1" y="5"/>
                    </a:lnTo>
                    <a:lnTo>
                      <a:pt x="55" y="8"/>
                    </a:lnTo>
                    <a:lnTo>
                      <a:pt x="57" y="11"/>
                    </a:lnTo>
                    <a:lnTo>
                      <a:pt x="59" y="16"/>
                    </a:lnTo>
                    <a:lnTo>
                      <a:pt x="61" y="21"/>
                    </a:lnTo>
                    <a:lnTo>
                      <a:pt x="61" y="25"/>
                    </a:lnTo>
                    <a:lnTo>
                      <a:pt x="60" y="53"/>
                    </a:lnTo>
                    <a:lnTo>
                      <a:pt x="60" y="58"/>
                    </a:lnTo>
                    <a:lnTo>
                      <a:pt x="58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48" y="74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4" y="77"/>
                    </a:lnTo>
                    <a:lnTo>
                      <a:pt x="24" y="77"/>
                    </a:lnTo>
                    <a:lnTo>
                      <a:pt x="19" y="76"/>
                    </a:lnTo>
                    <a:lnTo>
                      <a:pt x="14" y="75"/>
                    </a:lnTo>
                    <a:lnTo>
                      <a:pt x="11" y="73"/>
                    </a:lnTo>
                    <a:lnTo>
                      <a:pt x="6" y="70"/>
                    </a:lnTo>
                    <a:lnTo>
                      <a:pt x="3" y="65"/>
                    </a:lnTo>
                    <a:lnTo>
                      <a:pt x="1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1" y="24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5" name="Freeform 339">
                <a:extLst>
                  <a:ext uri="{FF2B5EF4-FFF2-40B4-BE49-F238E27FC236}">
                    <a16:creationId xmlns:a16="http://schemas.microsoft.com/office/drawing/2014/main" id="{961F3C88-CAC2-4A8E-BE66-19AEB9A004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1" y="1804"/>
                <a:ext cx="16" cy="19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0 h 77"/>
                  <a:gd name="T4" fmla="*/ 42 w 62"/>
                  <a:gd name="T5" fmla="*/ 1 h 77"/>
                  <a:gd name="T6" fmla="*/ 47 w 62"/>
                  <a:gd name="T7" fmla="*/ 2 h 77"/>
                  <a:gd name="T8" fmla="*/ 51 w 62"/>
                  <a:gd name="T9" fmla="*/ 4 h 77"/>
                  <a:gd name="T10" fmla="*/ 54 w 62"/>
                  <a:gd name="T11" fmla="*/ 7 h 77"/>
                  <a:gd name="T12" fmla="*/ 57 w 62"/>
                  <a:gd name="T13" fmla="*/ 12 h 77"/>
                  <a:gd name="T14" fmla="*/ 60 w 62"/>
                  <a:gd name="T15" fmla="*/ 16 h 77"/>
                  <a:gd name="T16" fmla="*/ 61 w 62"/>
                  <a:gd name="T17" fmla="*/ 20 h 77"/>
                  <a:gd name="T18" fmla="*/ 62 w 62"/>
                  <a:gd name="T19" fmla="*/ 26 h 77"/>
                  <a:gd name="T20" fmla="*/ 61 w 62"/>
                  <a:gd name="T21" fmla="*/ 52 h 77"/>
                  <a:gd name="T22" fmla="*/ 60 w 62"/>
                  <a:gd name="T23" fmla="*/ 58 h 77"/>
                  <a:gd name="T24" fmla="*/ 59 w 62"/>
                  <a:gd name="T25" fmla="*/ 62 h 77"/>
                  <a:gd name="T26" fmla="*/ 56 w 62"/>
                  <a:gd name="T27" fmla="*/ 67 h 77"/>
                  <a:gd name="T28" fmla="*/ 53 w 62"/>
                  <a:gd name="T29" fmla="*/ 70 h 77"/>
                  <a:gd name="T30" fmla="*/ 49 w 62"/>
                  <a:gd name="T31" fmla="*/ 73 h 77"/>
                  <a:gd name="T32" fmla="*/ 45 w 62"/>
                  <a:gd name="T33" fmla="*/ 75 h 77"/>
                  <a:gd name="T34" fmla="*/ 40 w 62"/>
                  <a:gd name="T35" fmla="*/ 76 h 77"/>
                  <a:gd name="T36" fmla="*/ 35 w 62"/>
                  <a:gd name="T37" fmla="*/ 77 h 77"/>
                  <a:gd name="T38" fmla="*/ 24 w 62"/>
                  <a:gd name="T39" fmla="*/ 77 h 77"/>
                  <a:gd name="T40" fmla="*/ 20 w 62"/>
                  <a:gd name="T41" fmla="*/ 76 h 77"/>
                  <a:gd name="T42" fmla="*/ 14 w 62"/>
                  <a:gd name="T43" fmla="*/ 74 h 77"/>
                  <a:gd name="T44" fmla="*/ 10 w 62"/>
                  <a:gd name="T45" fmla="*/ 72 h 77"/>
                  <a:gd name="T46" fmla="*/ 7 w 62"/>
                  <a:gd name="T47" fmla="*/ 69 h 77"/>
                  <a:gd name="T48" fmla="*/ 4 w 62"/>
                  <a:gd name="T49" fmla="*/ 65 h 77"/>
                  <a:gd name="T50" fmla="*/ 1 w 62"/>
                  <a:gd name="T51" fmla="*/ 61 h 77"/>
                  <a:gd name="T52" fmla="*/ 0 w 62"/>
                  <a:gd name="T53" fmla="*/ 56 h 77"/>
                  <a:gd name="T54" fmla="*/ 0 w 62"/>
                  <a:gd name="T55" fmla="*/ 51 h 77"/>
                  <a:gd name="T56" fmla="*/ 0 w 62"/>
                  <a:gd name="T57" fmla="*/ 23 h 77"/>
                  <a:gd name="T58" fmla="*/ 1 w 62"/>
                  <a:gd name="T59" fmla="*/ 19 h 77"/>
                  <a:gd name="T60" fmla="*/ 2 w 62"/>
                  <a:gd name="T61" fmla="*/ 14 h 77"/>
                  <a:gd name="T62" fmla="*/ 6 w 62"/>
                  <a:gd name="T63" fmla="*/ 10 h 77"/>
                  <a:gd name="T64" fmla="*/ 9 w 62"/>
                  <a:gd name="T65" fmla="*/ 6 h 77"/>
                  <a:gd name="T66" fmla="*/ 12 w 62"/>
                  <a:gd name="T67" fmla="*/ 3 h 77"/>
                  <a:gd name="T68" fmla="*/ 17 w 62"/>
                  <a:gd name="T69" fmla="*/ 1 h 77"/>
                  <a:gd name="T70" fmla="*/ 21 w 62"/>
                  <a:gd name="T71" fmla="*/ 0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0"/>
                    </a:lnTo>
                    <a:lnTo>
                      <a:pt x="42" y="1"/>
                    </a:lnTo>
                    <a:lnTo>
                      <a:pt x="47" y="2"/>
                    </a:lnTo>
                    <a:lnTo>
                      <a:pt x="51" y="4"/>
                    </a:lnTo>
                    <a:lnTo>
                      <a:pt x="54" y="7"/>
                    </a:lnTo>
                    <a:lnTo>
                      <a:pt x="57" y="12"/>
                    </a:lnTo>
                    <a:lnTo>
                      <a:pt x="60" y="16"/>
                    </a:lnTo>
                    <a:lnTo>
                      <a:pt x="61" y="20"/>
                    </a:lnTo>
                    <a:lnTo>
                      <a:pt x="62" y="26"/>
                    </a:lnTo>
                    <a:lnTo>
                      <a:pt x="61" y="52"/>
                    </a:lnTo>
                    <a:lnTo>
                      <a:pt x="60" y="58"/>
                    </a:lnTo>
                    <a:lnTo>
                      <a:pt x="59" y="62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49" y="73"/>
                    </a:lnTo>
                    <a:lnTo>
                      <a:pt x="45" y="75"/>
                    </a:lnTo>
                    <a:lnTo>
                      <a:pt x="40" y="76"/>
                    </a:lnTo>
                    <a:lnTo>
                      <a:pt x="35" y="77"/>
                    </a:lnTo>
                    <a:lnTo>
                      <a:pt x="24" y="77"/>
                    </a:lnTo>
                    <a:lnTo>
                      <a:pt x="20" y="76"/>
                    </a:lnTo>
                    <a:lnTo>
                      <a:pt x="14" y="74"/>
                    </a:lnTo>
                    <a:lnTo>
                      <a:pt x="10" y="72"/>
                    </a:lnTo>
                    <a:lnTo>
                      <a:pt x="7" y="69"/>
                    </a:lnTo>
                    <a:lnTo>
                      <a:pt x="4" y="65"/>
                    </a:lnTo>
                    <a:lnTo>
                      <a:pt x="1" y="61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0" y="23"/>
                    </a:lnTo>
                    <a:lnTo>
                      <a:pt x="1" y="19"/>
                    </a:lnTo>
                    <a:lnTo>
                      <a:pt x="2" y="14"/>
                    </a:lnTo>
                    <a:lnTo>
                      <a:pt x="6" y="10"/>
                    </a:lnTo>
                    <a:lnTo>
                      <a:pt x="9" y="6"/>
                    </a:lnTo>
                    <a:lnTo>
                      <a:pt x="12" y="3"/>
                    </a:lnTo>
                    <a:lnTo>
                      <a:pt x="17" y="1"/>
                    </a:lnTo>
                    <a:lnTo>
                      <a:pt x="21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6" name="Freeform 340">
                <a:extLst>
                  <a:ext uri="{FF2B5EF4-FFF2-40B4-BE49-F238E27FC236}">
                    <a16:creationId xmlns:a16="http://schemas.microsoft.com/office/drawing/2014/main" id="{7F815577-135C-4D48-80F2-AAF442579B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2" y="1804"/>
                <a:ext cx="15" cy="19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1 h 77"/>
                  <a:gd name="T4" fmla="*/ 42 w 62"/>
                  <a:gd name="T5" fmla="*/ 1 h 77"/>
                  <a:gd name="T6" fmla="*/ 46 w 62"/>
                  <a:gd name="T7" fmla="*/ 3 h 77"/>
                  <a:gd name="T8" fmla="*/ 51 w 62"/>
                  <a:gd name="T9" fmla="*/ 5 h 77"/>
                  <a:gd name="T10" fmla="*/ 54 w 62"/>
                  <a:gd name="T11" fmla="*/ 8 h 77"/>
                  <a:gd name="T12" fmla="*/ 57 w 62"/>
                  <a:gd name="T13" fmla="*/ 12 h 77"/>
                  <a:gd name="T14" fmla="*/ 59 w 62"/>
                  <a:gd name="T15" fmla="*/ 16 h 77"/>
                  <a:gd name="T16" fmla="*/ 60 w 62"/>
                  <a:gd name="T17" fmla="*/ 21 h 77"/>
                  <a:gd name="T18" fmla="*/ 62 w 62"/>
                  <a:gd name="T19" fmla="*/ 26 h 77"/>
                  <a:gd name="T20" fmla="*/ 60 w 62"/>
                  <a:gd name="T21" fmla="*/ 54 h 77"/>
                  <a:gd name="T22" fmla="*/ 59 w 62"/>
                  <a:gd name="T23" fmla="*/ 58 h 77"/>
                  <a:gd name="T24" fmla="*/ 58 w 62"/>
                  <a:gd name="T25" fmla="*/ 63 h 77"/>
                  <a:gd name="T26" fmla="*/ 56 w 62"/>
                  <a:gd name="T27" fmla="*/ 68 h 77"/>
                  <a:gd name="T28" fmla="*/ 53 w 62"/>
                  <a:gd name="T29" fmla="*/ 71 h 77"/>
                  <a:gd name="T30" fmla="*/ 49 w 62"/>
                  <a:gd name="T31" fmla="*/ 74 h 77"/>
                  <a:gd name="T32" fmla="*/ 44 w 62"/>
                  <a:gd name="T33" fmla="*/ 76 h 77"/>
                  <a:gd name="T34" fmla="*/ 40 w 62"/>
                  <a:gd name="T35" fmla="*/ 77 h 77"/>
                  <a:gd name="T36" fmla="*/ 35 w 62"/>
                  <a:gd name="T37" fmla="*/ 77 h 77"/>
                  <a:gd name="T38" fmla="*/ 24 w 62"/>
                  <a:gd name="T39" fmla="*/ 77 h 77"/>
                  <a:gd name="T40" fmla="*/ 19 w 62"/>
                  <a:gd name="T41" fmla="*/ 76 h 77"/>
                  <a:gd name="T42" fmla="*/ 14 w 62"/>
                  <a:gd name="T43" fmla="*/ 75 h 77"/>
                  <a:gd name="T44" fmla="*/ 10 w 62"/>
                  <a:gd name="T45" fmla="*/ 73 h 77"/>
                  <a:gd name="T46" fmla="*/ 7 w 62"/>
                  <a:gd name="T47" fmla="*/ 70 h 77"/>
                  <a:gd name="T48" fmla="*/ 3 w 62"/>
                  <a:gd name="T49" fmla="*/ 65 h 77"/>
                  <a:gd name="T50" fmla="*/ 1 w 62"/>
                  <a:gd name="T51" fmla="*/ 61 h 77"/>
                  <a:gd name="T52" fmla="*/ 0 w 62"/>
                  <a:gd name="T53" fmla="*/ 57 h 77"/>
                  <a:gd name="T54" fmla="*/ 0 w 62"/>
                  <a:gd name="T55" fmla="*/ 51 h 77"/>
                  <a:gd name="T56" fmla="*/ 0 w 62"/>
                  <a:gd name="T57" fmla="*/ 24 h 77"/>
                  <a:gd name="T58" fmla="*/ 1 w 62"/>
                  <a:gd name="T59" fmla="*/ 19 h 77"/>
                  <a:gd name="T60" fmla="*/ 2 w 62"/>
                  <a:gd name="T61" fmla="*/ 15 h 77"/>
                  <a:gd name="T62" fmla="*/ 5 w 62"/>
                  <a:gd name="T63" fmla="*/ 10 h 77"/>
                  <a:gd name="T64" fmla="*/ 9 w 62"/>
                  <a:gd name="T65" fmla="*/ 7 h 77"/>
                  <a:gd name="T66" fmla="*/ 12 w 62"/>
                  <a:gd name="T67" fmla="*/ 4 h 77"/>
                  <a:gd name="T68" fmla="*/ 16 w 62"/>
                  <a:gd name="T69" fmla="*/ 2 h 77"/>
                  <a:gd name="T70" fmla="*/ 22 w 62"/>
                  <a:gd name="T71" fmla="*/ 1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1" y="5"/>
                    </a:lnTo>
                    <a:lnTo>
                      <a:pt x="54" y="8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0" y="21"/>
                    </a:lnTo>
                    <a:lnTo>
                      <a:pt x="62" y="26"/>
                    </a:lnTo>
                    <a:lnTo>
                      <a:pt x="60" y="54"/>
                    </a:lnTo>
                    <a:lnTo>
                      <a:pt x="59" y="58"/>
                    </a:lnTo>
                    <a:lnTo>
                      <a:pt x="58" y="63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49" y="74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5" y="77"/>
                    </a:lnTo>
                    <a:lnTo>
                      <a:pt x="24" y="77"/>
                    </a:lnTo>
                    <a:lnTo>
                      <a:pt x="19" y="76"/>
                    </a:lnTo>
                    <a:lnTo>
                      <a:pt x="14" y="75"/>
                    </a:lnTo>
                    <a:lnTo>
                      <a:pt x="10" y="73"/>
                    </a:lnTo>
                    <a:lnTo>
                      <a:pt x="7" y="70"/>
                    </a:lnTo>
                    <a:lnTo>
                      <a:pt x="3" y="65"/>
                    </a:lnTo>
                    <a:lnTo>
                      <a:pt x="1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0" y="24"/>
                    </a:lnTo>
                    <a:lnTo>
                      <a:pt x="1" y="19"/>
                    </a:lnTo>
                    <a:lnTo>
                      <a:pt x="2" y="15"/>
                    </a:lnTo>
                    <a:lnTo>
                      <a:pt x="5" y="10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7" name="Freeform 341">
                <a:extLst>
                  <a:ext uri="{FF2B5EF4-FFF2-40B4-BE49-F238E27FC236}">
                    <a16:creationId xmlns:a16="http://schemas.microsoft.com/office/drawing/2014/main" id="{D44DF6B2-6AB2-4577-91EF-C7795EACD4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45" y="1797"/>
                <a:ext cx="15" cy="20"/>
              </a:xfrm>
              <a:custGeom>
                <a:avLst/>
                <a:gdLst>
                  <a:gd name="T0" fmla="*/ 26 w 61"/>
                  <a:gd name="T1" fmla="*/ 0 h 77"/>
                  <a:gd name="T2" fmla="*/ 37 w 61"/>
                  <a:gd name="T3" fmla="*/ 1 h 77"/>
                  <a:gd name="T4" fmla="*/ 42 w 61"/>
                  <a:gd name="T5" fmla="*/ 1 h 77"/>
                  <a:gd name="T6" fmla="*/ 47 w 61"/>
                  <a:gd name="T7" fmla="*/ 3 h 77"/>
                  <a:gd name="T8" fmla="*/ 50 w 61"/>
                  <a:gd name="T9" fmla="*/ 5 h 77"/>
                  <a:gd name="T10" fmla="*/ 54 w 61"/>
                  <a:gd name="T11" fmla="*/ 8 h 77"/>
                  <a:gd name="T12" fmla="*/ 58 w 61"/>
                  <a:gd name="T13" fmla="*/ 12 h 77"/>
                  <a:gd name="T14" fmla="*/ 60 w 61"/>
                  <a:gd name="T15" fmla="*/ 16 h 77"/>
                  <a:gd name="T16" fmla="*/ 61 w 61"/>
                  <a:gd name="T17" fmla="*/ 21 h 77"/>
                  <a:gd name="T18" fmla="*/ 61 w 61"/>
                  <a:gd name="T19" fmla="*/ 26 h 77"/>
                  <a:gd name="T20" fmla="*/ 60 w 61"/>
                  <a:gd name="T21" fmla="*/ 54 h 77"/>
                  <a:gd name="T22" fmla="*/ 60 w 61"/>
                  <a:gd name="T23" fmla="*/ 58 h 77"/>
                  <a:gd name="T24" fmla="*/ 58 w 61"/>
                  <a:gd name="T25" fmla="*/ 63 h 77"/>
                  <a:gd name="T26" fmla="*/ 56 w 61"/>
                  <a:gd name="T27" fmla="*/ 68 h 77"/>
                  <a:gd name="T28" fmla="*/ 52 w 61"/>
                  <a:gd name="T29" fmla="*/ 71 h 77"/>
                  <a:gd name="T30" fmla="*/ 49 w 61"/>
                  <a:gd name="T31" fmla="*/ 74 h 77"/>
                  <a:gd name="T32" fmla="*/ 45 w 61"/>
                  <a:gd name="T33" fmla="*/ 76 h 77"/>
                  <a:gd name="T34" fmla="*/ 39 w 61"/>
                  <a:gd name="T35" fmla="*/ 77 h 77"/>
                  <a:gd name="T36" fmla="*/ 35 w 61"/>
                  <a:gd name="T37" fmla="*/ 77 h 77"/>
                  <a:gd name="T38" fmla="*/ 24 w 61"/>
                  <a:gd name="T39" fmla="*/ 77 h 77"/>
                  <a:gd name="T40" fmla="*/ 19 w 61"/>
                  <a:gd name="T41" fmla="*/ 76 h 77"/>
                  <a:gd name="T42" fmla="*/ 15 w 61"/>
                  <a:gd name="T43" fmla="*/ 75 h 77"/>
                  <a:gd name="T44" fmla="*/ 10 w 61"/>
                  <a:gd name="T45" fmla="*/ 73 h 77"/>
                  <a:gd name="T46" fmla="*/ 6 w 61"/>
                  <a:gd name="T47" fmla="*/ 70 h 77"/>
                  <a:gd name="T48" fmla="*/ 4 w 61"/>
                  <a:gd name="T49" fmla="*/ 66 h 77"/>
                  <a:gd name="T50" fmla="*/ 2 w 61"/>
                  <a:gd name="T51" fmla="*/ 61 h 77"/>
                  <a:gd name="T52" fmla="*/ 0 w 61"/>
                  <a:gd name="T53" fmla="*/ 57 h 77"/>
                  <a:gd name="T54" fmla="*/ 0 w 61"/>
                  <a:gd name="T55" fmla="*/ 52 h 77"/>
                  <a:gd name="T56" fmla="*/ 1 w 61"/>
                  <a:gd name="T57" fmla="*/ 25 h 77"/>
                  <a:gd name="T58" fmla="*/ 1 w 61"/>
                  <a:gd name="T59" fmla="*/ 19 h 77"/>
                  <a:gd name="T60" fmla="*/ 3 w 61"/>
                  <a:gd name="T61" fmla="*/ 15 h 77"/>
                  <a:gd name="T62" fmla="*/ 5 w 61"/>
                  <a:gd name="T63" fmla="*/ 11 h 77"/>
                  <a:gd name="T64" fmla="*/ 8 w 61"/>
                  <a:gd name="T65" fmla="*/ 7 h 77"/>
                  <a:gd name="T66" fmla="*/ 12 w 61"/>
                  <a:gd name="T67" fmla="*/ 4 h 77"/>
                  <a:gd name="T68" fmla="*/ 17 w 61"/>
                  <a:gd name="T69" fmla="*/ 2 h 77"/>
                  <a:gd name="T70" fmla="*/ 21 w 61"/>
                  <a:gd name="T71" fmla="*/ 1 h 77"/>
                  <a:gd name="T72" fmla="*/ 26 w 61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7">
                    <a:moveTo>
                      <a:pt x="26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7" y="3"/>
                    </a:lnTo>
                    <a:lnTo>
                      <a:pt x="50" y="5"/>
                    </a:lnTo>
                    <a:lnTo>
                      <a:pt x="54" y="8"/>
                    </a:lnTo>
                    <a:lnTo>
                      <a:pt x="58" y="12"/>
                    </a:lnTo>
                    <a:lnTo>
                      <a:pt x="60" y="16"/>
                    </a:lnTo>
                    <a:lnTo>
                      <a:pt x="61" y="21"/>
                    </a:lnTo>
                    <a:lnTo>
                      <a:pt x="61" y="26"/>
                    </a:lnTo>
                    <a:lnTo>
                      <a:pt x="60" y="54"/>
                    </a:lnTo>
                    <a:lnTo>
                      <a:pt x="60" y="58"/>
                    </a:lnTo>
                    <a:lnTo>
                      <a:pt x="58" y="63"/>
                    </a:lnTo>
                    <a:lnTo>
                      <a:pt x="56" y="68"/>
                    </a:lnTo>
                    <a:lnTo>
                      <a:pt x="52" y="71"/>
                    </a:lnTo>
                    <a:lnTo>
                      <a:pt x="49" y="74"/>
                    </a:lnTo>
                    <a:lnTo>
                      <a:pt x="45" y="76"/>
                    </a:lnTo>
                    <a:lnTo>
                      <a:pt x="39" y="77"/>
                    </a:lnTo>
                    <a:lnTo>
                      <a:pt x="35" y="77"/>
                    </a:lnTo>
                    <a:lnTo>
                      <a:pt x="24" y="77"/>
                    </a:lnTo>
                    <a:lnTo>
                      <a:pt x="19" y="76"/>
                    </a:lnTo>
                    <a:lnTo>
                      <a:pt x="15" y="75"/>
                    </a:lnTo>
                    <a:lnTo>
                      <a:pt x="10" y="73"/>
                    </a:lnTo>
                    <a:lnTo>
                      <a:pt x="6" y="70"/>
                    </a:lnTo>
                    <a:lnTo>
                      <a:pt x="4" y="66"/>
                    </a:lnTo>
                    <a:lnTo>
                      <a:pt x="2" y="61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8" y="7"/>
                    </a:lnTo>
                    <a:lnTo>
                      <a:pt x="12" y="4"/>
                    </a:lnTo>
                    <a:lnTo>
                      <a:pt x="17" y="2"/>
                    </a:lnTo>
                    <a:lnTo>
                      <a:pt x="21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8" name="Freeform 342">
                <a:extLst>
                  <a:ext uri="{FF2B5EF4-FFF2-40B4-BE49-F238E27FC236}">
                    <a16:creationId xmlns:a16="http://schemas.microsoft.com/office/drawing/2014/main" id="{0E23114C-EE78-43D5-BCCC-5C4F819D39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7" y="1797"/>
                <a:ext cx="15" cy="20"/>
              </a:xfrm>
              <a:custGeom>
                <a:avLst/>
                <a:gdLst>
                  <a:gd name="T0" fmla="*/ 27 w 62"/>
                  <a:gd name="T1" fmla="*/ 0 h 77"/>
                  <a:gd name="T2" fmla="*/ 38 w 62"/>
                  <a:gd name="T3" fmla="*/ 0 h 77"/>
                  <a:gd name="T4" fmla="*/ 44 w 62"/>
                  <a:gd name="T5" fmla="*/ 1 h 77"/>
                  <a:gd name="T6" fmla="*/ 48 w 62"/>
                  <a:gd name="T7" fmla="*/ 3 h 77"/>
                  <a:gd name="T8" fmla="*/ 52 w 62"/>
                  <a:gd name="T9" fmla="*/ 5 h 77"/>
                  <a:gd name="T10" fmla="*/ 55 w 62"/>
                  <a:gd name="T11" fmla="*/ 8 h 77"/>
                  <a:gd name="T12" fmla="*/ 59 w 62"/>
                  <a:gd name="T13" fmla="*/ 12 h 77"/>
                  <a:gd name="T14" fmla="*/ 61 w 62"/>
                  <a:gd name="T15" fmla="*/ 16 h 77"/>
                  <a:gd name="T16" fmla="*/ 62 w 62"/>
                  <a:gd name="T17" fmla="*/ 21 h 77"/>
                  <a:gd name="T18" fmla="*/ 62 w 62"/>
                  <a:gd name="T19" fmla="*/ 26 h 77"/>
                  <a:gd name="T20" fmla="*/ 62 w 62"/>
                  <a:gd name="T21" fmla="*/ 54 h 77"/>
                  <a:gd name="T22" fmla="*/ 61 w 62"/>
                  <a:gd name="T23" fmla="*/ 58 h 77"/>
                  <a:gd name="T24" fmla="*/ 60 w 62"/>
                  <a:gd name="T25" fmla="*/ 63 h 77"/>
                  <a:gd name="T26" fmla="*/ 56 w 62"/>
                  <a:gd name="T27" fmla="*/ 67 h 77"/>
                  <a:gd name="T28" fmla="*/ 53 w 62"/>
                  <a:gd name="T29" fmla="*/ 71 h 77"/>
                  <a:gd name="T30" fmla="*/ 50 w 62"/>
                  <a:gd name="T31" fmla="*/ 74 h 77"/>
                  <a:gd name="T32" fmla="*/ 46 w 62"/>
                  <a:gd name="T33" fmla="*/ 76 h 77"/>
                  <a:gd name="T34" fmla="*/ 41 w 62"/>
                  <a:gd name="T35" fmla="*/ 77 h 77"/>
                  <a:gd name="T36" fmla="*/ 36 w 62"/>
                  <a:gd name="T37" fmla="*/ 77 h 77"/>
                  <a:gd name="T38" fmla="*/ 25 w 62"/>
                  <a:gd name="T39" fmla="*/ 77 h 77"/>
                  <a:gd name="T40" fmla="*/ 20 w 62"/>
                  <a:gd name="T41" fmla="*/ 76 h 77"/>
                  <a:gd name="T42" fmla="*/ 16 w 62"/>
                  <a:gd name="T43" fmla="*/ 75 h 77"/>
                  <a:gd name="T44" fmla="*/ 11 w 62"/>
                  <a:gd name="T45" fmla="*/ 73 h 77"/>
                  <a:gd name="T46" fmla="*/ 8 w 62"/>
                  <a:gd name="T47" fmla="*/ 70 h 77"/>
                  <a:gd name="T48" fmla="*/ 5 w 62"/>
                  <a:gd name="T49" fmla="*/ 66 h 77"/>
                  <a:gd name="T50" fmla="*/ 3 w 62"/>
                  <a:gd name="T51" fmla="*/ 61 h 77"/>
                  <a:gd name="T52" fmla="*/ 2 w 62"/>
                  <a:gd name="T53" fmla="*/ 57 h 77"/>
                  <a:gd name="T54" fmla="*/ 0 w 62"/>
                  <a:gd name="T55" fmla="*/ 52 h 77"/>
                  <a:gd name="T56" fmla="*/ 2 w 62"/>
                  <a:gd name="T57" fmla="*/ 25 h 77"/>
                  <a:gd name="T58" fmla="*/ 3 w 62"/>
                  <a:gd name="T59" fmla="*/ 19 h 77"/>
                  <a:gd name="T60" fmla="*/ 4 w 62"/>
                  <a:gd name="T61" fmla="*/ 15 h 77"/>
                  <a:gd name="T62" fmla="*/ 6 w 62"/>
                  <a:gd name="T63" fmla="*/ 11 h 77"/>
                  <a:gd name="T64" fmla="*/ 9 w 62"/>
                  <a:gd name="T65" fmla="*/ 7 h 77"/>
                  <a:gd name="T66" fmla="*/ 13 w 62"/>
                  <a:gd name="T67" fmla="*/ 4 h 77"/>
                  <a:gd name="T68" fmla="*/ 18 w 62"/>
                  <a:gd name="T69" fmla="*/ 2 h 77"/>
                  <a:gd name="T70" fmla="*/ 22 w 62"/>
                  <a:gd name="T71" fmla="*/ 0 h 77"/>
                  <a:gd name="T72" fmla="*/ 27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7" y="0"/>
                    </a:moveTo>
                    <a:lnTo>
                      <a:pt x="38" y="0"/>
                    </a:lnTo>
                    <a:lnTo>
                      <a:pt x="44" y="1"/>
                    </a:lnTo>
                    <a:lnTo>
                      <a:pt x="48" y="3"/>
                    </a:lnTo>
                    <a:lnTo>
                      <a:pt x="52" y="5"/>
                    </a:lnTo>
                    <a:lnTo>
                      <a:pt x="55" y="8"/>
                    </a:lnTo>
                    <a:lnTo>
                      <a:pt x="59" y="12"/>
                    </a:lnTo>
                    <a:lnTo>
                      <a:pt x="61" y="16"/>
                    </a:lnTo>
                    <a:lnTo>
                      <a:pt x="62" y="21"/>
                    </a:lnTo>
                    <a:lnTo>
                      <a:pt x="62" y="26"/>
                    </a:lnTo>
                    <a:lnTo>
                      <a:pt x="62" y="54"/>
                    </a:lnTo>
                    <a:lnTo>
                      <a:pt x="61" y="58"/>
                    </a:lnTo>
                    <a:lnTo>
                      <a:pt x="60" y="63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50" y="74"/>
                    </a:lnTo>
                    <a:lnTo>
                      <a:pt x="46" y="76"/>
                    </a:lnTo>
                    <a:lnTo>
                      <a:pt x="41" y="77"/>
                    </a:lnTo>
                    <a:lnTo>
                      <a:pt x="36" y="77"/>
                    </a:lnTo>
                    <a:lnTo>
                      <a:pt x="25" y="77"/>
                    </a:lnTo>
                    <a:lnTo>
                      <a:pt x="20" y="76"/>
                    </a:lnTo>
                    <a:lnTo>
                      <a:pt x="16" y="75"/>
                    </a:lnTo>
                    <a:lnTo>
                      <a:pt x="11" y="73"/>
                    </a:lnTo>
                    <a:lnTo>
                      <a:pt x="8" y="70"/>
                    </a:lnTo>
                    <a:lnTo>
                      <a:pt x="5" y="66"/>
                    </a:lnTo>
                    <a:lnTo>
                      <a:pt x="3" y="61"/>
                    </a:lnTo>
                    <a:lnTo>
                      <a:pt x="2" y="57"/>
                    </a:lnTo>
                    <a:lnTo>
                      <a:pt x="0" y="52"/>
                    </a:lnTo>
                    <a:lnTo>
                      <a:pt x="2" y="25"/>
                    </a:lnTo>
                    <a:lnTo>
                      <a:pt x="3" y="19"/>
                    </a:lnTo>
                    <a:lnTo>
                      <a:pt x="4" y="15"/>
                    </a:lnTo>
                    <a:lnTo>
                      <a:pt x="6" y="11"/>
                    </a:lnTo>
                    <a:lnTo>
                      <a:pt x="9" y="7"/>
                    </a:lnTo>
                    <a:lnTo>
                      <a:pt x="13" y="4"/>
                    </a:lnTo>
                    <a:lnTo>
                      <a:pt x="18" y="2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39" name="Freeform 343">
                <a:extLst>
                  <a:ext uri="{FF2B5EF4-FFF2-40B4-BE49-F238E27FC236}">
                    <a16:creationId xmlns:a16="http://schemas.microsoft.com/office/drawing/2014/main" id="{532143FF-37D7-47F6-8C8F-1B4441ECB9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10" y="1797"/>
                <a:ext cx="15" cy="19"/>
              </a:xfrm>
              <a:custGeom>
                <a:avLst/>
                <a:gdLst>
                  <a:gd name="T0" fmla="*/ 26 w 61"/>
                  <a:gd name="T1" fmla="*/ 0 h 77"/>
                  <a:gd name="T2" fmla="*/ 36 w 61"/>
                  <a:gd name="T3" fmla="*/ 1 h 77"/>
                  <a:gd name="T4" fmla="*/ 42 w 61"/>
                  <a:gd name="T5" fmla="*/ 1 h 77"/>
                  <a:gd name="T6" fmla="*/ 46 w 61"/>
                  <a:gd name="T7" fmla="*/ 3 h 77"/>
                  <a:gd name="T8" fmla="*/ 50 w 61"/>
                  <a:gd name="T9" fmla="*/ 5 h 77"/>
                  <a:gd name="T10" fmla="*/ 55 w 61"/>
                  <a:gd name="T11" fmla="*/ 8 h 77"/>
                  <a:gd name="T12" fmla="*/ 57 w 61"/>
                  <a:gd name="T13" fmla="*/ 12 h 77"/>
                  <a:gd name="T14" fmla="*/ 59 w 61"/>
                  <a:gd name="T15" fmla="*/ 16 h 77"/>
                  <a:gd name="T16" fmla="*/ 61 w 61"/>
                  <a:gd name="T17" fmla="*/ 21 h 77"/>
                  <a:gd name="T18" fmla="*/ 61 w 61"/>
                  <a:gd name="T19" fmla="*/ 26 h 77"/>
                  <a:gd name="T20" fmla="*/ 60 w 61"/>
                  <a:gd name="T21" fmla="*/ 54 h 77"/>
                  <a:gd name="T22" fmla="*/ 60 w 61"/>
                  <a:gd name="T23" fmla="*/ 58 h 77"/>
                  <a:gd name="T24" fmla="*/ 58 w 61"/>
                  <a:gd name="T25" fmla="*/ 63 h 77"/>
                  <a:gd name="T26" fmla="*/ 56 w 61"/>
                  <a:gd name="T27" fmla="*/ 68 h 77"/>
                  <a:gd name="T28" fmla="*/ 52 w 61"/>
                  <a:gd name="T29" fmla="*/ 71 h 77"/>
                  <a:gd name="T30" fmla="*/ 49 w 61"/>
                  <a:gd name="T31" fmla="*/ 74 h 77"/>
                  <a:gd name="T32" fmla="*/ 45 w 61"/>
                  <a:gd name="T33" fmla="*/ 76 h 77"/>
                  <a:gd name="T34" fmla="*/ 39 w 61"/>
                  <a:gd name="T35" fmla="*/ 77 h 77"/>
                  <a:gd name="T36" fmla="*/ 34 w 61"/>
                  <a:gd name="T37" fmla="*/ 77 h 77"/>
                  <a:gd name="T38" fmla="*/ 24 w 61"/>
                  <a:gd name="T39" fmla="*/ 77 h 77"/>
                  <a:gd name="T40" fmla="*/ 19 w 61"/>
                  <a:gd name="T41" fmla="*/ 76 h 77"/>
                  <a:gd name="T42" fmla="*/ 15 w 61"/>
                  <a:gd name="T43" fmla="*/ 75 h 77"/>
                  <a:gd name="T44" fmla="*/ 10 w 61"/>
                  <a:gd name="T45" fmla="*/ 73 h 77"/>
                  <a:gd name="T46" fmla="*/ 6 w 61"/>
                  <a:gd name="T47" fmla="*/ 70 h 77"/>
                  <a:gd name="T48" fmla="*/ 4 w 61"/>
                  <a:gd name="T49" fmla="*/ 65 h 77"/>
                  <a:gd name="T50" fmla="*/ 2 w 61"/>
                  <a:gd name="T51" fmla="*/ 61 h 77"/>
                  <a:gd name="T52" fmla="*/ 0 w 61"/>
                  <a:gd name="T53" fmla="*/ 57 h 77"/>
                  <a:gd name="T54" fmla="*/ 0 w 61"/>
                  <a:gd name="T55" fmla="*/ 51 h 77"/>
                  <a:gd name="T56" fmla="*/ 1 w 61"/>
                  <a:gd name="T57" fmla="*/ 25 h 77"/>
                  <a:gd name="T58" fmla="*/ 1 w 61"/>
                  <a:gd name="T59" fmla="*/ 19 h 77"/>
                  <a:gd name="T60" fmla="*/ 3 w 61"/>
                  <a:gd name="T61" fmla="*/ 15 h 77"/>
                  <a:gd name="T62" fmla="*/ 5 w 61"/>
                  <a:gd name="T63" fmla="*/ 10 h 77"/>
                  <a:gd name="T64" fmla="*/ 8 w 61"/>
                  <a:gd name="T65" fmla="*/ 7 h 77"/>
                  <a:gd name="T66" fmla="*/ 11 w 61"/>
                  <a:gd name="T67" fmla="*/ 4 h 77"/>
                  <a:gd name="T68" fmla="*/ 16 w 61"/>
                  <a:gd name="T69" fmla="*/ 2 h 77"/>
                  <a:gd name="T70" fmla="*/ 21 w 61"/>
                  <a:gd name="T71" fmla="*/ 1 h 77"/>
                  <a:gd name="T72" fmla="*/ 26 w 61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7">
                    <a:moveTo>
                      <a:pt x="26" y="0"/>
                    </a:moveTo>
                    <a:lnTo>
                      <a:pt x="36" y="1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0" y="5"/>
                    </a:lnTo>
                    <a:lnTo>
                      <a:pt x="55" y="8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1" y="21"/>
                    </a:lnTo>
                    <a:lnTo>
                      <a:pt x="61" y="26"/>
                    </a:lnTo>
                    <a:lnTo>
                      <a:pt x="60" y="54"/>
                    </a:lnTo>
                    <a:lnTo>
                      <a:pt x="60" y="58"/>
                    </a:lnTo>
                    <a:lnTo>
                      <a:pt x="58" y="63"/>
                    </a:lnTo>
                    <a:lnTo>
                      <a:pt x="56" y="68"/>
                    </a:lnTo>
                    <a:lnTo>
                      <a:pt x="52" y="71"/>
                    </a:lnTo>
                    <a:lnTo>
                      <a:pt x="49" y="74"/>
                    </a:lnTo>
                    <a:lnTo>
                      <a:pt x="45" y="76"/>
                    </a:lnTo>
                    <a:lnTo>
                      <a:pt x="39" y="77"/>
                    </a:lnTo>
                    <a:lnTo>
                      <a:pt x="34" y="77"/>
                    </a:lnTo>
                    <a:lnTo>
                      <a:pt x="24" y="77"/>
                    </a:lnTo>
                    <a:lnTo>
                      <a:pt x="19" y="76"/>
                    </a:lnTo>
                    <a:lnTo>
                      <a:pt x="15" y="75"/>
                    </a:lnTo>
                    <a:lnTo>
                      <a:pt x="10" y="73"/>
                    </a:lnTo>
                    <a:lnTo>
                      <a:pt x="6" y="70"/>
                    </a:lnTo>
                    <a:lnTo>
                      <a:pt x="4" y="65"/>
                    </a:lnTo>
                    <a:lnTo>
                      <a:pt x="2" y="61"/>
                    </a:lnTo>
                    <a:lnTo>
                      <a:pt x="0" y="57"/>
                    </a:lnTo>
                    <a:lnTo>
                      <a:pt x="0" y="51"/>
                    </a:lnTo>
                    <a:lnTo>
                      <a:pt x="1" y="25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5" y="10"/>
                    </a:lnTo>
                    <a:lnTo>
                      <a:pt x="8" y="7"/>
                    </a:lnTo>
                    <a:lnTo>
                      <a:pt x="11" y="4"/>
                    </a:lnTo>
                    <a:lnTo>
                      <a:pt x="16" y="2"/>
                    </a:lnTo>
                    <a:lnTo>
                      <a:pt x="21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0" name="Freeform 344">
                <a:extLst>
                  <a:ext uri="{FF2B5EF4-FFF2-40B4-BE49-F238E27FC236}">
                    <a16:creationId xmlns:a16="http://schemas.microsoft.com/office/drawing/2014/main" id="{8E78775A-7A97-403C-8C19-CDFA26F145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2" y="1797"/>
                <a:ext cx="16" cy="20"/>
              </a:xfrm>
              <a:custGeom>
                <a:avLst/>
                <a:gdLst>
                  <a:gd name="T0" fmla="*/ 27 w 62"/>
                  <a:gd name="T1" fmla="*/ 0 h 77"/>
                  <a:gd name="T2" fmla="*/ 38 w 62"/>
                  <a:gd name="T3" fmla="*/ 1 h 77"/>
                  <a:gd name="T4" fmla="*/ 42 w 62"/>
                  <a:gd name="T5" fmla="*/ 1 h 77"/>
                  <a:gd name="T6" fmla="*/ 48 w 62"/>
                  <a:gd name="T7" fmla="*/ 3 h 77"/>
                  <a:gd name="T8" fmla="*/ 51 w 62"/>
                  <a:gd name="T9" fmla="*/ 5 h 77"/>
                  <a:gd name="T10" fmla="*/ 55 w 62"/>
                  <a:gd name="T11" fmla="*/ 8 h 77"/>
                  <a:gd name="T12" fmla="*/ 59 w 62"/>
                  <a:gd name="T13" fmla="*/ 13 h 77"/>
                  <a:gd name="T14" fmla="*/ 61 w 62"/>
                  <a:gd name="T15" fmla="*/ 17 h 77"/>
                  <a:gd name="T16" fmla="*/ 62 w 62"/>
                  <a:gd name="T17" fmla="*/ 21 h 77"/>
                  <a:gd name="T18" fmla="*/ 62 w 62"/>
                  <a:gd name="T19" fmla="*/ 27 h 77"/>
                  <a:gd name="T20" fmla="*/ 61 w 62"/>
                  <a:gd name="T21" fmla="*/ 54 h 77"/>
                  <a:gd name="T22" fmla="*/ 61 w 62"/>
                  <a:gd name="T23" fmla="*/ 59 h 77"/>
                  <a:gd name="T24" fmla="*/ 59 w 62"/>
                  <a:gd name="T25" fmla="*/ 63 h 77"/>
                  <a:gd name="T26" fmla="*/ 56 w 62"/>
                  <a:gd name="T27" fmla="*/ 68 h 77"/>
                  <a:gd name="T28" fmla="*/ 53 w 62"/>
                  <a:gd name="T29" fmla="*/ 71 h 77"/>
                  <a:gd name="T30" fmla="*/ 50 w 62"/>
                  <a:gd name="T31" fmla="*/ 74 h 77"/>
                  <a:gd name="T32" fmla="*/ 46 w 62"/>
                  <a:gd name="T33" fmla="*/ 76 h 77"/>
                  <a:gd name="T34" fmla="*/ 40 w 62"/>
                  <a:gd name="T35" fmla="*/ 77 h 77"/>
                  <a:gd name="T36" fmla="*/ 36 w 62"/>
                  <a:gd name="T37" fmla="*/ 77 h 77"/>
                  <a:gd name="T38" fmla="*/ 25 w 62"/>
                  <a:gd name="T39" fmla="*/ 77 h 77"/>
                  <a:gd name="T40" fmla="*/ 20 w 62"/>
                  <a:gd name="T41" fmla="*/ 77 h 77"/>
                  <a:gd name="T42" fmla="*/ 15 w 62"/>
                  <a:gd name="T43" fmla="*/ 75 h 77"/>
                  <a:gd name="T44" fmla="*/ 11 w 62"/>
                  <a:gd name="T45" fmla="*/ 73 h 77"/>
                  <a:gd name="T46" fmla="*/ 7 w 62"/>
                  <a:gd name="T47" fmla="*/ 70 h 77"/>
                  <a:gd name="T48" fmla="*/ 5 w 62"/>
                  <a:gd name="T49" fmla="*/ 66 h 77"/>
                  <a:gd name="T50" fmla="*/ 3 w 62"/>
                  <a:gd name="T51" fmla="*/ 61 h 77"/>
                  <a:gd name="T52" fmla="*/ 0 w 62"/>
                  <a:gd name="T53" fmla="*/ 57 h 77"/>
                  <a:gd name="T54" fmla="*/ 0 w 62"/>
                  <a:gd name="T55" fmla="*/ 52 h 77"/>
                  <a:gd name="T56" fmla="*/ 1 w 62"/>
                  <a:gd name="T57" fmla="*/ 25 h 77"/>
                  <a:gd name="T58" fmla="*/ 1 w 62"/>
                  <a:gd name="T59" fmla="*/ 19 h 77"/>
                  <a:gd name="T60" fmla="*/ 4 w 62"/>
                  <a:gd name="T61" fmla="*/ 15 h 77"/>
                  <a:gd name="T62" fmla="*/ 6 w 62"/>
                  <a:gd name="T63" fmla="*/ 11 h 77"/>
                  <a:gd name="T64" fmla="*/ 9 w 62"/>
                  <a:gd name="T65" fmla="*/ 7 h 77"/>
                  <a:gd name="T66" fmla="*/ 13 w 62"/>
                  <a:gd name="T67" fmla="*/ 4 h 77"/>
                  <a:gd name="T68" fmla="*/ 18 w 62"/>
                  <a:gd name="T69" fmla="*/ 2 h 77"/>
                  <a:gd name="T70" fmla="*/ 22 w 62"/>
                  <a:gd name="T71" fmla="*/ 1 h 77"/>
                  <a:gd name="T72" fmla="*/ 27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7" y="0"/>
                    </a:moveTo>
                    <a:lnTo>
                      <a:pt x="38" y="1"/>
                    </a:lnTo>
                    <a:lnTo>
                      <a:pt x="42" y="1"/>
                    </a:lnTo>
                    <a:lnTo>
                      <a:pt x="48" y="3"/>
                    </a:lnTo>
                    <a:lnTo>
                      <a:pt x="51" y="5"/>
                    </a:lnTo>
                    <a:lnTo>
                      <a:pt x="55" y="8"/>
                    </a:lnTo>
                    <a:lnTo>
                      <a:pt x="59" y="13"/>
                    </a:lnTo>
                    <a:lnTo>
                      <a:pt x="61" y="17"/>
                    </a:lnTo>
                    <a:lnTo>
                      <a:pt x="62" y="21"/>
                    </a:lnTo>
                    <a:lnTo>
                      <a:pt x="62" y="27"/>
                    </a:lnTo>
                    <a:lnTo>
                      <a:pt x="61" y="54"/>
                    </a:lnTo>
                    <a:lnTo>
                      <a:pt x="61" y="59"/>
                    </a:lnTo>
                    <a:lnTo>
                      <a:pt x="59" y="63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50" y="74"/>
                    </a:lnTo>
                    <a:lnTo>
                      <a:pt x="46" y="76"/>
                    </a:lnTo>
                    <a:lnTo>
                      <a:pt x="40" y="77"/>
                    </a:lnTo>
                    <a:lnTo>
                      <a:pt x="36" y="77"/>
                    </a:lnTo>
                    <a:lnTo>
                      <a:pt x="25" y="77"/>
                    </a:lnTo>
                    <a:lnTo>
                      <a:pt x="20" y="77"/>
                    </a:lnTo>
                    <a:lnTo>
                      <a:pt x="15" y="75"/>
                    </a:lnTo>
                    <a:lnTo>
                      <a:pt x="11" y="73"/>
                    </a:lnTo>
                    <a:lnTo>
                      <a:pt x="7" y="70"/>
                    </a:lnTo>
                    <a:lnTo>
                      <a:pt x="5" y="66"/>
                    </a:lnTo>
                    <a:lnTo>
                      <a:pt x="3" y="61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1" y="19"/>
                    </a:lnTo>
                    <a:lnTo>
                      <a:pt x="4" y="15"/>
                    </a:lnTo>
                    <a:lnTo>
                      <a:pt x="6" y="11"/>
                    </a:lnTo>
                    <a:lnTo>
                      <a:pt x="9" y="7"/>
                    </a:lnTo>
                    <a:lnTo>
                      <a:pt x="13" y="4"/>
                    </a:lnTo>
                    <a:lnTo>
                      <a:pt x="18" y="2"/>
                    </a:lnTo>
                    <a:lnTo>
                      <a:pt x="22" y="1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1" name="Freeform 345">
                <a:extLst>
                  <a:ext uri="{FF2B5EF4-FFF2-40B4-BE49-F238E27FC236}">
                    <a16:creationId xmlns:a16="http://schemas.microsoft.com/office/drawing/2014/main" id="{A95B3778-4301-4AC3-BD04-73CDF31DE9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75" y="1797"/>
                <a:ext cx="15" cy="19"/>
              </a:xfrm>
              <a:custGeom>
                <a:avLst/>
                <a:gdLst>
                  <a:gd name="T0" fmla="*/ 27 w 62"/>
                  <a:gd name="T1" fmla="*/ 0 h 77"/>
                  <a:gd name="T2" fmla="*/ 38 w 62"/>
                  <a:gd name="T3" fmla="*/ 0 h 77"/>
                  <a:gd name="T4" fmla="*/ 42 w 62"/>
                  <a:gd name="T5" fmla="*/ 1 h 77"/>
                  <a:gd name="T6" fmla="*/ 48 w 62"/>
                  <a:gd name="T7" fmla="*/ 2 h 77"/>
                  <a:gd name="T8" fmla="*/ 51 w 62"/>
                  <a:gd name="T9" fmla="*/ 4 h 77"/>
                  <a:gd name="T10" fmla="*/ 55 w 62"/>
                  <a:gd name="T11" fmla="*/ 7 h 77"/>
                  <a:gd name="T12" fmla="*/ 59 w 62"/>
                  <a:gd name="T13" fmla="*/ 12 h 77"/>
                  <a:gd name="T14" fmla="*/ 61 w 62"/>
                  <a:gd name="T15" fmla="*/ 16 h 77"/>
                  <a:gd name="T16" fmla="*/ 62 w 62"/>
                  <a:gd name="T17" fmla="*/ 20 h 77"/>
                  <a:gd name="T18" fmla="*/ 62 w 62"/>
                  <a:gd name="T19" fmla="*/ 26 h 77"/>
                  <a:gd name="T20" fmla="*/ 62 w 62"/>
                  <a:gd name="T21" fmla="*/ 53 h 77"/>
                  <a:gd name="T22" fmla="*/ 61 w 62"/>
                  <a:gd name="T23" fmla="*/ 58 h 77"/>
                  <a:gd name="T24" fmla="*/ 59 w 62"/>
                  <a:gd name="T25" fmla="*/ 62 h 77"/>
                  <a:gd name="T26" fmla="*/ 56 w 62"/>
                  <a:gd name="T27" fmla="*/ 67 h 77"/>
                  <a:gd name="T28" fmla="*/ 53 w 62"/>
                  <a:gd name="T29" fmla="*/ 70 h 77"/>
                  <a:gd name="T30" fmla="*/ 50 w 62"/>
                  <a:gd name="T31" fmla="*/ 73 h 77"/>
                  <a:gd name="T32" fmla="*/ 46 w 62"/>
                  <a:gd name="T33" fmla="*/ 75 h 77"/>
                  <a:gd name="T34" fmla="*/ 40 w 62"/>
                  <a:gd name="T35" fmla="*/ 76 h 77"/>
                  <a:gd name="T36" fmla="*/ 36 w 62"/>
                  <a:gd name="T37" fmla="*/ 77 h 77"/>
                  <a:gd name="T38" fmla="*/ 25 w 62"/>
                  <a:gd name="T39" fmla="*/ 77 h 77"/>
                  <a:gd name="T40" fmla="*/ 20 w 62"/>
                  <a:gd name="T41" fmla="*/ 76 h 77"/>
                  <a:gd name="T42" fmla="*/ 15 w 62"/>
                  <a:gd name="T43" fmla="*/ 74 h 77"/>
                  <a:gd name="T44" fmla="*/ 11 w 62"/>
                  <a:gd name="T45" fmla="*/ 72 h 77"/>
                  <a:gd name="T46" fmla="*/ 8 w 62"/>
                  <a:gd name="T47" fmla="*/ 69 h 77"/>
                  <a:gd name="T48" fmla="*/ 5 w 62"/>
                  <a:gd name="T49" fmla="*/ 65 h 77"/>
                  <a:gd name="T50" fmla="*/ 3 w 62"/>
                  <a:gd name="T51" fmla="*/ 61 h 77"/>
                  <a:gd name="T52" fmla="*/ 1 w 62"/>
                  <a:gd name="T53" fmla="*/ 56 h 77"/>
                  <a:gd name="T54" fmla="*/ 0 w 62"/>
                  <a:gd name="T55" fmla="*/ 51 h 77"/>
                  <a:gd name="T56" fmla="*/ 1 w 62"/>
                  <a:gd name="T57" fmla="*/ 23 h 77"/>
                  <a:gd name="T58" fmla="*/ 1 w 62"/>
                  <a:gd name="T59" fmla="*/ 19 h 77"/>
                  <a:gd name="T60" fmla="*/ 4 w 62"/>
                  <a:gd name="T61" fmla="*/ 14 h 77"/>
                  <a:gd name="T62" fmla="*/ 6 w 62"/>
                  <a:gd name="T63" fmla="*/ 10 h 77"/>
                  <a:gd name="T64" fmla="*/ 9 w 62"/>
                  <a:gd name="T65" fmla="*/ 6 h 77"/>
                  <a:gd name="T66" fmla="*/ 13 w 62"/>
                  <a:gd name="T67" fmla="*/ 3 h 77"/>
                  <a:gd name="T68" fmla="*/ 18 w 62"/>
                  <a:gd name="T69" fmla="*/ 1 h 77"/>
                  <a:gd name="T70" fmla="*/ 22 w 62"/>
                  <a:gd name="T71" fmla="*/ 0 h 77"/>
                  <a:gd name="T72" fmla="*/ 27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8" y="2"/>
                    </a:lnTo>
                    <a:lnTo>
                      <a:pt x="51" y="4"/>
                    </a:lnTo>
                    <a:lnTo>
                      <a:pt x="55" y="7"/>
                    </a:lnTo>
                    <a:lnTo>
                      <a:pt x="59" y="12"/>
                    </a:lnTo>
                    <a:lnTo>
                      <a:pt x="61" y="16"/>
                    </a:lnTo>
                    <a:lnTo>
                      <a:pt x="62" y="20"/>
                    </a:lnTo>
                    <a:lnTo>
                      <a:pt x="62" y="26"/>
                    </a:lnTo>
                    <a:lnTo>
                      <a:pt x="62" y="53"/>
                    </a:lnTo>
                    <a:lnTo>
                      <a:pt x="61" y="58"/>
                    </a:lnTo>
                    <a:lnTo>
                      <a:pt x="59" y="62"/>
                    </a:lnTo>
                    <a:lnTo>
                      <a:pt x="56" y="67"/>
                    </a:lnTo>
                    <a:lnTo>
                      <a:pt x="53" y="70"/>
                    </a:lnTo>
                    <a:lnTo>
                      <a:pt x="50" y="73"/>
                    </a:lnTo>
                    <a:lnTo>
                      <a:pt x="46" y="75"/>
                    </a:lnTo>
                    <a:lnTo>
                      <a:pt x="40" y="76"/>
                    </a:lnTo>
                    <a:lnTo>
                      <a:pt x="36" y="77"/>
                    </a:lnTo>
                    <a:lnTo>
                      <a:pt x="25" y="77"/>
                    </a:lnTo>
                    <a:lnTo>
                      <a:pt x="20" y="76"/>
                    </a:lnTo>
                    <a:lnTo>
                      <a:pt x="15" y="74"/>
                    </a:lnTo>
                    <a:lnTo>
                      <a:pt x="11" y="72"/>
                    </a:lnTo>
                    <a:lnTo>
                      <a:pt x="8" y="69"/>
                    </a:lnTo>
                    <a:lnTo>
                      <a:pt x="5" y="65"/>
                    </a:lnTo>
                    <a:lnTo>
                      <a:pt x="3" y="61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1" y="23"/>
                    </a:lnTo>
                    <a:lnTo>
                      <a:pt x="1" y="19"/>
                    </a:lnTo>
                    <a:lnTo>
                      <a:pt x="4" y="14"/>
                    </a:lnTo>
                    <a:lnTo>
                      <a:pt x="6" y="10"/>
                    </a:lnTo>
                    <a:lnTo>
                      <a:pt x="9" y="6"/>
                    </a:lnTo>
                    <a:lnTo>
                      <a:pt x="13" y="3"/>
                    </a:lnTo>
                    <a:lnTo>
                      <a:pt x="18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2" name="Freeform 346">
                <a:extLst>
                  <a:ext uri="{FF2B5EF4-FFF2-40B4-BE49-F238E27FC236}">
                    <a16:creationId xmlns:a16="http://schemas.microsoft.com/office/drawing/2014/main" id="{38A4198A-882B-4CD6-B789-3842133428B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59" y="1797"/>
                <a:ext cx="16" cy="20"/>
              </a:xfrm>
              <a:custGeom>
                <a:avLst/>
                <a:gdLst>
                  <a:gd name="T0" fmla="*/ 26 w 61"/>
                  <a:gd name="T1" fmla="*/ 0 h 77"/>
                  <a:gd name="T2" fmla="*/ 36 w 61"/>
                  <a:gd name="T3" fmla="*/ 1 h 77"/>
                  <a:gd name="T4" fmla="*/ 42 w 61"/>
                  <a:gd name="T5" fmla="*/ 1 h 77"/>
                  <a:gd name="T6" fmla="*/ 46 w 61"/>
                  <a:gd name="T7" fmla="*/ 3 h 77"/>
                  <a:gd name="T8" fmla="*/ 50 w 61"/>
                  <a:gd name="T9" fmla="*/ 5 h 77"/>
                  <a:gd name="T10" fmla="*/ 54 w 61"/>
                  <a:gd name="T11" fmla="*/ 8 h 77"/>
                  <a:gd name="T12" fmla="*/ 57 w 61"/>
                  <a:gd name="T13" fmla="*/ 12 h 77"/>
                  <a:gd name="T14" fmla="*/ 59 w 61"/>
                  <a:gd name="T15" fmla="*/ 16 h 77"/>
                  <a:gd name="T16" fmla="*/ 60 w 61"/>
                  <a:gd name="T17" fmla="*/ 21 h 77"/>
                  <a:gd name="T18" fmla="*/ 61 w 61"/>
                  <a:gd name="T19" fmla="*/ 27 h 77"/>
                  <a:gd name="T20" fmla="*/ 60 w 61"/>
                  <a:gd name="T21" fmla="*/ 54 h 77"/>
                  <a:gd name="T22" fmla="*/ 59 w 61"/>
                  <a:gd name="T23" fmla="*/ 58 h 77"/>
                  <a:gd name="T24" fmla="*/ 58 w 61"/>
                  <a:gd name="T25" fmla="*/ 63 h 77"/>
                  <a:gd name="T26" fmla="*/ 56 w 61"/>
                  <a:gd name="T27" fmla="*/ 68 h 77"/>
                  <a:gd name="T28" fmla="*/ 53 w 61"/>
                  <a:gd name="T29" fmla="*/ 71 h 77"/>
                  <a:gd name="T30" fmla="*/ 48 w 61"/>
                  <a:gd name="T31" fmla="*/ 74 h 77"/>
                  <a:gd name="T32" fmla="*/ 44 w 61"/>
                  <a:gd name="T33" fmla="*/ 76 h 77"/>
                  <a:gd name="T34" fmla="*/ 40 w 61"/>
                  <a:gd name="T35" fmla="*/ 77 h 77"/>
                  <a:gd name="T36" fmla="*/ 34 w 61"/>
                  <a:gd name="T37" fmla="*/ 77 h 77"/>
                  <a:gd name="T38" fmla="*/ 24 w 61"/>
                  <a:gd name="T39" fmla="*/ 77 h 77"/>
                  <a:gd name="T40" fmla="*/ 18 w 61"/>
                  <a:gd name="T41" fmla="*/ 76 h 77"/>
                  <a:gd name="T42" fmla="*/ 14 w 61"/>
                  <a:gd name="T43" fmla="*/ 75 h 77"/>
                  <a:gd name="T44" fmla="*/ 9 w 61"/>
                  <a:gd name="T45" fmla="*/ 73 h 77"/>
                  <a:gd name="T46" fmla="*/ 6 w 61"/>
                  <a:gd name="T47" fmla="*/ 70 h 77"/>
                  <a:gd name="T48" fmla="*/ 3 w 61"/>
                  <a:gd name="T49" fmla="*/ 66 h 77"/>
                  <a:gd name="T50" fmla="*/ 1 w 61"/>
                  <a:gd name="T51" fmla="*/ 61 h 77"/>
                  <a:gd name="T52" fmla="*/ 0 w 61"/>
                  <a:gd name="T53" fmla="*/ 57 h 77"/>
                  <a:gd name="T54" fmla="*/ 0 w 61"/>
                  <a:gd name="T55" fmla="*/ 52 h 77"/>
                  <a:gd name="T56" fmla="*/ 0 w 61"/>
                  <a:gd name="T57" fmla="*/ 25 h 77"/>
                  <a:gd name="T58" fmla="*/ 1 w 61"/>
                  <a:gd name="T59" fmla="*/ 19 h 77"/>
                  <a:gd name="T60" fmla="*/ 2 w 61"/>
                  <a:gd name="T61" fmla="*/ 15 h 77"/>
                  <a:gd name="T62" fmla="*/ 5 w 61"/>
                  <a:gd name="T63" fmla="*/ 11 h 77"/>
                  <a:gd name="T64" fmla="*/ 8 w 61"/>
                  <a:gd name="T65" fmla="*/ 7 h 77"/>
                  <a:gd name="T66" fmla="*/ 12 w 61"/>
                  <a:gd name="T67" fmla="*/ 4 h 77"/>
                  <a:gd name="T68" fmla="*/ 16 w 61"/>
                  <a:gd name="T69" fmla="*/ 2 h 77"/>
                  <a:gd name="T70" fmla="*/ 20 w 61"/>
                  <a:gd name="T71" fmla="*/ 1 h 77"/>
                  <a:gd name="T72" fmla="*/ 26 w 61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1" h="77">
                    <a:moveTo>
                      <a:pt x="26" y="0"/>
                    </a:moveTo>
                    <a:lnTo>
                      <a:pt x="36" y="1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0" y="5"/>
                    </a:lnTo>
                    <a:lnTo>
                      <a:pt x="54" y="8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0" y="21"/>
                    </a:lnTo>
                    <a:lnTo>
                      <a:pt x="61" y="27"/>
                    </a:lnTo>
                    <a:lnTo>
                      <a:pt x="60" y="54"/>
                    </a:lnTo>
                    <a:lnTo>
                      <a:pt x="59" y="58"/>
                    </a:lnTo>
                    <a:lnTo>
                      <a:pt x="58" y="63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48" y="74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4" y="77"/>
                    </a:lnTo>
                    <a:lnTo>
                      <a:pt x="24" y="77"/>
                    </a:lnTo>
                    <a:lnTo>
                      <a:pt x="18" y="76"/>
                    </a:lnTo>
                    <a:lnTo>
                      <a:pt x="14" y="75"/>
                    </a:lnTo>
                    <a:lnTo>
                      <a:pt x="9" y="73"/>
                    </a:lnTo>
                    <a:lnTo>
                      <a:pt x="6" y="70"/>
                    </a:lnTo>
                    <a:lnTo>
                      <a:pt x="3" y="66"/>
                    </a:lnTo>
                    <a:lnTo>
                      <a:pt x="1" y="61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0" y="25"/>
                    </a:lnTo>
                    <a:lnTo>
                      <a:pt x="1" y="19"/>
                    </a:lnTo>
                    <a:lnTo>
                      <a:pt x="2" y="15"/>
                    </a:lnTo>
                    <a:lnTo>
                      <a:pt x="5" y="11"/>
                    </a:lnTo>
                    <a:lnTo>
                      <a:pt x="8" y="7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0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3" name="Freeform 347">
                <a:extLst>
                  <a:ext uri="{FF2B5EF4-FFF2-40B4-BE49-F238E27FC236}">
                    <a16:creationId xmlns:a16="http://schemas.microsoft.com/office/drawing/2014/main" id="{46749C1C-8704-4B90-A8B9-35ACBC822E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43" y="1797"/>
                <a:ext cx="15" cy="20"/>
              </a:xfrm>
              <a:custGeom>
                <a:avLst/>
                <a:gdLst>
                  <a:gd name="T0" fmla="*/ 26 w 62"/>
                  <a:gd name="T1" fmla="*/ 0 h 77"/>
                  <a:gd name="T2" fmla="*/ 37 w 62"/>
                  <a:gd name="T3" fmla="*/ 1 h 77"/>
                  <a:gd name="T4" fmla="*/ 42 w 62"/>
                  <a:gd name="T5" fmla="*/ 1 h 77"/>
                  <a:gd name="T6" fmla="*/ 46 w 62"/>
                  <a:gd name="T7" fmla="*/ 3 h 77"/>
                  <a:gd name="T8" fmla="*/ 51 w 62"/>
                  <a:gd name="T9" fmla="*/ 5 h 77"/>
                  <a:gd name="T10" fmla="*/ 55 w 62"/>
                  <a:gd name="T11" fmla="*/ 8 h 77"/>
                  <a:gd name="T12" fmla="*/ 57 w 62"/>
                  <a:gd name="T13" fmla="*/ 12 h 77"/>
                  <a:gd name="T14" fmla="*/ 59 w 62"/>
                  <a:gd name="T15" fmla="*/ 16 h 77"/>
                  <a:gd name="T16" fmla="*/ 62 w 62"/>
                  <a:gd name="T17" fmla="*/ 21 h 77"/>
                  <a:gd name="T18" fmla="*/ 62 w 62"/>
                  <a:gd name="T19" fmla="*/ 26 h 77"/>
                  <a:gd name="T20" fmla="*/ 60 w 62"/>
                  <a:gd name="T21" fmla="*/ 54 h 77"/>
                  <a:gd name="T22" fmla="*/ 60 w 62"/>
                  <a:gd name="T23" fmla="*/ 58 h 77"/>
                  <a:gd name="T24" fmla="*/ 58 w 62"/>
                  <a:gd name="T25" fmla="*/ 63 h 77"/>
                  <a:gd name="T26" fmla="*/ 56 w 62"/>
                  <a:gd name="T27" fmla="*/ 68 h 77"/>
                  <a:gd name="T28" fmla="*/ 53 w 62"/>
                  <a:gd name="T29" fmla="*/ 71 h 77"/>
                  <a:gd name="T30" fmla="*/ 49 w 62"/>
                  <a:gd name="T31" fmla="*/ 74 h 77"/>
                  <a:gd name="T32" fmla="*/ 44 w 62"/>
                  <a:gd name="T33" fmla="*/ 76 h 77"/>
                  <a:gd name="T34" fmla="*/ 40 w 62"/>
                  <a:gd name="T35" fmla="*/ 77 h 77"/>
                  <a:gd name="T36" fmla="*/ 35 w 62"/>
                  <a:gd name="T37" fmla="*/ 77 h 77"/>
                  <a:gd name="T38" fmla="*/ 24 w 62"/>
                  <a:gd name="T39" fmla="*/ 77 h 77"/>
                  <a:gd name="T40" fmla="*/ 20 w 62"/>
                  <a:gd name="T41" fmla="*/ 76 h 77"/>
                  <a:gd name="T42" fmla="*/ 14 w 62"/>
                  <a:gd name="T43" fmla="*/ 75 h 77"/>
                  <a:gd name="T44" fmla="*/ 11 w 62"/>
                  <a:gd name="T45" fmla="*/ 73 h 77"/>
                  <a:gd name="T46" fmla="*/ 7 w 62"/>
                  <a:gd name="T47" fmla="*/ 70 h 77"/>
                  <a:gd name="T48" fmla="*/ 3 w 62"/>
                  <a:gd name="T49" fmla="*/ 66 h 77"/>
                  <a:gd name="T50" fmla="*/ 1 w 62"/>
                  <a:gd name="T51" fmla="*/ 61 h 77"/>
                  <a:gd name="T52" fmla="*/ 0 w 62"/>
                  <a:gd name="T53" fmla="*/ 57 h 77"/>
                  <a:gd name="T54" fmla="*/ 0 w 62"/>
                  <a:gd name="T55" fmla="*/ 52 h 77"/>
                  <a:gd name="T56" fmla="*/ 1 w 62"/>
                  <a:gd name="T57" fmla="*/ 25 h 77"/>
                  <a:gd name="T58" fmla="*/ 1 w 62"/>
                  <a:gd name="T59" fmla="*/ 19 h 77"/>
                  <a:gd name="T60" fmla="*/ 3 w 62"/>
                  <a:gd name="T61" fmla="*/ 15 h 77"/>
                  <a:gd name="T62" fmla="*/ 5 w 62"/>
                  <a:gd name="T63" fmla="*/ 11 h 77"/>
                  <a:gd name="T64" fmla="*/ 9 w 62"/>
                  <a:gd name="T65" fmla="*/ 7 h 77"/>
                  <a:gd name="T66" fmla="*/ 12 w 62"/>
                  <a:gd name="T67" fmla="*/ 4 h 77"/>
                  <a:gd name="T68" fmla="*/ 16 w 62"/>
                  <a:gd name="T69" fmla="*/ 2 h 77"/>
                  <a:gd name="T70" fmla="*/ 22 w 62"/>
                  <a:gd name="T71" fmla="*/ 1 h 77"/>
                  <a:gd name="T72" fmla="*/ 26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6" y="0"/>
                    </a:moveTo>
                    <a:lnTo>
                      <a:pt x="37" y="1"/>
                    </a:lnTo>
                    <a:lnTo>
                      <a:pt x="42" y="1"/>
                    </a:lnTo>
                    <a:lnTo>
                      <a:pt x="46" y="3"/>
                    </a:lnTo>
                    <a:lnTo>
                      <a:pt x="51" y="5"/>
                    </a:lnTo>
                    <a:lnTo>
                      <a:pt x="55" y="8"/>
                    </a:lnTo>
                    <a:lnTo>
                      <a:pt x="57" y="12"/>
                    </a:lnTo>
                    <a:lnTo>
                      <a:pt x="59" y="16"/>
                    </a:lnTo>
                    <a:lnTo>
                      <a:pt x="62" y="21"/>
                    </a:lnTo>
                    <a:lnTo>
                      <a:pt x="62" y="26"/>
                    </a:lnTo>
                    <a:lnTo>
                      <a:pt x="60" y="54"/>
                    </a:lnTo>
                    <a:lnTo>
                      <a:pt x="60" y="58"/>
                    </a:lnTo>
                    <a:lnTo>
                      <a:pt x="58" y="63"/>
                    </a:lnTo>
                    <a:lnTo>
                      <a:pt x="56" y="68"/>
                    </a:lnTo>
                    <a:lnTo>
                      <a:pt x="53" y="71"/>
                    </a:lnTo>
                    <a:lnTo>
                      <a:pt x="49" y="74"/>
                    </a:lnTo>
                    <a:lnTo>
                      <a:pt x="44" y="76"/>
                    </a:lnTo>
                    <a:lnTo>
                      <a:pt x="40" y="77"/>
                    </a:lnTo>
                    <a:lnTo>
                      <a:pt x="35" y="77"/>
                    </a:lnTo>
                    <a:lnTo>
                      <a:pt x="24" y="77"/>
                    </a:lnTo>
                    <a:lnTo>
                      <a:pt x="20" y="76"/>
                    </a:lnTo>
                    <a:lnTo>
                      <a:pt x="14" y="75"/>
                    </a:lnTo>
                    <a:lnTo>
                      <a:pt x="11" y="73"/>
                    </a:lnTo>
                    <a:lnTo>
                      <a:pt x="7" y="70"/>
                    </a:lnTo>
                    <a:lnTo>
                      <a:pt x="3" y="66"/>
                    </a:lnTo>
                    <a:lnTo>
                      <a:pt x="1" y="61"/>
                    </a:lnTo>
                    <a:lnTo>
                      <a:pt x="0" y="57"/>
                    </a:lnTo>
                    <a:lnTo>
                      <a:pt x="0" y="52"/>
                    </a:lnTo>
                    <a:lnTo>
                      <a:pt x="1" y="25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5" y="11"/>
                    </a:lnTo>
                    <a:lnTo>
                      <a:pt x="9" y="7"/>
                    </a:lnTo>
                    <a:lnTo>
                      <a:pt x="12" y="4"/>
                    </a:lnTo>
                    <a:lnTo>
                      <a:pt x="16" y="2"/>
                    </a:lnTo>
                    <a:lnTo>
                      <a:pt x="22" y="1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4" name="Freeform 348">
                <a:extLst>
                  <a:ext uri="{FF2B5EF4-FFF2-40B4-BE49-F238E27FC236}">
                    <a16:creationId xmlns:a16="http://schemas.microsoft.com/office/drawing/2014/main" id="{E8B903F9-8C0D-4325-B978-DC904F05A3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9" y="1797"/>
                <a:ext cx="15" cy="19"/>
              </a:xfrm>
              <a:custGeom>
                <a:avLst/>
                <a:gdLst>
                  <a:gd name="T0" fmla="*/ 27 w 62"/>
                  <a:gd name="T1" fmla="*/ 0 h 77"/>
                  <a:gd name="T2" fmla="*/ 38 w 62"/>
                  <a:gd name="T3" fmla="*/ 0 h 77"/>
                  <a:gd name="T4" fmla="*/ 42 w 62"/>
                  <a:gd name="T5" fmla="*/ 1 h 77"/>
                  <a:gd name="T6" fmla="*/ 48 w 62"/>
                  <a:gd name="T7" fmla="*/ 2 h 77"/>
                  <a:gd name="T8" fmla="*/ 51 w 62"/>
                  <a:gd name="T9" fmla="*/ 5 h 77"/>
                  <a:gd name="T10" fmla="*/ 55 w 62"/>
                  <a:gd name="T11" fmla="*/ 7 h 77"/>
                  <a:gd name="T12" fmla="*/ 58 w 62"/>
                  <a:gd name="T13" fmla="*/ 12 h 77"/>
                  <a:gd name="T14" fmla="*/ 61 w 62"/>
                  <a:gd name="T15" fmla="*/ 16 h 77"/>
                  <a:gd name="T16" fmla="*/ 62 w 62"/>
                  <a:gd name="T17" fmla="*/ 20 h 77"/>
                  <a:gd name="T18" fmla="*/ 62 w 62"/>
                  <a:gd name="T19" fmla="*/ 26 h 77"/>
                  <a:gd name="T20" fmla="*/ 61 w 62"/>
                  <a:gd name="T21" fmla="*/ 53 h 77"/>
                  <a:gd name="T22" fmla="*/ 61 w 62"/>
                  <a:gd name="T23" fmla="*/ 58 h 77"/>
                  <a:gd name="T24" fmla="*/ 58 w 62"/>
                  <a:gd name="T25" fmla="*/ 62 h 77"/>
                  <a:gd name="T26" fmla="*/ 56 w 62"/>
                  <a:gd name="T27" fmla="*/ 67 h 77"/>
                  <a:gd name="T28" fmla="*/ 53 w 62"/>
                  <a:gd name="T29" fmla="*/ 71 h 77"/>
                  <a:gd name="T30" fmla="*/ 50 w 62"/>
                  <a:gd name="T31" fmla="*/ 73 h 77"/>
                  <a:gd name="T32" fmla="*/ 45 w 62"/>
                  <a:gd name="T33" fmla="*/ 75 h 77"/>
                  <a:gd name="T34" fmla="*/ 40 w 62"/>
                  <a:gd name="T35" fmla="*/ 77 h 77"/>
                  <a:gd name="T36" fmla="*/ 36 w 62"/>
                  <a:gd name="T37" fmla="*/ 77 h 77"/>
                  <a:gd name="T38" fmla="*/ 25 w 62"/>
                  <a:gd name="T39" fmla="*/ 77 h 77"/>
                  <a:gd name="T40" fmla="*/ 20 w 62"/>
                  <a:gd name="T41" fmla="*/ 76 h 77"/>
                  <a:gd name="T42" fmla="*/ 15 w 62"/>
                  <a:gd name="T43" fmla="*/ 75 h 77"/>
                  <a:gd name="T44" fmla="*/ 11 w 62"/>
                  <a:gd name="T45" fmla="*/ 72 h 77"/>
                  <a:gd name="T46" fmla="*/ 7 w 62"/>
                  <a:gd name="T47" fmla="*/ 69 h 77"/>
                  <a:gd name="T48" fmla="*/ 5 w 62"/>
                  <a:gd name="T49" fmla="*/ 65 h 77"/>
                  <a:gd name="T50" fmla="*/ 2 w 62"/>
                  <a:gd name="T51" fmla="*/ 61 h 77"/>
                  <a:gd name="T52" fmla="*/ 0 w 62"/>
                  <a:gd name="T53" fmla="*/ 56 h 77"/>
                  <a:gd name="T54" fmla="*/ 0 w 62"/>
                  <a:gd name="T55" fmla="*/ 51 h 77"/>
                  <a:gd name="T56" fmla="*/ 1 w 62"/>
                  <a:gd name="T57" fmla="*/ 23 h 77"/>
                  <a:gd name="T58" fmla="*/ 1 w 62"/>
                  <a:gd name="T59" fmla="*/ 19 h 77"/>
                  <a:gd name="T60" fmla="*/ 3 w 62"/>
                  <a:gd name="T61" fmla="*/ 15 h 77"/>
                  <a:gd name="T62" fmla="*/ 6 w 62"/>
                  <a:gd name="T63" fmla="*/ 10 h 77"/>
                  <a:gd name="T64" fmla="*/ 9 w 62"/>
                  <a:gd name="T65" fmla="*/ 6 h 77"/>
                  <a:gd name="T66" fmla="*/ 13 w 62"/>
                  <a:gd name="T67" fmla="*/ 4 h 77"/>
                  <a:gd name="T68" fmla="*/ 17 w 62"/>
                  <a:gd name="T69" fmla="*/ 1 h 77"/>
                  <a:gd name="T70" fmla="*/ 22 w 62"/>
                  <a:gd name="T71" fmla="*/ 0 h 77"/>
                  <a:gd name="T72" fmla="*/ 27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7" y="0"/>
                    </a:moveTo>
                    <a:lnTo>
                      <a:pt x="38" y="0"/>
                    </a:lnTo>
                    <a:lnTo>
                      <a:pt x="42" y="1"/>
                    </a:lnTo>
                    <a:lnTo>
                      <a:pt x="48" y="2"/>
                    </a:lnTo>
                    <a:lnTo>
                      <a:pt x="51" y="5"/>
                    </a:lnTo>
                    <a:lnTo>
                      <a:pt x="55" y="7"/>
                    </a:lnTo>
                    <a:lnTo>
                      <a:pt x="58" y="12"/>
                    </a:lnTo>
                    <a:lnTo>
                      <a:pt x="61" y="16"/>
                    </a:lnTo>
                    <a:lnTo>
                      <a:pt x="62" y="20"/>
                    </a:lnTo>
                    <a:lnTo>
                      <a:pt x="62" y="26"/>
                    </a:lnTo>
                    <a:lnTo>
                      <a:pt x="61" y="53"/>
                    </a:lnTo>
                    <a:lnTo>
                      <a:pt x="61" y="58"/>
                    </a:lnTo>
                    <a:lnTo>
                      <a:pt x="58" y="62"/>
                    </a:lnTo>
                    <a:lnTo>
                      <a:pt x="56" y="67"/>
                    </a:lnTo>
                    <a:lnTo>
                      <a:pt x="53" y="71"/>
                    </a:lnTo>
                    <a:lnTo>
                      <a:pt x="50" y="73"/>
                    </a:lnTo>
                    <a:lnTo>
                      <a:pt x="45" y="75"/>
                    </a:lnTo>
                    <a:lnTo>
                      <a:pt x="40" y="77"/>
                    </a:lnTo>
                    <a:lnTo>
                      <a:pt x="36" y="77"/>
                    </a:lnTo>
                    <a:lnTo>
                      <a:pt x="25" y="77"/>
                    </a:lnTo>
                    <a:lnTo>
                      <a:pt x="20" y="76"/>
                    </a:lnTo>
                    <a:lnTo>
                      <a:pt x="15" y="75"/>
                    </a:lnTo>
                    <a:lnTo>
                      <a:pt x="11" y="72"/>
                    </a:lnTo>
                    <a:lnTo>
                      <a:pt x="7" y="69"/>
                    </a:lnTo>
                    <a:lnTo>
                      <a:pt x="5" y="65"/>
                    </a:lnTo>
                    <a:lnTo>
                      <a:pt x="2" y="61"/>
                    </a:lnTo>
                    <a:lnTo>
                      <a:pt x="0" y="56"/>
                    </a:lnTo>
                    <a:lnTo>
                      <a:pt x="0" y="51"/>
                    </a:lnTo>
                    <a:lnTo>
                      <a:pt x="1" y="23"/>
                    </a:lnTo>
                    <a:lnTo>
                      <a:pt x="1" y="19"/>
                    </a:lnTo>
                    <a:lnTo>
                      <a:pt x="3" y="15"/>
                    </a:lnTo>
                    <a:lnTo>
                      <a:pt x="6" y="10"/>
                    </a:lnTo>
                    <a:lnTo>
                      <a:pt x="9" y="6"/>
                    </a:lnTo>
                    <a:lnTo>
                      <a:pt x="13" y="4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5" name="Freeform 349">
                <a:extLst>
                  <a:ext uri="{FF2B5EF4-FFF2-40B4-BE49-F238E27FC236}">
                    <a16:creationId xmlns:a16="http://schemas.microsoft.com/office/drawing/2014/main" id="{67283B10-B754-4874-909E-34D81B813B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2" y="1796"/>
                <a:ext cx="16" cy="20"/>
              </a:xfrm>
              <a:custGeom>
                <a:avLst/>
                <a:gdLst>
                  <a:gd name="T0" fmla="*/ 27 w 62"/>
                  <a:gd name="T1" fmla="*/ 0 h 77"/>
                  <a:gd name="T2" fmla="*/ 37 w 62"/>
                  <a:gd name="T3" fmla="*/ 0 h 77"/>
                  <a:gd name="T4" fmla="*/ 42 w 62"/>
                  <a:gd name="T5" fmla="*/ 0 h 77"/>
                  <a:gd name="T6" fmla="*/ 47 w 62"/>
                  <a:gd name="T7" fmla="*/ 2 h 77"/>
                  <a:gd name="T8" fmla="*/ 51 w 62"/>
                  <a:gd name="T9" fmla="*/ 4 h 77"/>
                  <a:gd name="T10" fmla="*/ 55 w 62"/>
                  <a:gd name="T11" fmla="*/ 7 h 77"/>
                  <a:gd name="T12" fmla="*/ 58 w 62"/>
                  <a:gd name="T13" fmla="*/ 11 h 77"/>
                  <a:gd name="T14" fmla="*/ 60 w 62"/>
                  <a:gd name="T15" fmla="*/ 16 h 77"/>
                  <a:gd name="T16" fmla="*/ 62 w 62"/>
                  <a:gd name="T17" fmla="*/ 20 h 77"/>
                  <a:gd name="T18" fmla="*/ 62 w 62"/>
                  <a:gd name="T19" fmla="*/ 25 h 77"/>
                  <a:gd name="T20" fmla="*/ 61 w 62"/>
                  <a:gd name="T21" fmla="*/ 52 h 77"/>
                  <a:gd name="T22" fmla="*/ 61 w 62"/>
                  <a:gd name="T23" fmla="*/ 58 h 77"/>
                  <a:gd name="T24" fmla="*/ 59 w 62"/>
                  <a:gd name="T25" fmla="*/ 62 h 77"/>
                  <a:gd name="T26" fmla="*/ 56 w 62"/>
                  <a:gd name="T27" fmla="*/ 66 h 77"/>
                  <a:gd name="T28" fmla="*/ 53 w 62"/>
                  <a:gd name="T29" fmla="*/ 70 h 77"/>
                  <a:gd name="T30" fmla="*/ 50 w 62"/>
                  <a:gd name="T31" fmla="*/ 73 h 77"/>
                  <a:gd name="T32" fmla="*/ 46 w 62"/>
                  <a:gd name="T33" fmla="*/ 75 h 77"/>
                  <a:gd name="T34" fmla="*/ 40 w 62"/>
                  <a:gd name="T35" fmla="*/ 76 h 77"/>
                  <a:gd name="T36" fmla="*/ 35 w 62"/>
                  <a:gd name="T37" fmla="*/ 77 h 77"/>
                  <a:gd name="T38" fmla="*/ 25 w 62"/>
                  <a:gd name="T39" fmla="*/ 76 h 77"/>
                  <a:gd name="T40" fmla="*/ 20 w 62"/>
                  <a:gd name="T41" fmla="*/ 76 h 77"/>
                  <a:gd name="T42" fmla="*/ 16 w 62"/>
                  <a:gd name="T43" fmla="*/ 74 h 77"/>
                  <a:gd name="T44" fmla="*/ 11 w 62"/>
                  <a:gd name="T45" fmla="*/ 72 h 77"/>
                  <a:gd name="T46" fmla="*/ 7 w 62"/>
                  <a:gd name="T47" fmla="*/ 69 h 77"/>
                  <a:gd name="T48" fmla="*/ 5 w 62"/>
                  <a:gd name="T49" fmla="*/ 64 h 77"/>
                  <a:gd name="T50" fmla="*/ 3 w 62"/>
                  <a:gd name="T51" fmla="*/ 60 h 77"/>
                  <a:gd name="T52" fmla="*/ 0 w 62"/>
                  <a:gd name="T53" fmla="*/ 56 h 77"/>
                  <a:gd name="T54" fmla="*/ 0 w 62"/>
                  <a:gd name="T55" fmla="*/ 50 h 77"/>
                  <a:gd name="T56" fmla="*/ 2 w 62"/>
                  <a:gd name="T57" fmla="*/ 23 h 77"/>
                  <a:gd name="T58" fmla="*/ 2 w 62"/>
                  <a:gd name="T59" fmla="*/ 18 h 77"/>
                  <a:gd name="T60" fmla="*/ 4 w 62"/>
                  <a:gd name="T61" fmla="*/ 14 h 77"/>
                  <a:gd name="T62" fmla="*/ 6 w 62"/>
                  <a:gd name="T63" fmla="*/ 9 h 77"/>
                  <a:gd name="T64" fmla="*/ 9 w 62"/>
                  <a:gd name="T65" fmla="*/ 6 h 77"/>
                  <a:gd name="T66" fmla="*/ 12 w 62"/>
                  <a:gd name="T67" fmla="*/ 3 h 77"/>
                  <a:gd name="T68" fmla="*/ 17 w 62"/>
                  <a:gd name="T69" fmla="*/ 1 h 77"/>
                  <a:gd name="T70" fmla="*/ 22 w 62"/>
                  <a:gd name="T71" fmla="*/ 0 h 77"/>
                  <a:gd name="T72" fmla="*/ 27 w 62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2" h="77">
                    <a:moveTo>
                      <a:pt x="27" y="0"/>
                    </a:moveTo>
                    <a:lnTo>
                      <a:pt x="37" y="0"/>
                    </a:lnTo>
                    <a:lnTo>
                      <a:pt x="42" y="0"/>
                    </a:lnTo>
                    <a:lnTo>
                      <a:pt x="47" y="2"/>
                    </a:lnTo>
                    <a:lnTo>
                      <a:pt x="51" y="4"/>
                    </a:lnTo>
                    <a:lnTo>
                      <a:pt x="55" y="7"/>
                    </a:lnTo>
                    <a:lnTo>
                      <a:pt x="58" y="11"/>
                    </a:lnTo>
                    <a:lnTo>
                      <a:pt x="60" y="16"/>
                    </a:lnTo>
                    <a:lnTo>
                      <a:pt x="62" y="20"/>
                    </a:lnTo>
                    <a:lnTo>
                      <a:pt x="62" y="25"/>
                    </a:lnTo>
                    <a:lnTo>
                      <a:pt x="61" y="52"/>
                    </a:lnTo>
                    <a:lnTo>
                      <a:pt x="61" y="58"/>
                    </a:lnTo>
                    <a:lnTo>
                      <a:pt x="59" y="62"/>
                    </a:lnTo>
                    <a:lnTo>
                      <a:pt x="56" y="66"/>
                    </a:lnTo>
                    <a:lnTo>
                      <a:pt x="53" y="70"/>
                    </a:lnTo>
                    <a:lnTo>
                      <a:pt x="50" y="73"/>
                    </a:lnTo>
                    <a:lnTo>
                      <a:pt x="46" y="75"/>
                    </a:lnTo>
                    <a:lnTo>
                      <a:pt x="40" y="76"/>
                    </a:lnTo>
                    <a:lnTo>
                      <a:pt x="35" y="77"/>
                    </a:lnTo>
                    <a:lnTo>
                      <a:pt x="25" y="76"/>
                    </a:lnTo>
                    <a:lnTo>
                      <a:pt x="20" y="76"/>
                    </a:lnTo>
                    <a:lnTo>
                      <a:pt x="16" y="74"/>
                    </a:lnTo>
                    <a:lnTo>
                      <a:pt x="11" y="72"/>
                    </a:lnTo>
                    <a:lnTo>
                      <a:pt x="7" y="69"/>
                    </a:lnTo>
                    <a:lnTo>
                      <a:pt x="5" y="64"/>
                    </a:lnTo>
                    <a:lnTo>
                      <a:pt x="3" y="60"/>
                    </a:lnTo>
                    <a:lnTo>
                      <a:pt x="0" y="56"/>
                    </a:lnTo>
                    <a:lnTo>
                      <a:pt x="0" y="50"/>
                    </a:lnTo>
                    <a:lnTo>
                      <a:pt x="2" y="23"/>
                    </a:lnTo>
                    <a:lnTo>
                      <a:pt x="2" y="18"/>
                    </a:lnTo>
                    <a:lnTo>
                      <a:pt x="4" y="14"/>
                    </a:lnTo>
                    <a:lnTo>
                      <a:pt x="6" y="9"/>
                    </a:lnTo>
                    <a:lnTo>
                      <a:pt x="9" y="6"/>
                    </a:lnTo>
                    <a:lnTo>
                      <a:pt x="12" y="3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6" name="Freeform 350">
                <a:extLst>
                  <a:ext uri="{FF2B5EF4-FFF2-40B4-BE49-F238E27FC236}">
                    <a16:creationId xmlns:a16="http://schemas.microsoft.com/office/drawing/2014/main" id="{302ED38B-207F-4318-9D61-6A8CB2CC6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1797"/>
                <a:ext cx="16" cy="19"/>
              </a:xfrm>
              <a:custGeom>
                <a:avLst/>
                <a:gdLst>
                  <a:gd name="T0" fmla="*/ 27 w 63"/>
                  <a:gd name="T1" fmla="*/ 0 h 77"/>
                  <a:gd name="T2" fmla="*/ 38 w 63"/>
                  <a:gd name="T3" fmla="*/ 0 h 77"/>
                  <a:gd name="T4" fmla="*/ 43 w 63"/>
                  <a:gd name="T5" fmla="*/ 1 h 77"/>
                  <a:gd name="T6" fmla="*/ 48 w 63"/>
                  <a:gd name="T7" fmla="*/ 2 h 77"/>
                  <a:gd name="T8" fmla="*/ 52 w 63"/>
                  <a:gd name="T9" fmla="*/ 4 h 77"/>
                  <a:gd name="T10" fmla="*/ 55 w 63"/>
                  <a:gd name="T11" fmla="*/ 7 h 77"/>
                  <a:gd name="T12" fmla="*/ 58 w 63"/>
                  <a:gd name="T13" fmla="*/ 12 h 77"/>
                  <a:gd name="T14" fmla="*/ 61 w 63"/>
                  <a:gd name="T15" fmla="*/ 16 h 77"/>
                  <a:gd name="T16" fmla="*/ 62 w 63"/>
                  <a:gd name="T17" fmla="*/ 20 h 77"/>
                  <a:gd name="T18" fmla="*/ 63 w 63"/>
                  <a:gd name="T19" fmla="*/ 26 h 77"/>
                  <a:gd name="T20" fmla="*/ 62 w 63"/>
                  <a:gd name="T21" fmla="*/ 53 h 77"/>
                  <a:gd name="T22" fmla="*/ 61 w 63"/>
                  <a:gd name="T23" fmla="*/ 58 h 77"/>
                  <a:gd name="T24" fmla="*/ 59 w 63"/>
                  <a:gd name="T25" fmla="*/ 62 h 77"/>
                  <a:gd name="T26" fmla="*/ 56 w 63"/>
                  <a:gd name="T27" fmla="*/ 67 h 77"/>
                  <a:gd name="T28" fmla="*/ 54 w 63"/>
                  <a:gd name="T29" fmla="*/ 70 h 77"/>
                  <a:gd name="T30" fmla="*/ 50 w 63"/>
                  <a:gd name="T31" fmla="*/ 73 h 77"/>
                  <a:gd name="T32" fmla="*/ 45 w 63"/>
                  <a:gd name="T33" fmla="*/ 75 h 77"/>
                  <a:gd name="T34" fmla="*/ 41 w 63"/>
                  <a:gd name="T35" fmla="*/ 76 h 77"/>
                  <a:gd name="T36" fmla="*/ 36 w 63"/>
                  <a:gd name="T37" fmla="*/ 77 h 77"/>
                  <a:gd name="T38" fmla="*/ 25 w 63"/>
                  <a:gd name="T39" fmla="*/ 76 h 77"/>
                  <a:gd name="T40" fmla="*/ 20 w 63"/>
                  <a:gd name="T41" fmla="*/ 76 h 77"/>
                  <a:gd name="T42" fmla="*/ 15 w 63"/>
                  <a:gd name="T43" fmla="*/ 74 h 77"/>
                  <a:gd name="T44" fmla="*/ 11 w 63"/>
                  <a:gd name="T45" fmla="*/ 72 h 77"/>
                  <a:gd name="T46" fmla="*/ 8 w 63"/>
                  <a:gd name="T47" fmla="*/ 69 h 77"/>
                  <a:gd name="T48" fmla="*/ 5 w 63"/>
                  <a:gd name="T49" fmla="*/ 65 h 77"/>
                  <a:gd name="T50" fmla="*/ 2 w 63"/>
                  <a:gd name="T51" fmla="*/ 61 h 77"/>
                  <a:gd name="T52" fmla="*/ 1 w 63"/>
                  <a:gd name="T53" fmla="*/ 56 h 77"/>
                  <a:gd name="T54" fmla="*/ 0 w 63"/>
                  <a:gd name="T55" fmla="*/ 51 h 77"/>
                  <a:gd name="T56" fmla="*/ 1 w 63"/>
                  <a:gd name="T57" fmla="*/ 23 h 77"/>
                  <a:gd name="T58" fmla="*/ 2 w 63"/>
                  <a:gd name="T59" fmla="*/ 19 h 77"/>
                  <a:gd name="T60" fmla="*/ 3 w 63"/>
                  <a:gd name="T61" fmla="*/ 14 h 77"/>
                  <a:gd name="T62" fmla="*/ 6 w 63"/>
                  <a:gd name="T63" fmla="*/ 9 h 77"/>
                  <a:gd name="T64" fmla="*/ 9 w 63"/>
                  <a:gd name="T65" fmla="*/ 6 h 77"/>
                  <a:gd name="T66" fmla="*/ 13 w 63"/>
                  <a:gd name="T67" fmla="*/ 3 h 77"/>
                  <a:gd name="T68" fmla="*/ 17 w 63"/>
                  <a:gd name="T69" fmla="*/ 1 h 77"/>
                  <a:gd name="T70" fmla="*/ 22 w 63"/>
                  <a:gd name="T71" fmla="*/ 0 h 77"/>
                  <a:gd name="T72" fmla="*/ 27 w 63"/>
                  <a:gd name="T73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63" h="77">
                    <a:moveTo>
                      <a:pt x="27" y="0"/>
                    </a:moveTo>
                    <a:lnTo>
                      <a:pt x="38" y="0"/>
                    </a:lnTo>
                    <a:lnTo>
                      <a:pt x="43" y="1"/>
                    </a:lnTo>
                    <a:lnTo>
                      <a:pt x="48" y="2"/>
                    </a:lnTo>
                    <a:lnTo>
                      <a:pt x="52" y="4"/>
                    </a:lnTo>
                    <a:lnTo>
                      <a:pt x="55" y="7"/>
                    </a:lnTo>
                    <a:lnTo>
                      <a:pt x="58" y="12"/>
                    </a:lnTo>
                    <a:lnTo>
                      <a:pt x="61" y="16"/>
                    </a:lnTo>
                    <a:lnTo>
                      <a:pt x="62" y="20"/>
                    </a:lnTo>
                    <a:lnTo>
                      <a:pt x="63" y="26"/>
                    </a:lnTo>
                    <a:lnTo>
                      <a:pt x="62" y="53"/>
                    </a:lnTo>
                    <a:lnTo>
                      <a:pt x="61" y="58"/>
                    </a:lnTo>
                    <a:lnTo>
                      <a:pt x="59" y="62"/>
                    </a:lnTo>
                    <a:lnTo>
                      <a:pt x="56" y="67"/>
                    </a:lnTo>
                    <a:lnTo>
                      <a:pt x="54" y="70"/>
                    </a:lnTo>
                    <a:lnTo>
                      <a:pt x="50" y="73"/>
                    </a:lnTo>
                    <a:lnTo>
                      <a:pt x="45" y="75"/>
                    </a:lnTo>
                    <a:lnTo>
                      <a:pt x="41" y="76"/>
                    </a:lnTo>
                    <a:lnTo>
                      <a:pt x="36" y="77"/>
                    </a:lnTo>
                    <a:lnTo>
                      <a:pt x="25" y="76"/>
                    </a:lnTo>
                    <a:lnTo>
                      <a:pt x="20" y="76"/>
                    </a:lnTo>
                    <a:lnTo>
                      <a:pt x="15" y="74"/>
                    </a:lnTo>
                    <a:lnTo>
                      <a:pt x="11" y="72"/>
                    </a:lnTo>
                    <a:lnTo>
                      <a:pt x="8" y="69"/>
                    </a:lnTo>
                    <a:lnTo>
                      <a:pt x="5" y="65"/>
                    </a:lnTo>
                    <a:lnTo>
                      <a:pt x="2" y="61"/>
                    </a:lnTo>
                    <a:lnTo>
                      <a:pt x="1" y="56"/>
                    </a:lnTo>
                    <a:lnTo>
                      <a:pt x="0" y="51"/>
                    </a:lnTo>
                    <a:lnTo>
                      <a:pt x="1" y="23"/>
                    </a:lnTo>
                    <a:lnTo>
                      <a:pt x="2" y="19"/>
                    </a:lnTo>
                    <a:lnTo>
                      <a:pt x="3" y="14"/>
                    </a:lnTo>
                    <a:lnTo>
                      <a:pt x="6" y="9"/>
                    </a:lnTo>
                    <a:lnTo>
                      <a:pt x="9" y="6"/>
                    </a:lnTo>
                    <a:lnTo>
                      <a:pt x="13" y="3"/>
                    </a:lnTo>
                    <a:lnTo>
                      <a:pt x="17" y="1"/>
                    </a:lnTo>
                    <a:lnTo>
                      <a:pt x="22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7" name="Freeform 351">
                <a:extLst>
                  <a:ext uri="{FF2B5EF4-FFF2-40B4-BE49-F238E27FC236}">
                    <a16:creationId xmlns:a16="http://schemas.microsoft.com/office/drawing/2014/main" id="{39A1FF26-059E-47FC-945B-BC5A573E15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5" y="1741"/>
                <a:ext cx="86" cy="152"/>
              </a:xfrm>
              <a:custGeom>
                <a:avLst/>
                <a:gdLst>
                  <a:gd name="T0" fmla="*/ 48 w 343"/>
                  <a:gd name="T1" fmla="*/ 8 h 607"/>
                  <a:gd name="T2" fmla="*/ 343 w 343"/>
                  <a:gd name="T3" fmla="*/ 0 h 607"/>
                  <a:gd name="T4" fmla="*/ 332 w 343"/>
                  <a:gd name="T5" fmla="*/ 75 h 607"/>
                  <a:gd name="T6" fmla="*/ 323 w 343"/>
                  <a:gd name="T7" fmla="*/ 149 h 607"/>
                  <a:gd name="T8" fmla="*/ 315 w 343"/>
                  <a:gd name="T9" fmla="*/ 224 h 607"/>
                  <a:gd name="T10" fmla="*/ 310 w 343"/>
                  <a:gd name="T11" fmla="*/ 299 h 607"/>
                  <a:gd name="T12" fmla="*/ 304 w 343"/>
                  <a:gd name="T13" fmla="*/ 375 h 607"/>
                  <a:gd name="T14" fmla="*/ 302 w 343"/>
                  <a:gd name="T15" fmla="*/ 450 h 607"/>
                  <a:gd name="T16" fmla="*/ 301 w 343"/>
                  <a:gd name="T17" fmla="*/ 526 h 607"/>
                  <a:gd name="T18" fmla="*/ 302 w 343"/>
                  <a:gd name="T19" fmla="*/ 602 h 607"/>
                  <a:gd name="T20" fmla="*/ 7 w 343"/>
                  <a:gd name="T21" fmla="*/ 607 h 607"/>
                  <a:gd name="T22" fmla="*/ 4 w 343"/>
                  <a:gd name="T23" fmla="*/ 569 h 607"/>
                  <a:gd name="T24" fmla="*/ 1 w 343"/>
                  <a:gd name="T25" fmla="*/ 530 h 607"/>
                  <a:gd name="T26" fmla="*/ 0 w 343"/>
                  <a:gd name="T27" fmla="*/ 491 h 607"/>
                  <a:gd name="T28" fmla="*/ 0 w 343"/>
                  <a:gd name="T29" fmla="*/ 452 h 607"/>
                  <a:gd name="T30" fmla="*/ 0 w 343"/>
                  <a:gd name="T31" fmla="*/ 414 h 607"/>
                  <a:gd name="T32" fmla="*/ 1 w 343"/>
                  <a:gd name="T33" fmla="*/ 377 h 607"/>
                  <a:gd name="T34" fmla="*/ 4 w 343"/>
                  <a:gd name="T35" fmla="*/ 339 h 607"/>
                  <a:gd name="T36" fmla="*/ 6 w 343"/>
                  <a:gd name="T37" fmla="*/ 301 h 607"/>
                  <a:gd name="T38" fmla="*/ 9 w 343"/>
                  <a:gd name="T39" fmla="*/ 264 h 607"/>
                  <a:gd name="T40" fmla="*/ 12 w 343"/>
                  <a:gd name="T41" fmla="*/ 227 h 607"/>
                  <a:gd name="T42" fmla="*/ 17 w 343"/>
                  <a:gd name="T43" fmla="*/ 190 h 607"/>
                  <a:gd name="T44" fmla="*/ 22 w 343"/>
                  <a:gd name="T45" fmla="*/ 154 h 607"/>
                  <a:gd name="T46" fmla="*/ 27 w 343"/>
                  <a:gd name="T47" fmla="*/ 117 h 607"/>
                  <a:gd name="T48" fmla="*/ 34 w 343"/>
                  <a:gd name="T49" fmla="*/ 80 h 607"/>
                  <a:gd name="T50" fmla="*/ 40 w 343"/>
                  <a:gd name="T51" fmla="*/ 45 h 607"/>
                  <a:gd name="T52" fmla="*/ 48 w 343"/>
                  <a:gd name="T53" fmla="*/ 8 h 6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343" h="607">
                    <a:moveTo>
                      <a:pt x="48" y="8"/>
                    </a:moveTo>
                    <a:lnTo>
                      <a:pt x="343" y="0"/>
                    </a:lnTo>
                    <a:lnTo>
                      <a:pt x="332" y="75"/>
                    </a:lnTo>
                    <a:lnTo>
                      <a:pt x="323" y="149"/>
                    </a:lnTo>
                    <a:lnTo>
                      <a:pt x="315" y="224"/>
                    </a:lnTo>
                    <a:lnTo>
                      <a:pt x="310" y="299"/>
                    </a:lnTo>
                    <a:lnTo>
                      <a:pt x="304" y="375"/>
                    </a:lnTo>
                    <a:lnTo>
                      <a:pt x="302" y="450"/>
                    </a:lnTo>
                    <a:lnTo>
                      <a:pt x="301" y="526"/>
                    </a:lnTo>
                    <a:lnTo>
                      <a:pt x="302" y="602"/>
                    </a:lnTo>
                    <a:lnTo>
                      <a:pt x="7" y="607"/>
                    </a:lnTo>
                    <a:lnTo>
                      <a:pt x="4" y="569"/>
                    </a:lnTo>
                    <a:lnTo>
                      <a:pt x="1" y="530"/>
                    </a:lnTo>
                    <a:lnTo>
                      <a:pt x="0" y="491"/>
                    </a:lnTo>
                    <a:lnTo>
                      <a:pt x="0" y="452"/>
                    </a:lnTo>
                    <a:lnTo>
                      <a:pt x="0" y="414"/>
                    </a:lnTo>
                    <a:lnTo>
                      <a:pt x="1" y="377"/>
                    </a:lnTo>
                    <a:lnTo>
                      <a:pt x="4" y="339"/>
                    </a:lnTo>
                    <a:lnTo>
                      <a:pt x="6" y="301"/>
                    </a:lnTo>
                    <a:lnTo>
                      <a:pt x="9" y="264"/>
                    </a:lnTo>
                    <a:lnTo>
                      <a:pt x="12" y="227"/>
                    </a:lnTo>
                    <a:lnTo>
                      <a:pt x="17" y="190"/>
                    </a:lnTo>
                    <a:lnTo>
                      <a:pt x="22" y="154"/>
                    </a:lnTo>
                    <a:lnTo>
                      <a:pt x="27" y="117"/>
                    </a:lnTo>
                    <a:lnTo>
                      <a:pt x="34" y="80"/>
                    </a:lnTo>
                    <a:lnTo>
                      <a:pt x="40" y="45"/>
                    </a:lnTo>
                    <a:lnTo>
                      <a:pt x="48" y="8"/>
                    </a:lnTo>
                    <a:close/>
                  </a:path>
                </a:pathLst>
              </a:custGeom>
              <a:noFill/>
              <a:ln w="3175">
                <a:solidFill>
                  <a:srgbClr val="D2D3D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8" name="Freeform 352">
                <a:extLst>
                  <a:ext uri="{FF2B5EF4-FFF2-40B4-BE49-F238E27FC236}">
                    <a16:creationId xmlns:a16="http://schemas.microsoft.com/office/drawing/2014/main" id="{1258F3C2-E79C-4C4B-9B8C-F35F201E62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7" y="1768"/>
                <a:ext cx="40" cy="98"/>
              </a:xfrm>
              <a:custGeom>
                <a:avLst/>
                <a:gdLst>
                  <a:gd name="T0" fmla="*/ 42 w 162"/>
                  <a:gd name="T1" fmla="*/ 5 h 392"/>
                  <a:gd name="T2" fmla="*/ 162 w 162"/>
                  <a:gd name="T3" fmla="*/ 0 h 392"/>
                  <a:gd name="T4" fmla="*/ 154 w 162"/>
                  <a:gd name="T5" fmla="*/ 48 h 392"/>
                  <a:gd name="T6" fmla="*/ 147 w 162"/>
                  <a:gd name="T7" fmla="*/ 96 h 392"/>
                  <a:gd name="T8" fmla="*/ 139 w 162"/>
                  <a:gd name="T9" fmla="*/ 144 h 392"/>
                  <a:gd name="T10" fmla="*/ 133 w 162"/>
                  <a:gd name="T11" fmla="*/ 192 h 392"/>
                  <a:gd name="T12" fmla="*/ 128 w 162"/>
                  <a:gd name="T13" fmla="*/ 241 h 392"/>
                  <a:gd name="T14" fmla="*/ 124 w 162"/>
                  <a:gd name="T15" fmla="*/ 290 h 392"/>
                  <a:gd name="T16" fmla="*/ 122 w 162"/>
                  <a:gd name="T17" fmla="*/ 339 h 392"/>
                  <a:gd name="T18" fmla="*/ 122 w 162"/>
                  <a:gd name="T19" fmla="*/ 390 h 392"/>
                  <a:gd name="T20" fmla="*/ 3 w 162"/>
                  <a:gd name="T21" fmla="*/ 392 h 392"/>
                  <a:gd name="T22" fmla="*/ 1 w 162"/>
                  <a:gd name="T23" fmla="*/ 366 h 392"/>
                  <a:gd name="T24" fmla="*/ 0 w 162"/>
                  <a:gd name="T25" fmla="*/ 341 h 392"/>
                  <a:gd name="T26" fmla="*/ 0 w 162"/>
                  <a:gd name="T27" fmla="*/ 315 h 392"/>
                  <a:gd name="T28" fmla="*/ 1 w 162"/>
                  <a:gd name="T29" fmla="*/ 290 h 392"/>
                  <a:gd name="T30" fmla="*/ 2 w 162"/>
                  <a:gd name="T31" fmla="*/ 266 h 392"/>
                  <a:gd name="T32" fmla="*/ 3 w 162"/>
                  <a:gd name="T33" fmla="*/ 241 h 392"/>
                  <a:gd name="T34" fmla="*/ 5 w 162"/>
                  <a:gd name="T35" fmla="*/ 217 h 392"/>
                  <a:gd name="T36" fmla="*/ 9 w 162"/>
                  <a:gd name="T37" fmla="*/ 192 h 392"/>
                  <a:gd name="T38" fmla="*/ 15 w 162"/>
                  <a:gd name="T39" fmla="*/ 145 h 392"/>
                  <a:gd name="T40" fmla="*/ 24 w 162"/>
                  <a:gd name="T41" fmla="*/ 97 h 392"/>
                  <a:gd name="T42" fmla="*/ 32 w 162"/>
                  <a:gd name="T43" fmla="*/ 51 h 392"/>
                  <a:gd name="T44" fmla="*/ 42 w 162"/>
                  <a:gd name="T45" fmla="*/ 5 h 3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62" h="392">
                    <a:moveTo>
                      <a:pt x="42" y="5"/>
                    </a:moveTo>
                    <a:lnTo>
                      <a:pt x="162" y="0"/>
                    </a:lnTo>
                    <a:lnTo>
                      <a:pt x="154" y="48"/>
                    </a:lnTo>
                    <a:lnTo>
                      <a:pt x="147" y="96"/>
                    </a:lnTo>
                    <a:lnTo>
                      <a:pt x="139" y="144"/>
                    </a:lnTo>
                    <a:lnTo>
                      <a:pt x="133" y="192"/>
                    </a:lnTo>
                    <a:lnTo>
                      <a:pt x="128" y="241"/>
                    </a:lnTo>
                    <a:lnTo>
                      <a:pt x="124" y="290"/>
                    </a:lnTo>
                    <a:lnTo>
                      <a:pt x="122" y="339"/>
                    </a:lnTo>
                    <a:lnTo>
                      <a:pt x="122" y="390"/>
                    </a:lnTo>
                    <a:lnTo>
                      <a:pt x="3" y="392"/>
                    </a:lnTo>
                    <a:lnTo>
                      <a:pt x="1" y="366"/>
                    </a:lnTo>
                    <a:lnTo>
                      <a:pt x="0" y="341"/>
                    </a:lnTo>
                    <a:lnTo>
                      <a:pt x="0" y="315"/>
                    </a:lnTo>
                    <a:lnTo>
                      <a:pt x="1" y="290"/>
                    </a:lnTo>
                    <a:lnTo>
                      <a:pt x="2" y="266"/>
                    </a:lnTo>
                    <a:lnTo>
                      <a:pt x="3" y="241"/>
                    </a:lnTo>
                    <a:lnTo>
                      <a:pt x="5" y="217"/>
                    </a:lnTo>
                    <a:lnTo>
                      <a:pt x="9" y="192"/>
                    </a:lnTo>
                    <a:lnTo>
                      <a:pt x="15" y="145"/>
                    </a:lnTo>
                    <a:lnTo>
                      <a:pt x="24" y="97"/>
                    </a:lnTo>
                    <a:lnTo>
                      <a:pt x="32" y="51"/>
                    </a:lnTo>
                    <a:lnTo>
                      <a:pt x="42" y="5"/>
                    </a:lnTo>
                    <a:close/>
                  </a:path>
                </a:pathLst>
              </a:custGeom>
              <a:noFill/>
              <a:ln w="3175">
                <a:solidFill>
                  <a:srgbClr val="D2D3D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49" name="Freeform 353">
                <a:extLst>
                  <a:ext uri="{FF2B5EF4-FFF2-40B4-BE49-F238E27FC236}">
                    <a16:creationId xmlns:a16="http://schemas.microsoft.com/office/drawing/2014/main" id="{C2773BC1-FE81-4EC1-93E6-4AC77885E6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2" y="1765"/>
                <a:ext cx="48" cy="118"/>
              </a:xfrm>
              <a:custGeom>
                <a:avLst/>
                <a:gdLst>
                  <a:gd name="T0" fmla="*/ 50 w 193"/>
                  <a:gd name="T1" fmla="*/ 4 h 471"/>
                  <a:gd name="T2" fmla="*/ 193 w 193"/>
                  <a:gd name="T3" fmla="*/ 0 h 471"/>
                  <a:gd name="T4" fmla="*/ 184 w 193"/>
                  <a:gd name="T5" fmla="*/ 59 h 471"/>
                  <a:gd name="T6" fmla="*/ 175 w 193"/>
                  <a:gd name="T7" fmla="*/ 116 h 471"/>
                  <a:gd name="T8" fmla="*/ 167 w 193"/>
                  <a:gd name="T9" fmla="*/ 174 h 471"/>
                  <a:gd name="T10" fmla="*/ 159 w 193"/>
                  <a:gd name="T11" fmla="*/ 232 h 471"/>
                  <a:gd name="T12" fmla="*/ 153 w 193"/>
                  <a:gd name="T13" fmla="*/ 291 h 471"/>
                  <a:gd name="T14" fmla="*/ 147 w 193"/>
                  <a:gd name="T15" fmla="*/ 349 h 471"/>
                  <a:gd name="T16" fmla="*/ 146 w 193"/>
                  <a:gd name="T17" fmla="*/ 379 h 471"/>
                  <a:gd name="T18" fmla="*/ 145 w 193"/>
                  <a:gd name="T19" fmla="*/ 409 h 471"/>
                  <a:gd name="T20" fmla="*/ 145 w 193"/>
                  <a:gd name="T21" fmla="*/ 439 h 471"/>
                  <a:gd name="T22" fmla="*/ 145 w 193"/>
                  <a:gd name="T23" fmla="*/ 469 h 471"/>
                  <a:gd name="T24" fmla="*/ 3 w 193"/>
                  <a:gd name="T25" fmla="*/ 471 h 471"/>
                  <a:gd name="T26" fmla="*/ 1 w 193"/>
                  <a:gd name="T27" fmla="*/ 439 h 471"/>
                  <a:gd name="T28" fmla="*/ 0 w 193"/>
                  <a:gd name="T29" fmla="*/ 408 h 471"/>
                  <a:gd name="T30" fmla="*/ 0 w 193"/>
                  <a:gd name="T31" fmla="*/ 378 h 471"/>
                  <a:gd name="T32" fmla="*/ 0 w 193"/>
                  <a:gd name="T33" fmla="*/ 348 h 471"/>
                  <a:gd name="T34" fmla="*/ 2 w 193"/>
                  <a:gd name="T35" fmla="*/ 317 h 471"/>
                  <a:gd name="T36" fmla="*/ 4 w 193"/>
                  <a:gd name="T37" fmla="*/ 288 h 471"/>
                  <a:gd name="T38" fmla="*/ 6 w 193"/>
                  <a:gd name="T39" fmla="*/ 259 h 471"/>
                  <a:gd name="T40" fmla="*/ 9 w 193"/>
                  <a:gd name="T41" fmla="*/ 230 h 471"/>
                  <a:gd name="T42" fmla="*/ 18 w 193"/>
                  <a:gd name="T43" fmla="*/ 173 h 471"/>
                  <a:gd name="T44" fmla="*/ 28 w 193"/>
                  <a:gd name="T45" fmla="*/ 116 h 471"/>
                  <a:gd name="T46" fmla="*/ 39 w 193"/>
                  <a:gd name="T47" fmla="*/ 60 h 471"/>
                  <a:gd name="T48" fmla="*/ 50 w 193"/>
                  <a:gd name="T49" fmla="*/ 4 h 4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93" h="471">
                    <a:moveTo>
                      <a:pt x="50" y="4"/>
                    </a:moveTo>
                    <a:lnTo>
                      <a:pt x="193" y="0"/>
                    </a:lnTo>
                    <a:lnTo>
                      <a:pt x="184" y="59"/>
                    </a:lnTo>
                    <a:lnTo>
                      <a:pt x="175" y="116"/>
                    </a:lnTo>
                    <a:lnTo>
                      <a:pt x="167" y="174"/>
                    </a:lnTo>
                    <a:lnTo>
                      <a:pt x="159" y="232"/>
                    </a:lnTo>
                    <a:lnTo>
                      <a:pt x="153" y="291"/>
                    </a:lnTo>
                    <a:lnTo>
                      <a:pt x="147" y="349"/>
                    </a:lnTo>
                    <a:lnTo>
                      <a:pt x="146" y="379"/>
                    </a:lnTo>
                    <a:lnTo>
                      <a:pt x="145" y="409"/>
                    </a:lnTo>
                    <a:lnTo>
                      <a:pt x="145" y="439"/>
                    </a:lnTo>
                    <a:lnTo>
                      <a:pt x="145" y="469"/>
                    </a:lnTo>
                    <a:lnTo>
                      <a:pt x="3" y="471"/>
                    </a:lnTo>
                    <a:lnTo>
                      <a:pt x="1" y="439"/>
                    </a:lnTo>
                    <a:lnTo>
                      <a:pt x="0" y="408"/>
                    </a:lnTo>
                    <a:lnTo>
                      <a:pt x="0" y="378"/>
                    </a:lnTo>
                    <a:lnTo>
                      <a:pt x="0" y="348"/>
                    </a:lnTo>
                    <a:lnTo>
                      <a:pt x="2" y="317"/>
                    </a:lnTo>
                    <a:lnTo>
                      <a:pt x="4" y="288"/>
                    </a:lnTo>
                    <a:lnTo>
                      <a:pt x="6" y="259"/>
                    </a:lnTo>
                    <a:lnTo>
                      <a:pt x="9" y="230"/>
                    </a:lnTo>
                    <a:lnTo>
                      <a:pt x="18" y="173"/>
                    </a:lnTo>
                    <a:lnTo>
                      <a:pt x="28" y="116"/>
                    </a:lnTo>
                    <a:lnTo>
                      <a:pt x="39" y="60"/>
                    </a:lnTo>
                    <a:lnTo>
                      <a:pt x="50" y="4"/>
                    </a:lnTo>
                    <a:close/>
                  </a:path>
                </a:pathLst>
              </a:custGeom>
              <a:noFill/>
              <a:ln w="3175">
                <a:solidFill>
                  <a:srgbClr val="D2D3D5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0" name="Freeform 354">
                <a:extLst>
                  <a:ext uri="{FF2B5EF4-FFF2-40B4-BE49-F238E27FC236}">
                    <a16:creationId xmlns:a16="http://schemas.microsoft.com/office/drawing/2014/main" id="{EB8C988B-629A-4601-A273-E7BD370C6D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5" y="1806"/>
                <a:ext cx="9" cy="11"/>
              </a:xfrm>
              <a:custGeom>
                <a:avLst/>
                <a:gdLst>
                  <a:gd name="T0" fmla="*/ 18 w 38"/>
                  <a:gd name="T1" fmla="*/ 0 h 45"/>
                  <a:gd name="T2" fmla="*/ 25 w 38"/>
                  <a:gd name="T3" fmla="*/ 0 h 45"/>
                  <a:gd name="T4" fmla="*/ 28 w 38"/>
                  <a:gd name="T5" fmla="*/ 0 h 45"/>
                  <a:gd name="T6" fmla="*/ 30 w 38"/>
                  <a:gd name="T7" fmla="*/ 1 h 45"/>
                  <a:gd name="T8" fmla="*/ 33 w 38"/>
                  <a:gd name="T9" fmla="*/ 3 h 45"/>
                  <a:gd name="T10" fmla="*/ 35 w 38"/>
                  <a:gd name="T11" fmla="*/ 5 h 45"/>
                  <a:gd name="T12" fmla="*/ 37 w 38"/>
                  <a:gd name="T13" fmla="*/ 7 h 45"/>
                  <a:gd name="T14" fmla="*/ 38 w 38"/>
                  <a:gd name="T15" fmla="*/ 10 h 45"/>
                  <a:gd name="T16" fmla="*/ 38 w 38"/>
                  <a:gd name="T17" fmla="*/ 13 h 45"/>
                  <a:gd name="T18" fmla="*/ 38 w 38"/>
                  <a:gd name="T19" fmla="*/ 15 h 45"/>
                  <a:gd name="T20" fmla="*/ 37 w 38"/>
                  <a:gd name="T21" fmla="*/ 30 h 45"/>
                  <a:gd name="T22" fmla="*/ 36 w 38"/>
                  <a:gd name="T23" fmla="*/ 34 h 45"/>
                  <a:gd name="T24" fmla="*/ 35 w 38"/>
                  <a:gd name="T25" fmla="*/ 36 h 45"/>
                  <a:gd name="T26" fmla="*/ 33 w 38"/>
                  <a:gd name="T27" fmla="*/ 39 h 45"/>
                  <a:gd name="T28" fmla="*/ 30 w 38"/>
                  <a:gd name="T29" fmla="*/ 41 h 45"/>
                  <a:gd name="T30" fmla="*/ 28 w 38"/>
                  <a:gd name="T31" fmla="*/ 42 h 45"/>
                  <a:gd name="T32" fmla="*/ 26 w 38"/>
                  <a:gd name="T33" fmla="*/ 44 h 45"/>
                  <a:gd name="T34" fmla="*/ 23 w 38"/>
                  <a:gd name="T35" fmla="*/ 44 h 45"/>
                  <a:gd name="T36" fmla="*/ 20 w 38"/>
                  <a:gd name="T37" fmla="*/ 45 h 45"/>
                  <a:gd name="T38" fmla="*/ 13 w 38"/>
                  <a:gd name="T39" fmla="*/ 44 h 45"/>
                  <a:gd name="T40" fmla="*/ 10 w 38"/>
                  <a:gd name="T41" fmla="*/ 44 h 45"/>
                  <a:gd name="T42" fmla="*/ 8 w 38"/>
                  <a:gd name="T43" fmla="*/ 43 h 45"/>
                  <a:gd name="T44" fmla="*/ 6 w 38"/>
                  <a:gd name="T45" fmla="*/ 42 h 45"/>
                  <a:gd name="T46" fmla="*/ 3 w 38"/>
                  <a:gd name="T47" fmla="*/ 40 h 45"/>
                  <a:gd name="T48" fmla="*/ 1 w 38"/>
                  <a:gd name="T49" fmla="*/ 38 h 45"/>
                  <a:gd name="T50" fmla="*/ 0 w 38"/>
                  <a:gd name="T51" fmla="*/ 35 h 45"/>
                  <a:gd name="T52" fmla="*/ 0 w 38"/>
                  <a:gd name="T53" fmla="*/ 33 h 45"/>
                  <a:gd name="T54" fmla="*/ 0 w 38"/>
                  <a:gd name="T55" fmla="*/ 29 h 45"/>
                  <a:gd name="T56" fmla="*/ 1 w 38"/>
                  <a:gd name="T57" fmla="*/ 14 h 45"/>
                  <a:gd name="T58" fmla="*/ 2 w 38"/>
                  <a:gd name="T59" fmla="*/ 12 h 45"/>
                  <a:gd name="T60" fmla="*/ 3 w 38"/>
                  <a:gd name="T61" fmla="*/ 9 h 45"/>
                  <a:gd name="T62" fmla="*/ 6 w 38"/>
                  <a:gd name="T63" fmla="*/ 7 h 45"/>
                  <a:gd name="T64" fmla="*/ 8 w 38"/>
                  <a:gd name="T65" fmla="*/ 5 h 45"/>
                  <a:gd name="T66" fmla="*/ 10 w 38"/>
                  <a:gd name="T67" fmla="*/ 2 h 45"/>
                  <a:gd name="T68" fmla="*/ 12 w 38"/>
                  <a:gd name="T69" fmla="*/ 1 h 45"/>
                  <a:gd name="T70" fmla="*/ 15 w 38"/>
                  <a:gd name="T71" fmla="*/ 0 h 45"/>
                  <a:gd name="T72" fmla="*/ 18 w 38"/>
                  <a:gd name="T73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8" h="45">
                    <a:moveTo>
                      <a:pt x="18" y="0"/>
                    </a:moveTo>
                    <a:lnTo>
                      <a:pt x="25" y="0"/>
                    </a:lnTo>
                    <a:lnTo>
                      <a:pt x="28" y="0"/>
                    </a:lnTo>
                    <a:lnTo>
                      <a:pt x="30" y="1"/>
                    </a:lnTo>
                    <a:lnTo>
                      <a:pt x="33" y="3"/>
                    </a:lnTo>
                    <a:lnTo>
                      <a:pt x="35" y="5"/>
                    </a:lnTo>
                    <a:lnTo>
                      <a:pt x="37" y="7"/>
                    </a:lnTo>
                    <a:lnTo>
                      <a:pt x="38" y="10"/>
                    </a:lnTo>
                    <a:lnTo>
                      <a:pt x="38" y="13"/>
                    </a:lnTo>
                    <a:lnTo>
                      <a:pt x="38" y="15"/>
                    </a:lnTo>
                    <a:lnTo>
                      <a:pt x="37" y="30"/>
                    </a:lnTo>
                    <a:lnTo>
                      <a:pt x="36" y="34"/>
                    </a:lnTo>
                    <a:lnTo>
                      <a:pt x="35" y="36"/>
                    </a:lnTo>
                    <a:lnTo>
                      <a:pt x="33" y="39"/>
                    </a:lnTo>
                    <a:lnTo>
                      <a:pt x="30" y="41"/>
                    </a:lnTo>
                    <a:lnTo>
                      <a:pt x="28" y="42"/>
                    </a:lnTo>
                    <a:lnTo>
                      <a:pt x="26" y="44"/>
                    </a:lnTo>
                    <a:lnTo>
                      <a:pt x="23" y="44"/>
                    </a:lnTo>
                    <a:lnTo>
                      <a:pt x="20" y="45"/>
                    </a:lnTo>
                    <a:lnTo>
                      <a:pt x="13" y="44"/>
                    </a:lnTo>
                    <a:lnTo>
                      <a:pt x="10" y="44"/>
                    </a:lnTo>
                    <a:lnTo>
                      <a:pt x="8" y="43"/>
                    </a:lnTo>
                    <a:lnTo>
                      <a:pt x="6" y="42"/>
                    </a:lnTo>
                    <a:lnTo>
                      <a:pt x="3" y="40"/>
                    </a:lnTo>
                    <a:lnTo>
                      <a:pt x="1" y="38"/>
                    </a:lnTo>
                    <a:lnTo>
                      <a:pt x="0" y="35"/>
                    </a:lnTo>
                    <a:lnTo>
                      <a:pt x="0" y="33"/>
                    </a:lnTo>
                    <a:lnTo>
                      <a:pt x="0" y="29"/>
                    </a:lnTo>
                    <a:lnTo>
                      <a:pt x="1" y="14"/>
                    </a:lnTo>
                    <a:lnTo>
                      <a:pt x="2" y="12"/>
                    </a:lnTo>
                    <a:lnTo>
                      <a:pt x="3" y="9"/>
                    </a:lnTo>
                    <a:lnTo>
                      <a:pt x="6" y="7"/>
                    </a:lnTo>
                    <a:lnTo>
                      <a:pt x="8" y="5"/>
                    </a:lnTo>
                    <a:lnTo>
                      <a:pt x="10" y="2"/>
                    </a:lnTo>
                    <a:lnTo>
                      <a:pt x="12" y="1"/>
                    </a:lnTo>
                    <a:lnTo>
                      <a:pt x="15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1" name="Freeform 355">
                <a:extLst>
                  <a:ext uri="{FF2B5EF4-FFF2-40B4-BE49-F238E27FC236}">
                    <a16:creationId xmlns:a16="http://schemas.microsoft.com/office/drawing/2014/main" id="{E6CE0B21-E588-4C95-BBA9-C8549A5D8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3" y="1803"/>
                <a:ext cx="19" cy="22"/>
              </a:xfrm>
              <a:custGeom>
                <a:avLst/>
                <a:gdLst>
                  <a:gd name="T0" fmla="*/ 35 w 73"/>
                  <a:gd name="T1" fmla="*/ 0 h 86"/>
                  <a:gd name="T2" fmla="*/ 47 w 73"/>
                  <a:gd name="T3" fmla="*/ 1 h 86"/>
                  <a:gd name="T4" fmla="*/ 53 w 73"/>
                  <a:gd name="T5" fmla="*/ 1 h 86"/>
                  <a:gd name="T6" fmla="*/ 58 w 73"/>
                  <a:gd name="T7" fmla="*/ 3 h 86"/>
                  <a:gd name="T8" fmla="*/ 62 w 73"/>
                  <a:gd name="T9" fmla="*/ 6 h 86"/>
                  <a:gd name="T10" fmla="*/ 67 w 73"/>
                  <a:gd name="T11" fmla="*/ 9 h 86"/>
                  <a:gd name="T12" fmla="*/ 70 w 73"/>
                  <a:gd name="T13" fmla="*/ 14 h 86"/>
                  <a:gd name="T14" fmla="*/ 72 w 73"/>
                  <a:gd name="T15" fmla="*/ 19 h 86"/>
                  <a:gd name="T16" fmla="*/ 73 w 73"/>
                  <a:gd name="T17" fmla="*/ 24 h 86"/>
                  <a:gd name="T18" fmla="*/ 73 w 73"/>
                  <a:gd name="T19" fmla="*/ 30 h 86"/>
                  <a:gd name="T20" fmla="*/ 70 w 73"/>
                  <a:gd name="T21" fmla="*/ 58 h 86"/>
                  <a:gd name="T22" fmla="*/ 69 w 73"/>
                  <a:gd name="T23" fmla="*/ 64 h 86"/>
                  <a:gd name="T24" fmla="*/ 65 w 73"/>
                  <a:gd name="T25" fmla="*/ 69 h 86"/>
                  <a:gd name="T26" fmla="*/ 62 w 73"/>
                  <a:gd name="T27" fmla="*/ 74 h 86"/>
                  <a:gd name="T28" fmla="*/ 59 w 73"/>
                  <a:gd name="T29" fmla="*/ 78 h 86"/>
                  <a:gd name="T30" fmla="*/ 54 w 73"/>
                  <a:gd name="T31" fmla="*/ 81 h 86"/>
                  <a:gd name="T32" fmla="*/ 49 w 73"/>
                  <a:gd name="T33" fmla="*/ 84 h 86"/>
                  <a:gd name="T34" fmla="*/ 43 w 73"/>
                  <a:gd name="T35" fmla="*/ 86 h 86"/>
                  <a:gd name="T36" fmla="*/ 37 w 73"/>
                  <a:gd name="T37" fmla="*/ 86 h 86"/>
                  <a:gd name="T38" fmla="*/ 26 w 73"/>
                  <a:gd name="T39" fmla="*/ 86 h 86"/>
                  <a:gd name="T40" fmla="*/ 19 w 73"/>
                  <a:gd name="T41" fmla="*/ 85 h 86"/>
                  <a:gd name="T42" fmla="*/ 15 w 73"/>
                  <a:gd name="T43" fmla="*/ 83 h 86"/>
                  <a:gd name="T44" fmla="*/ 9 w 73"/>
                  <a:gd name="T45" fmla="*/ 80 h 86"/>
                  <a:gd name="T46" fmla="*/ 6 w 73"/>
                  <a:gd name="T47" fmla="*/ 76 h 86"/>
                  <a:gd name="T48" fmla="*/ 3 w 73"/>
                  <a:gd name="T49" fmla="*/ 72 h 86"/>
                  <a:gd name="T50" fmla="*/ 1 w 73"/>
                  <a:gd name="T51" fmla="*/ 67 h 86"/>
                  <a:gd name="T52" fmla="*/ 0 w 73"/>
                  <a:gd name="T53" fmla="*/ 62 h 86"/>
                  <a:gd name="T54" fmla="*/ 0 w 73"/>
                  <a:gd name="T55" fmla="*/ 56 h 86"/>
                  <a:gd name="T56" fmla="*/ 3 w 73"/>
                  <a:gd name="T57" fmla="*/ 28 h 86"/>
                  <a:gd name="T58" fmla="*/ 4 w 73"/>
                  <a:gd name="T59" fmla="*/ 22 h 86"/>
                  <a:gd name="T60" fmla="*/ 6 w 73"/>
                  <a:gd name="T61" fmla="*/ 17 h 86"/>
                  <a:gd name="T62" fmla="*/ 9 w 73"/>
                  <a:gd name="T63" fmla="*/ 11 h 86"/>
                  <a:gd name="T64" fmla="*/ 14 w 73"/>
                  <a:gd name="T65" fmla="*/ 8 h 86"/>
                  <a:gd name="T66" fmla="*/ 18 w 73"/>
                  <a:gd name="T67" fmla="*/ 4 h 86"/>
                  <a:gd name="T68" fmla="*/ 23 w 73"/>
                  <a:gd name="T69" fmla="*/ 2 h 86"/>
                  <a:gd name="T70" fmla="*/ 29 w 73"/>
                  <a:gd name="T71" fmla="*/ 1 h 86"/>
                  <a:gd name="T72" fmla="*/ 35 w 73"/>
                  <a:gd name="T73" fmla="*/ 0 h 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73" h="86">
                    <a:moveTo>
                      <a:pt x="35" y="0"/>
                    </a:moveTo>
                    <a:lnTo>
                      <a:pt x="47" y="1"/>
                    </a:lnTo>
                    <a:lnTo>
                      <a:pt x="53" y="1"/>
                    </a:lnTo>
                    <a:lnTo>
                      <a:pt x="58" y="3"/>
                    </a:lnTo>
                    <a:lnTo>
                      <a:pt x="62" y="6"/>
                    </a:lnTo>
                    <a:lnTo>
                      <a:pt x="67" y="9"/>
                    </a:lnTo>
                    <a:lnTo>
                      <a:pt x="70" y="14"/>
                    </a:lnTo>
                    <a:lnTo>
                      <a:pt x="72" y="19"/>
                    </a:lnTo>
                    <a:lnTo>
                      <a:pt x="73" y="24"/>
                    </a:lnTo>
                    <a:lnTo>
                      <a:pt x="73" y="30"/>
                    </a:lnTo>
                    <a:lnTo>
                      <a:pt x="70" y="58"/>
                    </a:lnTo>
                    <a:lnTo>
                      <a:pt x="69" y="64"/>
                    </a:lnTo>
                    <a:lnTo>
                      <a:pt x="65" y="69"/>
                    </a:lnTo>
                    <a:lnTo>
                      <a:pt x="62" y="74"/>
                    </a:lnTo>
                    <a:lnTo>
                      <a:pt x="59" y="78"/>
                    </a:lnTo>
                    <a:lnTo>
                      <a:pt x="54" y="81"/>
                    </a:lnTo>
                    <a:lnTo>
                      <a:pt x="49" y="84"/>
                    </a:lnTo>
                    <a:lnTo>
                      <a:pt x="43" y="86"/>
                    </a:lnTo>
                    <a:lnTo>
                      <a:pt x="37" y="86"/>
                    </a:lnTo>
                    <a:lnTo>
                      <a:pt x="26" y="86"/>
                    </a:lnTo>
                    <a:lnTo>
                      <a:pt x="19" y="85"/>
                    </a:lnTo>
                    <a:lnTo>
                      <a:pt x="15" y="83"/>
                    </a:lnTo>
                    <a:lnTo>
                      <a:pt x="9" y="80"/>
                    </a:lnTo>
                    <a:lnTo>
                      <a:pt x="6" y="76"/>
                    </a:lnTo>
                    <a:lnTo>
                      <a:pt x="3" y="72"/>
                    </a:lnTo>
                    <a:lnTo>
                      <a:pt x="1" y="67"/>
                    </a:lnTo>
                    <a:lnTo>
                      <a:pt x="0" y="62"/>
                    </a:lnTo>
                    <a:lnTo>
                      <a:pt x="0" y="56"/>
                    </a:lnTo>
                    <a:lnTo>
                      <a:pt x="3" y="28"/>
                    </a:lnTo>
                    <a:lnTo>
                      <a:pt x="4" y="22"/>
                    </a:lnTo>
                    <a:lnTo>
                      <a:pt x="6" y="17"/>
                    </a:lnTo>
                    <a:lnTo>
                      <a:pt x="9" y="11"/>
                    </a:lnTo>
                    <a:lnTo>
                      <a:pt x="14" y="8"/>
                    </a:lnTo>
                    <a:lnTo>
                      <a:pt x="18" y="4"/>
                    </a:lnTo>
                    <a:lnTo>
                      <a:pt x="23" y="2"/>
                    </a:lnTo>
                    <a:lnTo>
                      <a:pt x="29" y="1"/>
                    </a:lnTo>
                    <a:lnTo>
                      <a:pt x="35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2" name="Freeform 356">
                <a:extLst>
                  <a:ext uri="{FF2B5EF4-FFF2-40B4-BE49-F238E27FC236}">
                    <a16:creationId xmlns:a16="http://schemas.microsoft.com/office/drawing/2014/main" id="{3761267F-5EFE-4409-93FC-48BCE9394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1" y="1810"/>
                <a:ext cx="9" cy="11"/>
              </a:xfrm>
              <a:custGeom>
                <a:avLst/>
                <a:gdLst>
                  <a:gd name="T0" fmla="*/ 19 w 39"/>
                  <a:gd name="T1" fmla="*/ 0 h 46"/>
                  <a:gd name="T2" fmla="*/ 25 w 39"/>
                  <a:gd name="T3" fmla="*/ 0 h 46"/>
                  <a:gd name="T4" fmla="*/ 28 w 39"/>
                  <a:gd name="T5" fmla="*/ 1 h 46"/>
                  <a:gd name="T6" fmla="*/ 30 w 39"/>
                  <a:gd name="T7" fmla="*/ 3 h 46"/>
                  <a:gd name="T8" fmla="*/ 34 w 39"/>
                  <a:gd name="T9" fmla="*/ 4 h 46"/>
                  <a:gd name="T10" fmla="*/ 36 w 39"/>
                  <a:gd name="T11" fmla="*/ 6 h 46"/>
                  <a:gd name="T12" fmla="*/ 37 w 39"/>
                  <a:gd name="T13" fmla="*/ 8 h 46"/>
                  <a:gd name="T14" fmla="*/ 38 w 39"/>
                  <a:gd name="T15" fmla="*/ 10 h 46"/>
                  <a:gd name="T16" fmla="*/ 39 w 39"/>
                  <a:gd name="T17" fmla="*/ 13 h 46"/>
                  <a:gd name="T18" fmla="*/ 39 w 39"/>
                  <a:gd name="T19" fmla="*/ 17 h 46"/>
                  <a:gd name="T20" fmla="*/ 37 w 39"/>
                  <a:gd name="T21" fmla="*/ 31 h 46"/>
                  <a:gd name="T22" fmla="*/ 36 w 39"/>
                  <a:gd name="T23" fmla="*/ 34 h 46"/>
                  <a:gd name="T24" fmla="*/ 35 w 39"/>
                  <a:gd name="T25" fmla="*/ 37 h 46"/>
                  <a:gd name="T26" fmla="*/ 34 w 39"/>
                  <a:gd name="T27" fmla="*/ 39 h 46"/>
                  <a:gd name="T28" fmla="*/ 32 w 39"/>
                  <a:gd name="T29" fmla="*/ 41 h 46"/>
                  <a:gd name="T30" fmla="*/ 29 w 39"/>
                  <a:gd name="T31" fmla="*/ 44 h 46"/>
                  <a:gd name="T32" fmla="*/ 26 w 39"/>
                  <a:gd name="T33" fmla="*/ 45 h 46"/>
                  <a:gd name="T34" fmla="*/ 23 w 39"/>
                  <a:gd name="T35" fmla="*/ 46 h 46"/>
                  <a:gd name="T36" fmla="*/ 20 w 39"/>
                  <a:gd name="T37" fmla="*/ 46 h 46"/>
                  <a:gd name="T38" fmla="*/ 14 w 39"/>
                  <a:gd name="T39" fmla="*/ 46 h 46"/>
                  <a:gd name="T40" fmla="*/ 11 w 39"/>
                  <a:gd name="T41" fmla="*/ 45 h 46"/>
                  <a:gd name="T42" fmla="*/ 8 w 39"/>
                  <a:gd name="T43" fmla="*/ 44 h 46"/>
                  <a:gd name="T44" fmla="*/ 6 w 39"/>
                  <a:gd name="T45" fmla="*/ 42 h 46"/>
                  <a:gd name="T46" fmla="*/ 4 w 39"/>
                  <a:gd name="T47" fmla="*/ 40 h 46"/>
                  <a:gd name="T48" fmla="*/ 2 w 39"/>
                  <a:gd name="T49" fmla="*/ 38 h 46"/>
                  <a:gd name="T50" fmla="*/ 1 w 39"/>
                  <a:gd name="T51" fmla="*/ 36 h 46"/>
                  <a:gd name="T52" fmla="*/ 0 w 39"/>
                  <a:gd name="T53" fmla="*/ 33 h 46"/>
                  <a:gd name="T54" fmla="*/ 0 w 39"/>
                  <a:gd name="T55" fmla="*/ 29 h 46"/>
                  <a:gd name="T56" fmla="*/ 2 w 39"/>
                  <a:gd name="T57" fmla="*/ 15 h 46"/>
                  <a:gd name="T58" fmla="*/ 2 w 39"/>
                  <a:gd name="T59" fmla="*/ 12 h 46"/>
                  <a:gd name="T60" fmla="*/ 4 w 39"/>
                  <a:gd name="T61" fmla="*/ 9 h 46"/>
                  <a:gd name="T62" fmla="*/ 6 w 39"/>
                  <a:gd name="T63" fmla="*/ 7 h 46"/>
                  <a:gd name="T64" fmla="*/ 8 w 39"/>
                  <a:gd name="T65" fmla="*/ 5 h 46"/>
                  <a:gd name="T66" fmla="*/ 10 w 39"/>
                  <a:gd name="T67" fmla="*/ 3 h 46"/>
                  <a:gd name="T68" fmla="*/ 13 w 39"/>
                  <a:gd name="T69" fmla="*/ 1 h 46"/>
                  <a:gd name="T70" fmla="*/ 15 w 39"/>
                  <a:gd name="T71" fmla="*/ 0 h 46"/>
                  <a:gd name="T72" fmla="*/ 19 w 39"/>
                  <a:gd name="T73" fmla="*/ 0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39" h="46">
                    <a:moveTo>
                      <a:pt x="19" y="0"/>
                    </a:moveTo>
                    <a:lnTo>
                      <a:pt x="25" y="0"/>
                    </a:lnTo>
                    <a:lnTo>
                      <a:pt x="28" y="1"/>
                    </a:lnTo>
                    <a:lnTo>
                      <a:pt x="30" y="3"/>
                    </a:lnTo>
                    <a:lnTo>
                      <a:pt x="34" y="4"/>
                    </a:lnTo>
                    <a:lnTo>
                      <a:pt x="36" y="6"/>
                    </a:lnTo>
                    <a:lnTo>
                      <a:pt x="37" y="8"/>
                    </a:lnTo>
                    <a:lnTo>
                      <a:pt x="38" y="10"/>
                    </a:lnTo>
                    <a:lnTo>
                      <a:pt x="39" y="13"/>
                    </a:lnTo>
                    <a:lnTo>
                      <a:pt x="39" y="17"/>
                    </a:lnTo>
                    <a:lnTo>
                      <a:pt x="37" y="31"/>
                    </a:lnTo>
                    <a:lnTo>
                      <a:pt x="36" y="34"/>
                    </a:lnTo>
                    <a:lnTo>
                      <a:pt x="35" y="37"/>
                    </a:lnTo>
                    <a:lnTo>
                      <a:pt x="34" y="39"/>
                    </a:lnTo>
                    <a:lnTo>
                      <a:pt x="32" y="41"/>
                    </a:lnTo>
                    <a:lnTo>
                      <a:pt x="29" y="44"/>
                    </a:lnTo>
                    <a:lnTo>
                      <a:pt x="26" y="45"/>
                    </a:lnTo>
                    <a:lnTo>
                      <a:pt x="23" y="46"/>
                    </a:lnTo>
                    <a:lnTo>
                      <a:pt x="20" y="46"/>
                    </a:lnTo>
                    <a:lnTo>
                      <a:pt x="14" y="46"/>
                    </a:lnTo>
                    <a:lnTo>
                      <a:pt x="11" y="45"/>
                    </a:lnTo>
                    <a:lnTo>
                      <a:pt x="8" y="44"/>
                    </a:lnTo>
                    <a:lnTo>
                      <a:pt x="6" y="42"/>
                    </a:lnTo>
                    <a:lnTo>
                      <a:pt x="4" y="40"/>
                    </a:lnTo>
                    <a:lnTo>
                      <a:pt x="2" y="38"/>
                    </a:lnTo>
                    <a:lnTo>
                      <a:pt x="1" y="36"/>
                    </a:lnTo>
                    <a:lnTo>
                      <a:pt x="0" y="33"/>
                    </a:lnTo>
                    <a:lnTo>
                      <a:pt x="0" y="29"/>
                    </a:lnTo>
                    <a:lnTo>
                      <a:pt x="2" y="15"/>
                    </a:lnTo>
                    <a:lnTo>
                      <a:pt x="2" y="12"/>
                    </a:lnTo>
                    <a:lnTo>
                      <a:pt x="4" y="9"/>
                    </a:lnTo>
                    <a:lnTo>
                      <a:pt x="6" y="7"/>
                    </a:lnTo>
                    <a:lnTo>
                      <a:pt x="8" y="5"/>
                    </a:lnTo>
                    <a:lnTo>
                      <a:pt x="10" y="3"/>
                    </a:lnTo>
                    <a:lnTo>
                      <a:pt x="13" y="1"/>
                    </a:lnTo>
                    <a:lnTo>
                      <a:pt x="15" y="0"/>
                    </a:lnTo>
                    <a:lnTo>
                      <a:pt x="19" y="0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3" name="Freeform 357">
                <a:extLst>
                  <a:ext uri="{FF2B5EF4-FFF2-40B4-BE49-F238E27FC236}">
                    <a16:creationId xmlns:a16="http://schemas.microsoft.com/office/drawing/2014/main" id="{22CA3DD8-AD54-40E4-ABE1-BC1C71156D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30" y="1751"/>
                <a:ext cx="542" cy="39"/>
              </a:xfrm>
              <a:custGeom>
                <a:avLst/>
                <a:gdLst>
                  <a:gd name="T0" fmla="*/ 0 w 2165"/>
                  <a:gd name="T1" fmla="*/ 127 h 157"/>
                  <a:gd name="T2" fmla="*/ 697 w 2165"/>
                  <a:gd name="T3" fmla="*/ 68 h 157"/>
                  <a:gd name="T4" fmla="*/ 2158 w 2165"/>
                  <a:gd name="T5" fmla="*/ 0 h 157"/>
                  <a:gd name="T6" fmla="*/ 2162 w 2165"/>
                  <a:gd name="T7" fmla="*/ 12 h 157"/>
                  <a:gd name="T8" fmla="*/ 2165 w 2165"/>
                  <a:gd name="T9" fmla="*/ 23 h 157"/>
                  <a:gd name="T10" fmla="*/ 2165 w 2165"/>
                  <a:gd name="T11" fmla="*/ 34 h 157"/>
                  <a:gd name="T12" fmla="*/ 2165 w 2165"/>
                  <a:gd name="T13" fmla="*/ 44 h 157"/>
                  <a:gd name="T14" fmla="*/ 2161 w 2165"/>
                  <a:gd name="T15" fmla="*/ 54 h 157"/>
                  <a:gd name="T16" fmla="*/ 2158 w 2165"/>
                  <a:gd name="T17" fmla="*/ 64 h 157"/>
                  <a:gd name="T18" fmla="*/ 2153 w 2165"/>
                  <a:gd name="T19" fmla="*/ 74 h 157"/>
                  <a:gd name="T20" fmla="*/ 2145 w 2165"/>
                  <a:gd name="T21" fmla="*/ 84 h 157"/>
                  <a:gd name="T22" fmla="*/ 147 w 2165"/>
                  <a:gd name="T23" fmla="*/ 157 h 157"/>
                  <a:gd name="T24" fmla="*/ 24 w 2165"/>
                  <a:gd name="T25" fmla="*/ 124 h 157"/>
                  <a:gd name="T26" fmla="*/ 0 w 2165"/>
                  <a:gd name="T27" fmla="*/ 127 h 1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165" h="157">
                    <a:moveTo>
                      <a:pt x="0" y="127"/>
                    </a:moveTo>
                    <a:lnTo>
                      <a:pt x="697" y="68"/>
                    </a:lnTo>
                    <a:lnTo>
                      <a:pt x="2158" y="0"/>
                    </a:lnTo>
                    <a:lnTo>
                      <a:pt x="2162" y="12"/>
                    </a:lnTo>
                    <a:lnTo>
                      <a:pt x="2165" y="23"/>
                    </a:lnTo>
                    <a:lnTo>
                      <a:pt x="2165" y="34"/>
                    </a:lnTo>
                    <a:lnTo>
                      <a:pt x="2165" y="44"/>
                    </a:lnTo>
                    <a:lnTo>
                      <a:pt x="2161" y="54"/>
                    </a:lnTo>
                    <a:lnTo>
                      <a:pt x="2158" y="64"/>
                    </a:lnTo>
                    <a:lnTo>
                      <a:pt x="2153" y="74"/>
                    </a:lnTo>
                    <a:lnTo>
                      <a:pt x="2145" y="84"/>
                    </a:lnTo>
                    <a:lnTo>
                      <a:pt x="147" y="157"/>
                    </a:lnTo>
                    <a:lnTo>
                      <a:pt x="24" y="124"/>
                    </a:lnTo>
                    <a:lnTo>
                      <a:pt x="0" y="127"/>
                    </a:lnTo>
                    <a:close/>
                  </a:path>
                </a:pathLst>
              </a:custGeom>
              <a:solidFill>
                <a:srgbClr val="0082C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4" name="Freeform 358">
                <a:extLst>
                  <a:ext uri="{FF2B5EF4-FFF2-40B4-BE49-F238E27FC236}">
                    <a16:creationId xmlns:a16="http://schemas.microsoft.com/office/drawing/2014/main" id="{448535DE-6A42-4F48-BB19-131B7099A0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8" y="1756"/>
                <a:ext cx="403" cy="21"/>
              </a:xfrm>
              <a:custGeom>
                <a:avLst/>
                <a:gdLst>
                  <a:gd name="T0" fmla="*/ 0 w 1611"/>
                  <a:gd name="T1" fmla="*/ 75 h 81"/>
                  <a:gd name="T2" fmla="*/ 514 w 1611"/>
                  <a:gd name="T3" fmla="*/ 46 h 81"/>
                  <a:gd name="T4" fmla="*/ 1600 w 1611"/>
                  <a:gd name="T5" fmla="*/ 0 h 81"/>
                  <a:gd name="T6" fmla="*/ 1604 w 1611"/>
                  <a:gd name="T7" fmla="*/ 3 h 81"/>
                  <a:gd name="T8" fmla="*/ 1607 w 1611"/>
                  <a:gd name="T9" fmla="*/ 5 h 81"/>
                  <a:gd name="T10" fmla="*/ 1609 w 1611"/>
                  <a:gd name="T11" fmla="*/ 9 h 81"/>
                  <a:gd name="T12" fmla="*/ 1611 w 1611"/>
                  <a:gd name="T13" fmla="*/ 12 h 81"/>
                  <a:gd name="T14" fmla="*/ 1611 w 1611"/>
                  <a:gd name="T15" fmla="*/ 15 h 81"/>
                  <a:gd name="T16" fmla="*/ 1608 w 1611"/>
                  <a:gd name="T17" fmla="*/ 17 h 81"/>
                  <a:gd name="T18" fmla="*/ 1606 w 1611"/>
                  <a:gd name="T19" fmla="*/ 20 h 81"/>
                  <a:gd name="T20" fmla="*/ 1603 w 1611"/>
                  <a:gd name="T21" fmla="*/ 24 h 81"/>
                  <a:gd name="T22" fmla="*/ 113 w 1611"/>
                  <a:gd name="T23" fmla="*/ 81 h 81"/>
                  <a:gd name="T24" fmla="*/ 17 w 1611"/>
                  <a:gd name="T25" fmla="*/ 74 h 81"/>
                  <a:gd name="T26" fmla="*/ 0 w 1611"/>
                  <a:gd name="T27" fmla="*/ 75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611" h="81">
                    <a:moveTo>
                      <a:pt x="0" y="75"/>
                    </a:moveTo>
                    <a:lnTo>
                      <a:pt x="514" y="46"/>
                    </a:lnTo>
                    <a:lnTo>
                      <a:pt x="1600" y="0"/>
                    </a:lnTo>
                    <a:lnTo>
                      <a:pt x="1604" y="3"/>
                    </a:lnTo>
                    <a:lnTo>
                      <a:pt x="1607" y="5"/>
                    </a:lnTo>
                    <a:lnTo>
                      <a:pt x="1609" y="9"/>
                    </a:lnTo>
                    <a:lnTo>
                      <a:pt x="1611" y="12"/>
                    </a:lnTo>
                    <a:lnTo>
                      <a:pt x="1611" y="15"/>
                    </a:lnTo>
                    <a:lnTo>
                      <a:pt x="1608" y="17"/>
                    </a:lnTo>
                    <a:lnTo>
                      <a:pt x="1606" y="20"/>
                    </a:lnTo>
                    <a:lnTo>
                      <a:pt x="1603" y="24"/>
                    </a:lnTo>
                    <a:lnTo>
                      <a:pt x="113" y="81"/>
                    </a:lnTo>
                    <a:lnTo>
                      <a:pt x="17" y="74"/>
                    </a:lnTo>
                    <a:lnTo>
                      <a:pt x="0" y="75"/>
                    </a:lnTo>
                    <a:close/>
                  </a:path>
                </a:pathLst>
              </a:custGeom>
              <a:solidFill>
                <a:srgbClr val="4CB0E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pic>
            <p:nvPicPr>
              <p:cNvPr id="1383" name="Picture 359">
                <a:extLst>
                  <a:ext uri="{FF2B5EF4-FFF2-40B4-BE49-F238E27FC236}">
                    <a16:creationId xmlns:a16="http://schemas.microsoft.com/office/drawing/2014/main" id="{3F29CE0D-1CC0-466A-AFDB-E5A042B624C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84" y="1872"/>
                <a:ext cx="110" cy="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355" name="Freeform 360">
                <a:extLst>
                  <a:ext uri="{FF2B5EF4-FFF2-40B4-BE49-F238E27FC236}">
                    <a16:creationId xmlns:a16="http://schemas.microsoft.com/office/drawing/2014/main" id="{9F4B7FDF-D2CD-482A-AD09-B13FB302CA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5" y="1913"/>
                <a:ext cx="1095" cy="134"/>
              </a:xfrm>
              <a:custGeom>
                <a:avLst/>
                <a:gdLst>
                  <a:gd name="T0" fmla="*/ 4361 w 4380"/>
                  <a:gd name="T1" fmla="*/ 20 h 539"/>
                  <a:gd name="T2" fmla="*/ 4317 w 4380"/>
                  <a:gd name="T3" fmla="*/ 60 h 539"/>
                  <a:gd name="T4" fmla="*/ 4266 w 4380"/>
                  <a:gd name="T5" fmla="*/ 99 h 539"/>
                  <a:gd name="T6" fmla="*/ 4211 w 4380"/>
                  <a:gd name="T7" fmla="*/ 139 h 539"/>
                  <a:gd name="T8" fmla="*/ 4151 w 4380"/>
                  <a:gd name="T9" fmla="*/ 179 h 539"/>
                  <a:gd name="T10" fmla="*/ 4084 w 4380"/>
                  <a:gd name="T11" fmla="*/ 218 h 539"/>
                  <a:gd name="T12" fmla="*/ 4013 w 4380"/>
                  <a:gd name="T13" fmla="*/ 256 h 539"/>
                  <a:gd name="T14" fmla="*/ 3937 w 4380"/>
                  <a:gd name="T15" fmla="*/ 292 h 539"/>
                  <a:gd name="T16" fmla="*/ 3855 w 4380"/>
                  <a:gd name="T17" fmla="*/ 326 h 539"/>
                  <a:gd name="T18" fmla="*/ 3769 w 4380"/>
                  <a:gd name="T19" fmla="*/ 358 h 539"/>
                  <a:gd name="T20" fmla="*/ 3678 w 4380"/>
                  <a:gd name="T21" fmla="*/ 387 h 539"/>
                  <a:gd name="T22" fmla="*/ 3582 w 4380"/>
                  <a:gd name="T23" fmla="*/ 414 h 539"/>
                  <a:gd name="T24" fmla="*/ 3481 w 4380"/>
                  <a:gd name="T25" fmla="*/ 437 h 539"/>
                  <a:gd name="T26" fmla="*/ 3376 w 4380"/>
                  <a:gd name="T27" fmla="*/ 456 h 539"/>
                  <a:gd name="T28" fmla="*/ 3266 w 4380"/>
                  <a:gd name="T29" fmla="*/ 472 h 539"/>
                  <a:gd name="T30" fmla="*/ 3151 w 4380"/>
                  <a:gd name="T31" fmla="*/ 483 h 539"/>
                  <a:gd name="T32" fmla="*/ 2998 w 4380"/>
                  <a:gd name="T33" fmla="*/ 494 h 539"/>
                  <a:gd name="T34" fmla="*/ 2811 w 4380"/>
                  <a:gd name="T35" fmla="*/ 507 h 539"/>
                  <a:gd name="T36" fmla="*/ 2623 w 4380"/>
                  <a:gd name="T37" fmla="*/ 519 h 539"/>
                  <a:gd name="T38" fmla="*/ 2435 w 4380"/>
                  <a:gd name="T39" fmla="*/ 527 h 539"/>
                  <a:gd name="T40" fmla="*/ 2153 w 4380"/>
                  <a:gd name="T41" fmla="*/ 535 h 539"/>
                  <a:gd name="T42" fmla="*/ 1777 w 4380"/>
                  <a:gd name="T43" fmla="*/ 539 h 539"/>
                  <a:gd name="T44" fmla="*/ 1401 w 4380"/>
                  <a:gd name="T45" fmla="*/ 536 h 539"/>
                  <a:gd name="T46" fmla="*/ 1025 w 4380"/>
                  <a:gd name="T47" fmla="*/ 525 h 539"/>
                  <a:gd name="T48" fmla="*/ 651 w 4380"/>
                  <a:gd name="T49" fmla="*/ 507 h 539"/>
                  <a:gd name="T50" fmla="*/ 276 w 4380"/>
                  <a:gd name="T51" fmla="*/ 484 h 539"/>
                  <a:gd name="T52" fmla="*/ 60 w 4380"/>
                  <a:gd name="T53" fmla="*/ 469 h 539"/>
                  <a:gd name="T54" fmla="*/ 0 w 4380"/>
                  <a:gd name="T55" fmla="*/ 464 h 539"/>
                  <a:gd name="T56" fmla="*/ 93 w 4380"/>
                  <a:gd name="T57" fmla="*/ 471 h 539"/>
                  <a:gd name="T58" fmla="*/ 302 w 4380"/>
                  <a:gd name="T59" fmla="*/ 486 h 539"/>
                  <a:gd name="T60" fmla="*/ 543 w 4380"/>
                  <a:gd name="T61" fmla="*/ 498 h 539"/>
                  <a:gd name="T62" fmla="*/ 812 w 4380"/>
                  <a:gd name="T63" fmla="*/ 508 h 539"/>
                  <a:gd name="T64" fmla="*/ 1104 w 4380"/>
                  <a:gd name="T65" fmla="*/ 515 h 539"/>
                  <a:gd name="T66" fmla="*/ 1414 w 4380"/>
                  <a:gd name="T67" fmla="*/ 516 h 539"/>
                  <a:gd name="T68" fmla="*/ 1735 w 4380"/>
                  <a:gd name="T69" fmla="*/ 511 h 539"/>
                  <a:gd name="T70" fmla="*/ 2063 w 4380"/>
                  <a:gd name="T71" fmla="*/ 501 h 539"/>
                  <a:gd name="T72" fmla="*/ 2393 w 4380"/>
                  <a:gd name="T73" fmla="*/ 481 h 539"/>
                  <a:gd name="T74" fmla="*/ 2718 w 4380"/>
                  <a:gd name="T75" fmla="*/ 454 h 539"/>
                  <a:gd name="T76" fmla="*/ 3035 w 4380"/>
                  <a:gd name="T77" fmla="*/ 417 h 539"/>
                  <a:gd name="T78" fmla="*/ 3338 w 4380"/>
                  <a:gd name="T79" fmla="*/ 370 h 539"/>
                  <a:gd name="T80" fmla="*/ 3620 w 4380"/>
                  <a:gd name="T81" fmla="*/ 311 h 539"/>
                  <a:gd name="T82" fmla="*/ 3879 w 4380"/>
                  <a:gd name="T83" fmla="*/ 240 h 539"/>
                  <a:gd name="T84" fmla="*/ 4107 w 4380"/>
                  <a:gd name="T85" fmla="*/ 155 h 539"/>
                  <a:gd name="T86" fmla="*/ 4300 w 4380"/>
                  <a:gd name="T87" fmla="*/ 55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4380" h="539">
                    <a:moveTo>
                      <a:pt x="4380" y="0"/>
                    </a:moveTo>
                    <a:lnTo>
                      <a:pt x="4361" y="20"/>
                    </a:lnTo>
                    <a:lnTo>
                      <a:pt x="4339" y="40"/>
                    </a:lnTo>
                    <a:lnTo>
                      <a:pt x="4317" y="60"/>
                    </a:lnTo>
                    <a:lnTo>
                      <a:pt x="4292" y="80"/>
                    </a:lnTo>
                    <a:lnTo>
                      <a:pt x="4266" y="99"/>
                    </a:lnTo>
                    <a:lnTo>
                      <a:pt x="4239" y="120"/>
                    </a:lnTo>
                    <a:lnTo>
                      <a:pt x="4211" y="139"/>
                    </a:lnTo>
                    <a:lnTo>
                      <a:pt x="4181" y="160"/>
                    </a:lnTo>
                    <a:lnTo>
                      <a:pt x="4151" y="179"/>
                    </a:lnTo>
                    <a:lnTo>
                      <a:pt x="4118" y="199"/>
                    </a:lnTo>
                    <a:lnTo>
                      <a:pt x="4084" y="218"/>
                    </a:lnTo>
                    <a:lnTo>
                      <a:pt x="4049" y="237"/>
                    </a:lnTo>
                    <a:lnTo>
                      <a:pt x="4013" y="256"/>
                    </a:lnTo>
                    <a:lnTo>
                      <a:pt x="3976" y="274"/>
                    </a:lnTo>
                    <a:lnTo>
                      <a:pt x="3937" y="292"/>
                    </a:lnTo>
                    <a:lnTo>
                      <a:pt x="3896" y="310"/>
                    </a:lnTo>
                    <a:lnTo>
                      <a:pt x="3855" y="326"/>
                    </a:lnTo>
                    <a:lnTo>
                      <a:pt x="3813" y="343"/>
                    </a:lnTo>
                    <a:lnTo>
                      <a:pt x="3769" y="358"/>
                    </a:lnTo>
                    <a:lnTo>
                      <a:pt x="3724" y="373"/>
                    </a:lnTo>
                    <a:lnTo>
                      <a:pt x="3678" y="387"/>
                    </a:lnTo>
                    <a:lnTo>
                      <a:pt x="3630" y="401"/>
                    </a:lnTo>
                    <a:lnTo>
                      <a:pt x="3582" y="414"/>
                    </a:lnTo>
                    <a:lnTo>
                      <a:pt x="3532" y="426"/>
                    </a:lnTo>
                    <a:lnTo>
                      <a:pt x="3481" y="437"/>
                    </a:lnTo>
                    <a:lnTo>
                      <a:pt x="3429" y="448"/>
                    </a:lnTo>
                    <a:lnTo>
                      <a:pt x="3376" y="456"/>
                    </a:lnTo>
                    <a:lnTo>
                      <a:pt x="3321" y="465"/>
                    </a:lnTo>
                    <a:lnTo>
                      <a:pt x="3266" y="472"/>
                    </a:lnTo>
                    <a:lnTo>
                      <a:pt x="3209" y="478"/>
                    </a:lnTo>
                    <a:lnTo>
                      <a:pt x="3151" y="483"/>
                    </a:lnTo>
                    <a:lnTo>
                      <a:pt x="3092" y="486"/>
                    </a:lnTo>
                    <a:lnTo>
                      <a:pt x="2998" y="494"/>
                    </a:lnTo>
                    <a:lnTo>
                      <a:pt x="2905" y="501"/>
                    </a:lnTo>
                    <a:lnTo>
                      <a:pt x="2811" y="507"/>
                    </a:lnTo>
                    <a:lnTo>
                      <a:pt x="2717" y="513"/>
                    </a:lnTo>
                    <a:lnTo>
                      <a:pt x="2623" y="519"/>
                    </a:lnTo>
                    <a:lnTo>
                      <a:pt x="2529" y="523"/>
                    </a:lnTo>
                    <a:lnTo>
                      <a:pt x="2435" y="527"/>
                    </a:lnTo>
                    <a:lnTo>
                      <a:pt x="2341" y="531"/>
                    </a:lnTo>
                    <a:lnTo>
                      <a:pt x="2153" y="535"/>
                    </a:lnTo>
                    <a:lnTo>
                      <a:pt x="1965" y="538"/>
                    </a:lnTo>
                    <a:lnTo>
                      <a:pt x="1777" y="539"/>
                    </a:lnTo>
                    <a:lnTo>
                      <a:pt x="1588" y="538"/>
                    </a:lnTo>
                    <a:lnTo>
                      <a:pt x="1401" y="536"/>
                    </a:lnTo>
                    <a:lnTo>
                      <a:pt x="1212" y="531"/>
                    </a:lnTo>
                    <a:lnTo>
                      <a:pt x="1025" y="525"/>
                    </a:lnTo>
                    <a:lnTo>
                      <a:pt x="837" y="517"/>
                    </a:lnTo>
                    <a:lnTo>
                      <a:pt x="651" y="507"/>
                    </a:lnTo>
                    <a:lnTo>
                      <a:pt x="463" y="496"/>
                    </a:lnTo>
                    <a:lnTo>
                      <a:pt x="276" y="484"/>
                    </a:lnTo>
                    <a:lnTo>
                      <a:pt x="90" y="471"/>
                    </a:lnTo>
                    <a:lnTo>
                      <a:pt x="60" y="469"/>
                    </a:lnTo>
                    <a:lnTo>
                      <a:pt x="25" y="466"/>
                    </a:lnTo>
                    <a:lnTo>
                      <a:pt x="0" y="464"/>
                    </a:lnTo>
                    <a:lnTo>
                      <a:pt x="4" y="464"/>
                    </a:lnTo>
                    <a:lnTo>
                      <a:pt x="93" y="471"/>
                    </a:lnTo>
                    <a:lnTo>
                      <a:pt x="193" y="479"/>
                    </a:lnTo>
                    <a:lnTo>
                      <a:pt x="302" y="486"/>
                    </a:lnTo>
                    <a:lnTo>
                      <a:pt x="419" y="493"/>
                    </a:lnTo>
                    <a:lnTo>
                      <a:pt x="543" y="498"/>
                    </a:lnTo>
                    <a:lnTo>
                      <a:pt x="674" y="504"/>
                    </a:lnTo>
                    <a:lnTo>
                      <a:pt x="812" y="508"/>
                    </a:lnTo>
                    <a:lnTo>
                      <a:pt x="956" y="511"/>
                    </a:lnTo>
                    <a:lnTo>
                      <a:pt x="1104" y="515"/>
                    </a:lnTo>
                    <a:lnTo>
                      <a:pt x="1257" y="516"/>
                    </a:lnTo>
                    <a:lnTo>
                      <a:pt x="1414" y="516"/>
                    </a:lnTo>
                    <a:lnTo>
                      <a:pt x="1573" y="515"/>
                    </a:lnTo>
                    <a:lnTo>
                      <a:pt x="1735" y="511"/>
                    </a:lnTo>
                    <a:lnTo>
                      <a:pt x="1899" y="507"/>
                    </a:lnTo>
                    <a:lnTo>
                      <a:pt x="2063" y="501"/>
                    </a:lnTo>
                    <a:lnTo>
                      <a:pt x="2228" y="492"/>
                    </a:lnTo>
                    <a:lnTo>
                      <a:pt x="2393" y="481"/>
                    </a:lnTo>
                    <a:lnTo>
                      <a:pt x="2556" y="469"/>
                    </a:lnTo>
                    <a:lnTo>
                      <a:pt x="2718" y="454"/>
                    </a:lnTo>
                    <a:lnTo>
                      <a:pt x="2879" y="437"/>
                    </a:lnTo>
                    <a:lnTo>
                      <a:pt x="3035" y="417"/>
                    </a:lnTo>
                    <a:lnTo>
                      <a:pt x="3188" y="395"/>
                    </a:lnTo>
                    <a:lnTo>
                      <a:pt x="3338" y="370"/>
                    </a:lnTo>
                    <a:lnTo>
                      <a:pt x="3482" y="342"/>
                    </a:lnTo>
                    <a:lnTo>
                      <a:pt x="3620" y="311"/>
                    </a:lnTo>
                    <a:lnTo>
                      <a:pt x="3753" y="277"/>
                    </a:lnTo>
                    <a:lnTo>
                      <a:pt x="3879" y="240"/>
                    </a:lnTo>
                    <a:lnTo>
                      <a:pt x="3997" y="200"/>
                    </a:lnTo>
                    <a:lnTo>
                      <a:pt x="4107" y="155"/>
                    </a:lnTo>
                    <a:lnTo>
                      <a:pt x="4208" y="107"/>
                    </a:lnTo>
                    <a:lnTo>
                      <a:pt x="4300" y="55"/>
                    </a:lnTo>
                    <a:lnTo>
                      <a:pt x="4380" y="0"/>
                    </a:lnTo>
                    <a:close/>
                  </a:path>
                </a:pathLst>
              </a:custGeom>
              <a:solidFill>
                <a:srgbClr val="EC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6" name="Freeform 361">
                <a:extLst>
                  <a:ext uri="{FF2B5EF4-FFF2-40B4-BE49-F238E27FC236}">
                    <a16:creationId xmlns:a16="http://schemas.microsoft.com/office/drawing/2014/main" id="{38A4AC4E-D7EB-44E3-BA85-38565D5027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1646"/>
                <a:ext cx="124" cy="42"/>
              </a:xfrm>
              <a:custGeom>
                <a:avLst/>
                <a:gdLst>
                  <a:gd name="T0" fmla="*/ 0 w 496"/>
                  <a:gd name="T1" fmla="*/ 50 h 167"/>
                  <a:gd name="T2" fmla="*/ 369 w 496"/>
                  <a:gd name="T3" fmla="*/ 0 h 167"/>
                  <a:gd name="T4" fmla="*/ 496 w 496"/>
                  <a:gd name="T5" fmla="*/ 50 h 167"/>
                  <a:gd name="T6" fmla="*/ 435 w 496"/>
                  <a:gd name="T7" fmla="*/ 80 h 167"/>
                  <a:gd name="T8" fmla="*/ 452 w 496"/>
                  <a:gd name="T9" fmla="*/ 122 h 167"/>
                  <a:gd name="T10" fmla="*/ 257 w 496"/>
                  <a:gd name="T11" fmla="*/ 137 h 167"/>
                  <a:gd name="T12" fmla="*/ 163 w 496"/>
                  <a:gd name="T13" fmla="*/ 107 h 167"/>
                  <a:gd name="T14" fmla="*/ 34 w 496"/>
                  <a:gd name="T15" fmla="*/ 167 h 167"/>
                  <a:gd name="T16" fmla="*/ 41 w 496"/>
                  <a:gd name="T17" fmla="*/ 69 h 167"/>
                  <a:gd name="T18" fmla="*/ 0 w 496"/>
                  <a:gd name="T19" fmla="*/ 5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6" h="167">
                    <a:moveTo>
                      <a:pt x="0" y="50"/>
                    </a:moveTo>
                    <a:lnTo>
                      <a:pt x="369" y="0"/>
                    </a:lnTo>
                    <a:lnTo>
                      <a:pt x="496" y="50"/>
                    </a:lnTo>
                    <a:lnTo>
                      <a:pt x="435" y="80"/>
                    </a:lnTo>
                    <a:lnTo>
                      <a:pt x="452" y="122"/>
                    </a:lnTo>
                    <a:lnTo>
                      <a:pt x="257" y="137"/>
                    </a:lnTo>
                    <a:lnTo>
                      <a:pt x="163" y="107"/>
                    </a:lnTo>
                    <a:lnTo>
                      <a:pt x="34" y="167"/>
                    </a:lnTo>
                    <a:lnTo>
                      <a:pt x="41" y="69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84868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7" name="Freeform 362">
                <a:extLst>
                  <a:ext uri="{FF2B5EF4-FFF2-40B4-BE49-F238E27FC236}">
                    <a16:creationId xmlns:a16="http://schemas.microsoft.com/office/drawing/2014/main" id="{4EF732A5-67EB-4130-A759-D7187E7551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1646"/>
                <a:ext cx="92" cy="21"/>
              </a:xfrm>
              <a:custGeom>
                <a:avLst/>
                <a:gdLst>
                  <a:gd name="T0" fmla="*/ 41 w 369"/>
                  <a:gd name="T1" fmla="*/ 69 h 82"/>
                  <a:gd name="T2" fmla="*/ 0 w 369"/>
                  <a:gd name="T3" fmla="*/ 50 h 82"/>
                  <a:gd name="T4" fmla="*/ 369 w 369"/>
                  <a:gd name="T5" fmla="*/ 0 h 82"/>
                  <a:gd name="T6" fmla="*/ 365 w 369"/>
                  <a:gd name="T7" fmla="*/ 26 h 82"/>
                  <a:gd name="T8" fmla="*/ 40 w 369"/>
                  <a:gd name="T9" fmla="*/ 82 h 82"/>
                  <a:gd name="T10" fmla="*/ 41 w 369"/>
                  <a:gd name="T11" fmla="*/ 69 h 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9" h="82">
                    <a:moveTo>
                      <a:pt x="41" y="69"/>
                    </a:moveTo>
                    <a:lnTo>
                      <a:pt x="0" y="50"/>
                    </a:lnTo>
                    <a:lnTo>
                      <a:pt x="369" y="0"/>
                    </a:lnTo>
                    <a:lnTo>
                      <a:pt x="365" y="26"/>
                    </a:lnTo>
                    <a:lnTo>
                      <a:pt x="40" y="82"/>
                    </a:lnTo>
                    <a:lnTo>
                      <a:pt x="41" y="69"/>
                    </a:lnTo>
                    <a:close/>
                  </a:path>
                </a:pathLst>
              </a:custGeom>
              <a:solidFill>
                <a:srgbClr val="A9ABA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8" name="Freeform 363">
                <a:extLst>
                  <a:ext uri="{FF2B5EF4-FFF2-40B4-BE49-F238E27FC236}">
                    <a16:creationId xmlns:a16="http://schemas.microsoft.com/office/drawing/2014/main" id="{72AFD7AB-263A-4843-8510-5E6F6A07B3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9" y="1409"/>
                <a:ext cx="89" cy="277"/>
              </a:xfrm>
              <a:custGeom>
                <a:avLst/>
                <a:gdLst>
                  <a:gd name="T0" fmla="*/ 0 w 355"/>
                  <a:gd name="T1" fmla="*/ 11 h 1109"/>
                  <a:gd name="T2" fmla="*/ 29 w 355"/>
                  <a:gd name="T3" fmla="*/ 119 h 1109"/>
                  <a:gd name="T4" fmla="*/ 55 w 355"/>
                  <a:gd name="T5" fmla="*/ 227 h 1109"/>
                  <a:gd name="T6" fmla="*/ 78 w 355"/>
                  <a:gd name="T7" fmla="*/ 333 h 1109"/>
                  <a:gd name="T8" fmla="*/ 98 w 355"/>
                  <a:gd name="T9" fmla="*/ 440 h 1109"/>
                  <a:gd name="T10" fmla="*/ 116 w 355"/>
                  <a:gd name="T11" fmla="*/ 547 h 1109"/>
                  <a:gd name="T12" fmla="*/ 133 w 355"/>
                  <a:gd name="T13" fmla="*/ 654 h 1109"/>
                  <a:gd name="T14" fmla="*/ 147 w 355"/>
                  <a:gd name="T15" fmla="*/ 759 h 1109"/>
                  <a:gd name="T16" fmla="*/ 160 w 355"/>
                  <a:gd name="T17" fmla="*/ 866 h 1109"/>
                  <a:gd name="T18" fmla="*/ 167 w 355"/>
                  <a:gd name="T19" fmla="*/ 915 h 1109"/>
                  <a:gd name="T20" fmla="*/ 177 w 355"/>
                  <a:gd name="T21" fmla="*/ 966 h 1109"/>
                  <a:gd name="T22" fmla="*/ 189 w 355"/>
                  <a:gd name="T23" fmla="*/ 1018 h 1109"/>
                  <a:gd name="T24" fmla="*/ 201 w 355"/>
                  <a:gd name="T25" fmla="*/ 1062 h 1109"/>
                  <a:gd name="T26" fmla="*/ 206 w 355"/>
                  <a:gd name="T27" fmla="*/ 1082 h 1109"/>
                  <a:gd name="T28" fmla="*/ 244 w 355"/>
                  <a:gd name="T29" fmla="*/ 1095 h 1109"/>
                  <a:gd name="T30" fmla="*/ 300 w 355"/>
                  <a:gd name="T31" fmla="*/ 1106 h 1109"/>
                  <a:gd name="T32" fmla="*/ 326 w 355"/>
                  <a:gd name="T33" fmla="*/ 1109 h 1109"/>
                  <a:gd name="T34" fmla="*/ 345 w 355"/>
                  <a:gd name="T35" fmla="*/ 1106 h 1109"/>
                  <a:gd name="T36" fmla="*/ 352 w 355"/>
                  <a:gd name="T37" fmla="*/ 1103 h 1109"/>
                  <a:gd name="T38" fmla="*/ 355 w 355"/>
                  <a:gd name="T39" fmla="*/ 1098 h 1109"/>
                  <a:gd name="T40" fmla="*/ 354 w 355"/>
                  <a:gd name="T41" fmla="*/ 1090 h 1109"/>
                  <a:gd name="T42" fmla="*/ 349 w 355"/>
                  <a:gd name="T43" fmla="*/ 1081 h 1109"/>
                  <a:gd name="T44" fmla="*/ 334 w 355"/>
                  <a:gd name="T45" fmla="*/ 1051 h 1109"/>
                  <a:gd name="T46" fmla="*/ 319 w 355"/>
                  <a:gd name="T47" fmla="*/ 1016 h 1109"/>
                  <a:gd name="T48" fmla="*/ 304 w 355"/>
                  <a:gd name="T49" fmla="*/ 973 h 1109"/>
                  <a:gd name="T50" fmla="*/ 291 w 355"/>
                  <a:gd name="T51" fmla="*/ 923 h 1109"/>
                  <a:gd name="T52" fmla="*/ 265 w 355"/>
                  <a:gd name="T53" fmla="*/ 807 h 1109"/>
                  <a:gd name="T54" fmla="*/ 242 w 355"/>
                  <a:gd name="T55" fmla="*/ 671 h 1109"/>
                  <a:gd name="T56" fmla="*/ 220 w 355"/>
                  <a:gd name="T57" fmla="*/ 519 h 1109"/>
                  <a:gd name="T58" fmla="*/ 200 w 355"/>
                  <a:gd name="T59" fmla="*/ 354 h 1109"/>
                  <a:gd name="T60" fmla="*/ 179 w 355"/>
                  <a:gd name="T61" fmla="*/ 179 h 1109"/>
                  <a:gd name="T62" fmla="*/ 161 w 355"/>
                  <a:gd name="T63" fmla="*/ 0 h 1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355" h="1109">
                    <a:moveTo>
                      <a:pt x="161" y="0"/>
                    </a:moveTo>
                    <a:lnTo>
                      <a:pt x="0" y="11"/>
                    </a:lnTo>
                    <a:lnTo>
                      <a:pt x="15" y="65"/>
                    </a:lnTo>
                    <a:lnTo>
                      <a:pt x="29" y="119"/>
                    </a:lnTo>
                    <a:lnTo>
                      <a:pt x="42" y="173"/>
                    </a:lnTo>
                    <a:lnTo>
                      <a:pt x="55" y="227"/>
                    </a:lnTo>
                    <a:lnTo>
                      <a:pt x="67" y="279"/>
                    </a:lnTo>
                    <a:lnTo>
                      <a:pt x="78" y="333"/>
                    </a:lnTo>
                    <a:lnTo>
                      <a:pt x="88" y="386"/>
                    </a:lnTo>
                    <a:lnTo>
                      <a:pt x="98" y="440"/>
                    </a:lnTo>
                    <a:lnTo>
                      <a:pt x="108" y="493"/>
                    </a:lnTo>
                    <a:lnTo>
                      <a:pt x="116" y="547"/>
                    </a:lnTo>
                    <a:lnTo>
                      <a:pt x="124" y="600"/>
                    </a:lnTo>
                    <a:lnTo>
                      <a:pt x="133" y="654"/>
                    </a:lnTo>
                    <a:lnTo>
                      <a:pt x="139" y="706"/>
                    </a:lnTo>
                    <a:lnTo>
                      <a:pt x="147" y="759"/>
                    </a:lnTo>
                    <a:lnTo>
                      <a:pt x="153" y="813"/>
                    </a:lnTo>
                    <a:lnTo>
                      <a:pt x="160" y="866"/>
                    </a:lnTo>
                    <a:lnTo>
                      <a:pt x="163" y="889"/>
                    </a:lnTo>
                    <a:lnTo>
                      <a:pt x="167" y="915"/>
                    </a:lnTo>
                    <a:lnTo>
                      <a:pt x="171" y="940"/>
                    </a:lnTo>
                    <a:lnTo>
                      <a:pt x="177" y="966"/>
                    </a:lnTo>
                    <a:lnTo>
                      <a:pt x="183" y="993"/>
                    </a:lnTo>
                    <a:lnTo>
                      <a:pt x="189" y="1018"/>
                    </a:lnTo>
                    <a:lnTo>
                      <a:pt x="195" y="1042"/>
                    </a:lnTo>
                    <a:lnTo>
                      <a:pt x="201" y="1062"/>
                    </a:lnTo>
                    <a:lnTo>
                      <a:pt x="204" y="1072"/>
                    </a:lnTo>
                    <a:lnTo>
                      <a:pt x="206" y="1082"/>
                    </a:lnTo>
                    <a:lnTo>
                      <a:pt x="220" y="1087"/>
                    </a:lnTo>
                    <a:lnTo>
                      <a:pt x="244" y="1095"/>
                    </a:lnTo>
                    <a:lnTo>
                      <a:pt x="271" y="1101"/>
                    </a:lnTo>
                    <a:lnTo>
                      <a:pt x="300" y="1106"/>
                    </a:lnTo>
                    <a:lnTo>
                      <a:pt x="313" y="1109"/>
                    </a:lnTo>
                    <a:lnTo>
                      <a:pt x="326" y="1109"/>
                    </a:lnTo>
                    <a:lnTo>
                      <a:pt x="336" y="1109"/>
                    </a:lnTo>
                    <a:lnTo>
                      <a:pt x="345" y="1106"/>
                    </a:lnTo>
                    <a:lnTo>
                      <a:pt x="348" y="1104"/>
                    </a:lnTo>
                    <a:lnTo>
                      <a:pt x="352" y="1103"/>
                    </a:lnTo>
                    <a:lnTo>
                      <a:pt x="354" y="1100"/>
                    </a:lnTo>
                    <a:lnTo>
                      <a:pt x="355" y="1098"/>
                    </a:lnTo>
                    <a:lnTo>
                      <a:pt x="355" y="1095"/>
                    </a:lnTo>
                    <a:lnTo>
                      <a:pt x="354" y="1090"/>
                    </a:lnTo>
                    <a:lnTo>
                      <a:pt x="353" y="1086"/>
                    </a:lnTo>
                    <a:lnTo>
                      <a:pt x="349" y="1081"/>
                    </a:lnTo>
                    <a:lnTo>
                      <a:pt x="342" y="1068"/>
                    </a:lnTo>
                    <a:lnTo>
                      <a:pt x="334" y="1051"/>
                    </a:lnTo>
                    <a:lnTo>
                      <a:pt x="327" y="1034"/>
                    </a:lnTo>
                    <a:lnTo>
                      <a:pt x="319" y="1016"/>
                    </a:lnTo>
                    <a:lnTo>
                      <a:pt x="312" y="994"/>
                    </a:lnTo>
                    <a:lnTo>
                      <a:pt x="304" y="973"/>
                    </a:lnTo>
                    <a:lnTo>
                      <a:pt x="298" y="948"/>
                    </a:lnTo>
                    <a:lnTo>
                      <a:pt x="291" y="923"/>
                    </a:lnTo>
                    <a:lnTo>
                      <a:pt x="278" y="867"/>
                    </a:lnTo>
                    <a:lnTo>
                      <a:pt x="265" y="807"/>
                    </a:lnTo>
                    <a:lnTo>
                      <a:pt x="253" y="741"/>
                    </a:lnTo>
                    <a:lnTo>
                      <a:pt x="242" y="671"/>
                    </a:lnTo>
                    <a:lnTo>
                      <a:pt x="231" y="596"/>
                    </a:lnTo>
                    <a:lnTo>
                      <a:pt x="220" y="519"/>
                    </a:lnTo>
                    <a:lnTo>
                      <a:pt x="209" y="437"/>
                    </a:lnTo>
                    <a:lnTo>
                      <a:pt x="200" y="354"/>
                    </a:lnTo>
                    <a:lnTo>
                      <a:pt x="189" y="268"/>
                    </a:lnTo>
                    <a:lnTo>
                      <a:pt x="179" y="179"/>
                    </a:lnTo>
                    <a:lnTo>
                      <a:pt x="169" y="90"/>
                    </a:lnTo>
                    <a:lnTo>
                      <a:pt x="161" y="0"/>
                    </a:lnTo>
                    <a:close/>
                  </a:path>
                </a:pathLst>
              </a:custGeom>
              <a:solidFill>
                <a:srgbClr val="E6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59" name="Freeform 364">
                <a:extLst>
                  <a:ext uri="{FF2B5EF4-FFF2-40B4-BE49-F238E27FC236}">
                    <a16:creationId xmlns:a16="http://schemas.microsoft.com/office/drawing/2014/main" id="{F6F3E770-497A-4B62-B8BB-43B8606014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6" y="958"/>
                <a:ext cx="479" cy="479"/>
              </a:xfrm>
              <a:custGeom>
                <a:avLst/>
                <a:gdLst>
                  <a:gd name="T0" fmla="*/ 12 w 1915"/>
                  <a:gd name="T1" fmla="*/ 136 h 1916"/>
                  <a:gd name="T2" fmla="*/ 40 w 1915"/>
                  <a:gd name="T3" fmla="*/ 101 h 1916"/>
                  <a:gd name="T4" fmla="*/ 92 w 1915"/>
                  <a:gd name="T5" fmla="*/ 3 h 1916"/>
                  <a:gd name="T6" fmla="*/ 139 w 1915"/>
                  <a:gd name="T7" fmla="*/ 0 h 1916"/>
                  <a:gd name="T8" fmla="*/ 233 w 1915"/>
                  <a:gd name="T9" fmla="*/ 38 h 1916"/>
                  <a:gd name="T10" fmla="*/ 364 w 1915"/>
                  <a:gd name="T11" fmla="*/ 86 h 1916"/>
                  <a:gd name="T12" fmla="*/ 513 w 1915"/>
                  <a:gd name="T13" fmla="*/ 108 h 1916"/>
                  <a:gd name="T14" fmla="*/ 741 w 1915"/>
                  <a:gd name="T15" fmla="*/ 187 h 1916"/>
                  <a:gd name="T16" fmla="*/ 1006 w 1915"/>
                  <a:gd name="T17" fmla="*/ 307 h 1916"/>
                  <a:gd name="T18" fmla="*/ 1210 w 1915"/>
                  <a:gd name="T19" fmla="*/ 418 h 1916"/>
                  <a:gd name="T20" fmla="*/ 1344 w 1915"/>
                  <a:gd name="T21" fmla="*/ 531 h 1916"/>
                  <a:gd name="T22" fmla="*/ 1452 w 1915"/>
                  <a:gd name="T23" fmla="*/ 603 h 1916"/>
                  <a:gd name="T24" fmla="*/ 1545 w 1915"/>
                  <a:gd name="T25" fmla="*/ 672 h 1916"/>
                  <a:gd name="T26" fmla="*/ 1654 w 1915"/>
                  <a:gd name="T27" fmla="*/ 795 h 1916"/>
                  <a:gd name="T28" fmla="*/ 1706 w 1915"/>
                  <a:gd name="T29" fmla="*/ 896 h 1916"/>
                  <a:gd name="T30" fmla="*/ 1777 w 1915"/>
                  <a:gd name="T31" fmla="*/ 1040 h 1916"/>
                  <a:gd name="T32" fmla="*/ 1833 w 1915"/>
                  <a:gd name="T33" fmla="*/ 1123 h 1916"/>
                  <a:gd name="T34" fmla="*/ 1849 w 1915"/>
                  <a:gd name="T35" fmla="*/ 1192 h 1916"/>
                  <a:gd name="T36" fmla="*/ 1832 w 1915"/>
                  <a:gd name="T37" fmla="*/ 1306 h 1916"/>
                  <a:gd name="T38" fmla="*/ 1842 w 1915"/>
                  <a:gd name="T39" fmla="*/ 1367 h 1916"/>
                  <a:gd name="T40" fmla="*/ 1877 w 1915"/>
                  <a:gd name="T41" fmla="*/ 1450 h 1916"/>
                  <a:gd name="T42" fmla="*/ 1871 w 1915"/>
                  <a:gd name="T43" fmla="*/ 1514 h 1916"/>
                  <a:gd name="T44" fmla="*/ 1876 w 1915"/>
                  <a:gd name="T45" fmla="*/ 1603 h 1916"/>
                  <a:gd name="T46" fmla="*/ 1915 w 1915"/>
                  <a:gd name="T47" fmla="*/ 1729 h 1916"/>
                  <a:gd name="T48" fmla="*/ 1722 w 1915"/>
                  <a:gd name="T49" fmla="*/ 1772 h 1916"/>
                  <a:gd name="T50" fmla="*/ 1550 w 1915"/>
                  <a:gd name="T51" fmla="*/ 1787 h 1916"/>
                  <a:gd name="T52" fmla="*/ 1485 w 1915"/>
                  <a:gd name="T53" fmla="*/ 1820 h 1916"/>
                  <a:gd name="T54" fmla="*/ 1421 w 1915"/>
                  <a:gd name="T55" fmla="*/ 1853 h 1916"/>
                  <a:gd name="T56" fmla="*/ 1207 w 1915"/>
                  <a:gd name="T57" fmla="*/ 1910 h 1916"/>
                  <a:gd name="T58" fmla="*/ 1148 w 1915"/>
                  <a:gd name="T59" fmla="*/ 1910 h 1916"/>
                  <a:gd name="T60" fmla="*/ 938 w 1915"/>
                  <a:gd name="T61" fmla="*/ 1705 h 1916"/>
                  <a:gd name="T62" fmla="*/ 550 w 1915"/>
                  <a:gd name="T63" fmla="*/ 1319 h 1916"/>
                  <a:gd name="T64" fmla="*/ 450 w 1915"/>
                  <a:gd name="T65" fmla="*/ 1277 h 1916"/>
                  <a:gd name="T66" fmla="*/ 343 w 1915"/>
                  <a:gd name="T67" fmla="*/ 1233 h 1916"/>
                  <a:gd name="T68" fmla="*/ 333 w 1915"/>
                  <a:gd name="T69" fmla="*/ 1201 h 1916"/>
                  <a:gd name="T70" fmla="*/ 367 w 1915"/>
                  <a:gd name="T71" fmla="*/ 1143 h 1916"/>
                  <a:gd name="T72" fmla="*/ 364 w 1915"/>
                  <a:gd name="T73" fmla="*/ 1104 h 1916"/>
                  <a:gd name="T74" fmla="*/ 343 w 1915"/>
                  <a:gd name="T75" fmla="*/ 1084 h 1916"/>
                  <a:gd name="T76" fmla="*/ 350 w 1915"/>
                  <a:gd name="T77" fmla="*/ 1038 h 1916"/>
                  <a:gd name="T78" fmla="*/ 381 w 1915"/>
                  <a:gd name="T79" fmla="*/ 956 h 1916"/>
                  <a:gd name="T80" fmla="*/ 362 w 1915"/>
                  <a:gd name="T81" fmla="*/ 933 h 1916"/>
                  <a:gd name="T82" fmla="*/ 226 w 1915"/>
                  <a:gd name="T83" fmla="*/ 910 h 1916"/>
                  <a:gd name="T84" fmla="*/ 139 w 1915"/>
                  <a:gd name="T85" fmla="*/ 890 h 1916"/>
                  <a:gd name="T86" fmla="*/ 141 w 1915"/>
                  <a:gd name="T87" fmla="*/ 862 h 1916"/>
                  <a:gd name="T88" fmla="*/ 268 w 1915"/>
                  <a:gd name="T89" fmla="*/ 753 h 1916"/>
                  <a:gd name="T90" fmla="*/ 259 w 1915"/>
                  <a:gd name="T91" fmla="*/ 680 h 1916"/>
                  <a:gd name="T92" fmla="*/ 219 w 1915"/>
                  <a:gd name="T93" fmla="*/ 612 h 1916"/>
                  <a:gd name="T94" fmla="*/ 197 w 1915"/>
                  <a:gd name="T95" fmla="*/ 567 h 1916"/>
                  <a:gd name="T96" fmla="*/ 186 w 1915"/>
                  <a:gd name="T97" fmla="*/ 506 h 1916"/>
                  <a:gd name="T98" fmla="*/ 123 w 1915"/>
                  <a:gd name="T99" fmla="*/ 393 h 1916"/>
                  <a:gd name="T100" fmla="*/ 4 w 1915"/>
                  <a:gd name="T101" fmla="*/ 323 h 1916"/>
                  <a:gd name="T102" fmla="*/ 8 w 1915"/>
                  <a:gd name="T103" fmla="*/ 305 h 1916"/>
                  <a:gd name="T104" fmla="*/ 64 w 1915"/>
                  <a:gd name="T105" fmla="*/ 266 h 1916"/>
                  <a:gd name="T106" fmla="*/ 81 w 1915"/>
                  <a:gd name="T107" fmla="*/ 226 h 19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1915" h="1916">
                    <a:moveTo>
                      <a:pt x="58" y="188"/>
                    </a:moveTo>
                    <a:lnTo>
                      <a:pt x="37" y="170"/>
                    </a:lnTo>
                    <a:lnTo>
                      <a:pt x="22" y="155"/>
                    </a:lnTo>
                    <a:lnTo>
                      <a:pt x="17" y="148"/>
                    </a:lnTo>
                    <a:lnTo>
                      <a:pt x="14" y="142"/>
                    </a:lnTo>
                    <a:lnTo>
                      <a:pt x="12" y="136"/>
                    </a:lnTo>
                    <a:lnTo>
                      <a:pt x="12" y="132"/>
                    </a:lnTo>
                    <a:lnTo>
                      <a:pt x="13" y="127"/>
                    </a:lnTo>
                    <a:lnTo>
                      <a:pt x="16" y="121"/>
                    </a:lnTo>
                    <a:lnTo>
                      <a:pt x="20" y="117"/>
                    </a:lnTo>
                    <a:lnTo>
                      <a:pt x="26" y="111"/>
                    </a:lnTo>
                    <a:lnTo>
                      <a:pt x="40" y="101"/>
                    </a:lnTo>
                    <a:lnTo>
                      <a:pt x="60" y="88"/>
                    </a:lnTo>
                    <a:lnTo>
                      <a:pt x="68" y="83"/>
                    </a:lnTo>
                    <a:lnTo>
                      <a:pt x="77" y="78"/>
                    </a:lnTo>
                    <a:lnTo>
                      <a:pt x="84" y="73"/>
                    </a:lnTo>
                    <a:lnTo>
                      <a:pt x="93" y="67"/>
                    </a:lnTo>
                    <a:lnTo>
                      <a:pt x="92" y="3"/>
                    </a:lnTo>
                    <a:lnTo>
                      <a:pt x="100" y="5"/>
                    </a:lnTo>
                    <a:lnTo>
                      <a:pt x="108" y="5"/>
                    </a:lnTo>
                    <a:lnTo>
                      <a:pt x="115" y="5"/>
                    </a:lnTo>
                    <a:lnTo>
                      <a:pt x="123" y="4"/>
                    </a:lnTo>
                    <a:lnTo>
                      <a:pt x="132" y="1"/>
                    </a:lnTo>
                    <a:lnTo>
                      <a:pt x="139" y="0"/>
                    </a:lnTo>
                    <a:lnTo>
                      <a:pt x="147" y="1"/>
                    </a:lnTo>
                    <a:lnTo>
                      <a:pt x="154" y="3"/>
                    </a:lnTo>
                    <a:lnTo>
                      <a:pt x="172" y="10"/>
                    </a:lnTo>
                    <a:lnTo>
                      <a:pt x="192" y="19"/>
                    </a:lnTo>
                    <a:lnTo>
                      <a:pt x="212" y="28"/>
                    </a:lnTo>
                    <a:lnTo>
                      <a:pt x="233" y="38"/>
                    </a:lnTo>
                    <a:lnTo>
                      <a:pt x="252" y="48"/>
                    </a:lnTo>
                    <a:lnTo>
                      <a:pt x="272" y="58"/>
                    </a:lnTo>
                    <a:lnTo>
                      <a:pt x="291" y="66"/>
                    </a:lnTo>
                    <a:lnTo>
                      <a:pt x="308" y="73"/>
                    </a:lnTo>
                    <a:lnTo>
                      <a:pt x="337" y="80"/>
                    </a:lnTo>
                    <a:lnTo>
                      <a:pt x="364" y="86"/>
                    </a:lnTo>
                    <a:lnTo>
                      <a:pt x="389" y="90"/>
                    </a:lnTo>
                    <a:lnTo>
                      <a:pt x="414" y="93"/>
                    </a:lnTo>
                    <a:lnTo>
                      <a:pt x="439" y="95"/>
                    </a:lnTo>
                    <a:lnTo>
                      <a:pt x="462" y="98"/>
                    </a:lnTo>
                    <a:lnTo>
                      <a:pt x="487" y="103"/>
                    </a:lnTo>
                    <a:lnTo>
                      <a:pt x="513" y="108"/>
                    </a:lnTo>
                    <a:lnTo>
                      <a:pt x="551" y="118"/>
                    </a:lnTo>
                    <a:lnTo>
                      <a:pt x="590" y="130"/>
                    </a:lnTo>
                    <a:lnTo>
                      <a:pt x="627" y="143"/>
                    </a:lnTo>
                    <a:lnTo>
                      <a:pt x="666" y="157"/>
                    </a:lnTo>
                    <a:lnTo>
                      <a:pt x="704" y="172"/>
                    </a:lnTo>
                    <a:lnTo>
                      <a:pt x="741" y="187"/>
                    </a:lnTo>
                    <a:lnTo>
                      <a:pt x="776" y="202"/>
                    </a:lnTo>
                    <a:lnTo>
                      <a:pt x="811" y="216"/>
                    </a:lnTo>
                    <a:lnTo>
                      <a:pt x="861" y="239"/>
                    </a:lnTo>
                    <a:lnTo>
                      <a:pt x="911" y="261"/>
                    </a:lnTo>
                    <a:lnTo>
                      <a:pt x="959" y="284"/>
                    </a:lnTo>
                    <a:lnTo>
                      <a:pt x="1006" y="307"/>
                    </a:lnTo>
                    <a:lnTo>
                      <a:pt x="1051" y="329"/>
                    </a:lnTo>
                    <a:lnTo>
                      <a:pt x="1094" y="352"/>
                    </a:lnTo>
                    <a:lnTo>
                      <a:pt x="1137" y="374"/>
                    </a:lnTo>
                    <a:lnTo>
                      <a:pt x="1178" y="398"/>
                    </a:lnTo>
                    <a:lnTo>
                      <a:pt x="1193" y="408"/>
                    </a:lnTo>
                    <a:lnTo>
                      <a:pt x="1210" y="418"/>
                    </a:lnTo>
                    <a:lnTo>
                      <a:pt x="1225" y="428"/>
                    </a:lnTo>
                    <a:lnTo>
                      <a:pt x="1239" y="439"/>
                    </a:lnTo>
                    <a:lnTo>
                      <a:pt x="1267" y="462"/>
                    </a:lnTo>
                    <a:lnTo>
                      <a:pt x="1294" y="484"/>
                    </a:lnTo>
                    <a:lnTo>
                      <a:pt x="1319" y="508"/>
                    </a:lnTo>
                    <a:lnTo>
                      <a:pt x="1344" y="531"/>
                    </a:lnTo>
                    <a:lnTo>
                      <a:pt x="1370" y="553"/>
                    </a:lnTo>
                    <a:lnTo>
                      <a:pt x="1396" y="575"/>
                    </a:lnTo>
                    <a:lnTo>
                      <a:pt x="1409" y="584"/>
                    </a:lnTo>
                    <a:lnTo>
                      <a:pt x="1423" y="591"/>
                    </a:lnTo>
                    <a:lnTo>
                      <a:pt x="1437" y="598"/>
                    </a:lnTo>
                    <a:lnTo>
                      <a:pt x="1452" y="603"/>
                    </a:lnTo>
                    <a:lnTo>
                      <a:pt x="1466" y="610"/>
                    </a:lnTo>
                    <a:lnTo>
                      <a:pt x="1480" y="616"/>
                    </a:lnTo>
                    <a:lnTo>
                      <a:pt x="1493" y="625"/>
                    </a:lnTo>
                    <a:lnTo>
                      <a:pt x="1505" y="633"/>
                    </a:lnTo>
                    <a:lnTo>
                      <a:pt x="1525" y="653"/>
                    </a:lnTo>
                    <a:lnTo>
                      <a:pt x="1545" y="672"/>
                    </a:lnTo>
                    <a:lnTo>
                      <a:pt x="1564" y="691"/>
                    </a:lnTo>
                    <a:lnTo>
                      <a:pt x="1583" y="712"/>
                    </a:lnTo>
                    <a:lnTo>
                      <a:pt x="1601" y="732"/>
                    </a:lnTo>
                    <a:lnTo>
                      <a:pt x="1619" y="753"/>
                    </a:lnTo>
                    <a:lnTo>
                      <a:pt x="1636" y="773"/>
                    </a:lnTo>
                    <a:lnTo>
                      <a:pt x="1654" y="795"/>
                    </a:lnTo>
                    <a:lnTo>
                      <a:pt x="1661" y="806"/>
                    </a:lnTo>
                    <a:lnTo>
                      <a:pt x="1669" y="818"/>
                    </a:lnTo>
                    <a:lnTo>
                      <a:pt x="1675" y="829"/>
                    </a:lnTo>
                    <a:lnTo>
                      <a:pt x="1683" y="842"/>
                    </a:lnTo>
                    <a:lnTo>
                      <a:pt x="1695" y="869"/>
                    </a:lnTo>
                    <a:lnTo>
                      <a:pt x="1706" y="896"/>
                    </a:lnTo>
                    <a:lnTo>
                      <a:pt x="1718" y="924"/>
                    </a:lnTo>
                    <a:lnTo>
                      <a:pt x="1729" y="952"/>
                    </a:lnTo>
                    <a:lnTo>
                      <a:pt x="1741" y="978"/>
                    </a:lnTo>
                    <a:lnTo>
                      <a:pt x="1753" y="1002"/>
                    </a:lnTo>
                    <a:lnTo>
                      <a:pt x="1765" y="1022"/>
                    </a:lnTo>
                    <a:lnTo>
                      <a:pt x="1777" y="1040"/>
                    </a:lnTo>
                    <a:lnTo>
                      <a:pt x="1788" y="1056"/>
                    </a:lnTo>
                    <a:lnTo>
                      <a:pt x="1800" y="1071"/>
                    </a:lnTo>
                    <a:lnTo>
                      <a:pt x="1812" y="1087"/>
                    </a:lnTo>
                    <a:lnTo>
                      <a:pt x="1823" y="1104"/>
                    </a:lnTo>
                    <a:lnTo>
                      <a:pt x="1827" y="1113"/>
                    </a:lnTo>
                    <a:lnTo>
                      <a:pt x="1833" y="1123"/>
                    </a:lnTo>
                    <a:lnTo>
                      <a:pt x="1837" y="1132"/>
                    </a:lnTo>
                    <a:lnTo>
                      <a:pt x="1841" y="1143"/>
                    </a:lnTo>
                    <a:lnTo>
                      <a:pt x="1844" y="1156"/>
                    </a:lnTo>
                    <a:lnTo>
                      <a:pt x="1847" y="1169"/>
                    </a:lnTo>
                    <a:lnTo>
                      <a:pt x="1849" y="1181"/>
                    </a:lnTo>
                    <a:lnTo>
                      <a:pt x="1849" y="1192"/>
                    </a:lnTo>
                    <a:lnTo>
                      <a:pt x="1847" y="1214"/>
                    </a:lnTo>
                    <a:lnTo>
                      <a:pt x="1843" y="1237"/>
                    </a:lnTo>
                    <a:lnTo>
                      <a:pt x="1838" y="1259"/>
                    </a:lnTo>
                    <a:lnTo>
                      <a:pt x="1834" y="1281"/>
                    </a:lnTo>
                    <a:lnTo>
                      <a:pt x="1833" y="1293"/>
                    </a:lnTo>
                    <a:lnTo>
                      <a:pt x="1832" y="1306"/>
                    </a:lnTo>
                    <a:lnTo>
                      <a:pt x="1832" y="1318"/>
                    </a:lnTo>
                    <a:lnTo>
                      <a:pt x="1833" y="1332"/>
                    </a:lnTo>
                    <a:lnTo>
                      <a:pt x="1834" y="1341"/>
                    </a:lnTo>
                    <a:lnTo>
                      <a:pt x="1836" y="1350"/>
                    </a:lnTo>
                    <a:lnTo>
                      <a:pt x="1839" y="1359"/>
                    </a:lnTo>
                    <a:lnTo>
                      <a:pt x="1842" y="1367"/>
                    </a:lnTo>
                    <a:lnTo>
                      <a:pt x="1849" y="1386"/>
                    </a:lnTo>
                    <a:lnTo>
                      <a:pt x="1857" y="1402"/>
                    </a:lnTo>
                    <a:lnTo>
                      <a:pt x="1865" y="1419"/>
                    </a:lnTo>
                    <a:lnTo>
                      <a:pt x="1871" y="1434"/>
                    </a:lnTo>
                    <a:lnTo>
                      <a:pt x="1875" y="1443"/>
                    </a:lnTo>
                    <a:lnTo>
                      <a:pt x="1877" y="1450"/>
                    </a:lnTo>
                    <a:lnTo>
                      <a:pt x="1878" y="1458"/>
                    </a:lnTo>
                    <a:lnTo>
                      <a:pt x="1879" y="1465"/>
                    </a:lnTo>
                    <a:lnTo>
                      <a:pt x="1879" y="1476"/>
                    </a:lnTo>
                    <a:lnTo>
                      <a:pt x="1877" y="1489"/>
                    </a:lnTo>
                    <a:lnTo>
                      <a:pt x="1875" y="1501"/>
                    </a:lnTo>
                    <a:lnTo>
                      <a:pt x="1871" y="1514"/>
                    </a:lnTo>
                    <a:lnTo>
                      <a:pt x="1868" y="1526"/>
                    </a:lnTo>
                    <a:lnTo>
                      <a:pt x="1866" y="1539"/>
                    </a:lnTo>
                    <a:lnTo>
                      <a:pt x="1865" y="1552"/>
                    </a:lnTo>
                    <a:lnTo>
                      <a:pt x="1866" y="1565"/>
                    </a:lnTo>
                    <a:lnTo>
                      <a:pt x="1870" y="1584"/>
                    </a:lnTo>
                    <a:lnTo>
                      <a:pt x="1876" y="1603"/>
                    </a:lnTo>
                    <a:lnTo>
                      <a:pt x="1883" y="1622"/>
                    </a:lnTo>
                    <a:lnTo>
                      <a:pt x="1891" y="1642"/>
                    </a:lnTo>
                    <a:lnTo>
                      <a:pt x="1898" y="1663"/>
                    </a:lnTo>
                    <a:lnTo>
                      <a:pt x="1905" y="1684"/>
                    </a:lnTo>
                    <a:lnTo>
                      <a:pt x="1910" y="1706"/>
                    </a:lnTo>
                    <a:lnTo>
                      <a:pt x="1915" y="1729"/>
                    </a:lnTo>
                    <a:lnTo>
                      <a:pt x="1879" y="1737"/>
                    </a:lnTo>
                    <a:lnTo>
                      <a:pt x="1843" y="1746"/>
                    </a:lnTo>
                    <a:lnTo>
                      <a:pt x="1808" y="1755"/>
                    </a:lnTo>
                    <a:lnTo>
                      <a:pt x="1773" y="1764"/>
                    </a:lnTo>
                    <a:lnTo>
                      <a:pt x="1749" y="1769"/>
                    </a:lnTo>
                    <a:lnTo>
                      <a:pt x="1722" y="1772"/>
                    </a:lnTo>
                    <a:lnTo>
                      <a:pt x="1691" y="1774"/>
                    </a:lnTo>
                    <a:lnTo>
                      <a:pt x="1661" y="1776"/>
                    </a:lnTo>
                    <a:lnTo>
                      <a:pt x="1631" y="1777"/>
                    </a:lnTo>
                    <a:lnTo>
                      <a:pt x="1602" y="1779"/>
                    </a:lnTo>
                    <a:lnTo>
                      <a:pt x="1575" y="1783"/>
                    </a:lnTo>
                    <a:lnTo>
                      <a:pt x="1550" y="1787"/>
                    </a:lnTo>
                    <a:lnTo>
                      <a:pt x="1539" y="1790"/>
                    </a:lnTo>
                    <a:lnTo>
                      <a:pt x="1531" y="1793"/>
                    </a:lnTo>
                    <a:lnTo>
                      <a:pt x="1522" y="1798"/>
                    </a:lnTo>
                    <a:lnTo>
                      <a:pt x="1514" y="1802"/>
                    </a:lnTo>
                    <a:lnTo>
                      <a:pt x="1499" y="1811"/>
                    </a:lnTo>
                    <a:lnTo>
                      <a:pt x="1485" y="1820"/>
                    </a:lnTo>
                    <a:lnTo>
                      <a:pt x="1471" y="1830"/>
                    </a:lnTo>
                    <a:lnTo>
                      <a:pt x="1456" y="1839"/>
                    </a:lnTo>
                    <a:lnTo>
                      <a:pt x="1449" y="1843"/>
                    </a:lnTo>
                    <a:lnTo>
                      <a:pt x="1440" y="1847"/>
                    </a:lnTo>
                    <a:lnTo>
                      <a:pt x="1431" y="1850"/>
                    </a:lnTo>
                    <a:lnTo>
                      <a:pt x="1421" y="1853"/>
                    </a:lnTo>
                    <a:lnTo>
                      <a:pt x="1386" y="1861"/>
                    </a:lnTo>
                    <a:lnTo>
                      <a:pt x="1353" y="1870"/>
                    </a:lnTo>
                    <a:lnTo>
                      <a:pt x="1319" y="1879"/>
                    </a:lnTo>
                    <a:lnTo>
                      <a:pt x="1286" y="1887"/>
                    </a:lnTo>
                    <a:lnTo>
                      <a:pt x="1241" y="1899"/>
                    </a:lnTo>
                    <a:lnTo>
                      <a:pt x="1207" y="1910"/>
                    </a:lnTo>
                    <a:lnTo>
                      <a:pt x="1194" y="1913"/>
                    </a:lnTo>
                    <a:lnTo>
                      <a:pt x="1184" y="1915"/>
                    </a:lnTo>
                    <a:lnTo>
                      <a:pt x="1174" y="1916"/>
                    </a:lnTo>
                    <a:lnTo>
                      <a:pt x="1165" y="1916"/>
                    </a:lnTo>
                    <a:lnTo>
                      <a:pt x="1157" y="1914"/>
                    </a:lnTo>
                    <a:lnTo>
                      <a:pt x="1148" y="1910"/>
                    </a:lnTo>
                    <a:lnTo>
                      <a:pt x="1139" y="1904"/>
                    </a:lnTo>
                    <a:lnTo>
                      <a:pt x="1130" y="1897"/>
                    </a:lnTo>
                    <a:lnTo>
                      <a:pt x="1107" y="1875"/>
                    </a:lnTo>
                    <a:lnTo>
                      <a:pt x="1075" y="1843"/>
                    </a:lnTo>
                    <a:lnTo>
                      <a:pt x="1086" y="1799"/>
                    </a:lnTo>
                    <a:lnTo>
                      <a:pt x="938" y="1705"/>
                    </a:lnTo>
                    <a:lnTo>
                      <a:pt x="584" y="1352"/>
                    </a:lnTo>
                    <a:lnTo>
                      <a:pt x="580" y="1345"/>
                    </a:lnTo>
                    <a:lnTo>
                      <a:pt x="573" y="1338"/>
                    </a:lnTo>
                    <a:lnTo>
                      <a:pt x="567" y="1331"/>
                    </a:lnTo>
                    <a:lnTo>
                      <a:pt x="558" y="1325"/>
                    </a:lnTo>
                    <a:lnTo>
                      <a:pt x="550" y="1319"/>
                    </a:lnTo>
                    <a:lnTo>
                      <a:pt x="541" y="1314"/>
                    </a:lnTo>
                    <a:lnTo>
                      <a:pt x="530" y="1308"/>
                    </a:lnTo>
                    <a:lnTo>
                      <a:pt x="520" y="1303"/>
                    </a:lnTo>
                    <a:lnTo>
                      <a:pt x="497" y="1293"/>
                    </a:lnTo>
                    <a:lnTo>
                      <a:pt x="473" y="1284"/>
                    </a:lnTo>
                    <a:lnTo>
                      <a:pt x="450" y="1277"/>
                    </a:lnTo>
                    <a:lnTo>
                      <a:pt x="426" y="1268"/>
                    </a:lnTo>
                    <a:lnTo>
                      <a:pt x="403" y="1261"/>
                    </a:lnTo>
                    <a:lnTo>
                      <a:pt x="382" y="1253"/>
                    </a:lnTo>
                    <a:lnTo>
                      <a:pt x="363" y="1246"/>
                    </a:lnTo>
                    <a:lnTo>
                      <a:pt x="348" y="1237"/>
                    </a:lnTo>
                    <a:lnTo>
                      <a:pt x="343" y="1233"/>
                    </a:lnTo>
                    <a:lnTo>
                      <a:pt x="337" y="1227"/>
                    </a:lnTo>
                    <a:lnTo>
                      <a:pt x="334" y="1223"/>
                    </a:lnTo>
                    <a:lnTo>
                      <a:pt x="332" y="1218"/>
                    </a:lnTo>
                    <a:lnTo>
                      <a:pt x="331" y="1213"/>
                    </a:lnTo>
                    <a:lnTo>
                      <a:pt x="331" y="1207"/>
                    </a:lnTo>
                    <a:lnTo>
                      <a:pt x="333" y="1201"/>
                    </a:lnTo>
                    <a:lnTo>
                      <a:pt x="337" y="1195"/>
                    </a:lnTo>
                    <a:lnTo>
                      <a:pt x="344" y="1186"/>
                    </a:lnTo>
                    <a:lnTo>
                      <a:pt x="350" y="1176"/>
                    </a:lnTo>
                    <a:lnTo>
                      <a:pt x="358" y="1164"/>
                    </a:lnTo>
                    <a:lnTo>
                      <a:pt x="363" y="1151"/>
                    </a:lnTo>
                    <a:lnTo>
                      <a:pt x="367" y="1143"/>
                    </a:lnTo>
                    <a:lnTo>
                      <a:pt x="369" y="1136"/>
                    </a:lnTo>
                    <a:lnTo>
                      <a:pt x="370" y="1128"/>
                    </a:lnTo>
                    <a:lnTo>
                      <a:pt x="370" y="1121"/>
                    </a:lnTo>
                    <a:lnTo>
                      <a:pt x="369" y="1114"/>
                    </a:lnTo>
                    <a:lnTo>
                      <a:pt x="368" y="1109"/>
                    </a:lnTo>
                    <a:lnTo>
                      <a:pt x="364" y="1104"/>
                    </a:lnTo>
                    <a:lnTo>
                      <a:pt x="359" y="1101"/>
                    </a:lnTo>
                    <a:lnTo>
                      <a:pt x="355" y="1098"/>
                    </a:lnTo>
                    <a:lnTo>
                      <a:pt x="350" y="1096"/>
                    </a:lnTo>
                    <a:lnTo>
                      <a:pt x="347" y="1091"/>
                    </a:lnTo>
                    <a:lnTo>
                      <a:pt x="345" y="1088"/>
                    </a:lnTo>
                    <a:lnTo>
                      <a:pt x="343" y="1084"/>
                    </a:lnTo>
                    <a:lnTo>
                      <a:pt x="342" y="1080"/>
                    </a:lnTo>
                    <a:lnTo>
                      <a:pt x="341" y="1074"/>
                    </a:lnTo>
                    <a:lnTo>
                      <a:pt x="341" y="1070"/>
                    </a:lnTo>
                    <a:lnTo>
                      <a:pt x="343" y="1059"/>
                    </a:lnTo>
                    <a:lnTo>
                      <a:pt x="346" y="1048"/>
                    </a:lnTo>
                    <a:lnTo>
                      <a:pt x="350" y="1038"/>
                    </a:lnTo>
                    <a:lnTo>
                      <a:pt x="356" y="1026"/>
                    </a:lnTo>
                    <a:lnTo>
                      <a:pt x="368" y="1002"/>
                    </a:lnTo>
                    <a:lnTo>
                      <a:pt x="376" y="979"/>
                    </a:lnTo>
                    <a:lnTo>
                      <a:pt x="379" y="970"/>
                    </a:lnTo>
                    <a:lnTo>
                      <a:pt x="381" y="960"/>
                    </a:lnTo>
                    <a:lnTo>
                      <a:pt x="381" y="956"/>
                    </a:lnTo>
                    <a:lnTo>
                      <a:pt x="379" y="951"/>
                    </a:lnTo>
                    <a:lnTo>
                      <a:pt x="378" y="947"/>
                    </a:lnTo>
                    <a:lnTo>
                      <a:pt x="376" y="944"/>
                    </a:lnTo>
                    <a:lnTo>
                      <a:pt x="372" y="939"/>
                    </a:lnTo>
                    <a:lnTo>
                      <a:pt x="368" y="936"/>
                    </a:lnTo>
                    <a:lnTo>
                      <a:pt x="362" y="933"/>
                    </a:lnTo>
                    <a:lnTo>
                      <a:pt x="357" y="930"/>
                    </a:lnTo>
                    <a:lnTo>
                      <a:pt x="342" y="925"/>
                    </a:lnTo>
                    <a:lnTo>
                      <a:pt x="326" y="921"/>
                    </a:lnTo>
                    <a:lnTo>
                      <a:pt x="288" y="916"/>
                    </a:lnTo>
                    <a:lnTo>
                      <a:pt x="247" y="911"/>
                    </a:lnTo>
                    <a:lnTo>
                      <a:pt x="226" y="910"/>
                    </a:lnTo>
                    <a:lnTo>
                      <a:pt x="207" y="908"/>
                    </a:lnTo>
                    <a:lnTo>
                      <a:pt x="189" y="905"/>
                    </a:lnTo>
                    <a:lnTo>
                      <a:pt x="171" y="902"/>
                    </a:lnTo>
                    <a:lnTo>
                      <a:pt x="156" y="898"/>
                    </a:lnTo>
                    <a:lnTo>
                      <a:pt x="144" y="893"/>
                    </a:lnTo>
                    <a:lnTo>
                      <a:pt x="139" y="890"/>
                    </a:lnTo>
                    <a:lnTo>
                      <a:pt x="135" y="887"/>
                    </a:lnTo>
                    <a:lnTo>
                      <a:pt x="132" y="882"/>
                    </a:lnTo>
                    <a:lnTo>
                      <a:pt x="129" y="878"/>
                    </a:lnTo>
                    <a:lnTo>
                      <a:pt x="130" y="875"/>
                    </a:lnTo>
                    <a:lnTo>
                      <a:pt x="135" y="869"/>
                    </a:lnTo>
                    <a:lnTo>
                      <a:pt x="141" y="862"/>
                    </a:lnTo>
                    <a:lnTo>
                      <a:pt x="151" y="853"/>
                    </a:lnTo>
                    <a:lnTo>
                      <a:pt x="176" y="832"/>
                    </a:lnTo>
                    <a:lnTo>
                      <a:pt x="205" y="808"/>
                    </a:lnTo>
                    <a:lnTo>
                      <a:pt x="234" y="783"/>
                    </a:lnTo>
                    <a:lnTo>
                      <a:pt x="259" y="763"/>
                    </a:lnTo>
                    <a:lnTo>
                      <a:pt x="268" y="753"/>
                    </a:lnTo>
                    <a:lnTo>
                      <a:pt x="275" y="745"/>
                    </a:lnTo>
                    <a:lnTo>
                      <a:pt x="279" y="740"/>
                    </a:lnTo>
                    <a:lnTo>
                      <a:pt x="280" y="737"/>
                    </a:lnTo>
                    <a:lnTo>
                      <a:pt x="271" y="713"/>
                    </a:lnTo>
                    <a:lnTo>
                      <a:pt x="264" y="697"/>
                    </a:lnTo>
                    <a:lnTo>
                      <a:pt x="259" y="680"/>
                    </a:lnTo>
                    <a:lnTo>
                      <a:pt x="249" y="655"/>
                    </a:lnTo>
                    <a:lnTo>
                      <a:pt x="245" y="644"/>
                    </a:lnTo>
                    <a:lnTo>
                      <a:pt x="238" y="634"/>
                    </a:lnTo>
                    <a:lnTo>
                      <a:pt x="233" y="627"/>
                    </a:lnTo>
                    <a:lnTo>
                      <a:pt x="226" y="619"/>
                    </a:lnTo>
                    <a:lnTo>
                      <a:pt x="219" y="612"/>
                    </a:lnTo>
                    <a:lnTo>
                      <a:pt x="212" y="604"/>
                    </a:lnTo>
                    <a:lnTo>
                      <a:pt x="205" y="594"/>
                    </a:lnTo>
                    <a:lnTo>
                      <a:pt x="198" y="584"/>
                    </a:lnTo>
                    <a:lnTo>
                      <a:pt x="196" y="577"/>
                    </a:lnTo>
                    <a:lnTo>
                      <a:pt x="196" y="572"/>
                    </a:lnTo>
                    <a:lnTo>
                      <a:pt x="197" y="567"/>
                    </a:lnTo>
                    <a:lnTo>
                      <a:pt x="198" y="562"/>
                    </a:lnTo>
                    <a:lnTo>
                      <a:pt x="201" y="557"/>
                    </a:lnTo>
                    <a:lnTo>
                      <a:pt x="202" y="551"/>
                    </a:lnTo>
                    <a:lnTo>
                      <a:pt x="202" y="545"/>
                    </a:lnTo>
                    <a:lnTo>
                      <a:pt x="199" y="537"/>
                    </a:lnTo>
                    <a:lnTo>
                      <a:pt x="186" y="506"/>
                    </a:lnTo>
                    <a:lnTo>
                      <a:pt x="169" y="470"/>
                    </a:lnTo>
                    <a:lnTo>
                      <a:pt x="162" y="453"/>
                    </a:lnTo>
                    <a:lnTo>
                      <a:pt x="155" y="437"/>
                    </a:lnTo>
                    <a:lnTo>
                      <a:pt x="150" y="421"/>
                    </a:lnTo>
                    <a:lnTo>
                      <a:pt x="148" y="407"/>
                    </a:lnTo>
                    <a:lnTo>
                      <a:pt x="123" y="393"/>
                    </a:lnTo>
                    <a:lnTo>
                      <a:pt x="97" y="380"/>
                    </a:lnTo>
                    <a:lnTo>
                      <a:pt x="72" y="366"/>
                    </a:lnTo>
                    <a:lnTo>
                      <a:pt x="47" y="352"/>
                    </a:lnTo>
                    <a:lnTo>
                      <a:pt x="24" y="338"/>
                    </a:lnTo>
                    <a:lnTo>
                      <a:pt x="9" y="327"/>
                    </a:lnTo>
                    <a:lnTo>
                      <a:pt x="4" y="323"/>
                    </a:lnTo>
                    <a:lnTo>
                      <a:pt x="1" y="319"/>
                    </a:lnTo>
                    <a:lnTo>
                      <a:pt x="0" y="316"/>
                    </a:lnTo>
                    <a:lnTo>
                      <a:pt x="0" y="313"/>
                    </a:lnTo>
                    <a:lnTo>
                      <a:pt x="1" y="310"/>
                    </a:lnTo>
                    <a:lnTo>
                      <a:pt x="4" y="308"/>
                    </a:lnTo>
                    <a:lnTo>
                      <a:pt x="8" y="305"/>
                    </a:lnTo>
                    <a:lnTo>
                      <a:pt x="11" y="302"/>
                    </a:lnTo>
                    <a:lnTo>
                      <a:pt x="22" y="298"/>
                    </a:lnTo>
                    <a:lnTo>
                      <a:pt x="32" y="291"/>
                    </a:lnTo>
                    <a:lnTo>
                      <a:pt x="46" y="282"/>
                    </a:lnTo>
                    <a:lnTo>
                      <a:pt x="58" y="271"/>
                    </a:lnTo>
                    <a:lnTo>
                      <a:pt x="64" y="266"/>
                    </a:lnTo>
                    <a:lnTo>
                      <a:pt x="69" y="259"/>
                    </a:lnTo>
                    <a:lnTo>
                      <a:pt x="73" y="253"/>
                    </a:lnTo>
                    <a:lnTo>
                      <a:pt x="77" y="246"/>
                    </a:lnTo>
                    <a:lnTo>
                      <a:pt x="80" y="240"/>
                    </a:lnTo>
                    <a:lnTo>
                      <a:pt x="81" y="232"/>
                    </a:lnTo>
                    <a:lnTo>
                      <a:pt x="81" y="226"/>
                    </a:lnTo>
                    <a:lnTo>
                      <a:pt x="80" y="218"/>
                    </a:lnTo>
                    <a:lnTo>
                      <a:pt x="77" y="211"/>
                    </a:lnTo>
                    <a:lnTo>
                      <a:pt x="72" y="203"/>
                    </a:lnTo>
                    <a:lnTo>
                      <a:pt x="66" y="196"/>
                    </a:lnTo>
                    <a:lnTo>
                      <a:pt x="58" y="188"/>
                    </a:lnTo>
                    <a:close/>
                  </a:path>
                </a:pathLst>
              </a:custGeom>
              <a:solidFill>
                <a:srgbClr val="4B4B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0" name="Freeform 365">
                <a:extLst>
                  <a:ext uri="{FF2B5EF4-FFF2-40B4-BE49-F238E27FC236}">
                    <a16:creationId xmlns:a16="http://schemas.microsoft.com/office/drawing/2014/main" id="{012B4E91-CBAD-43CF-9F2C-D916399628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4" y="958"/>
                <a:ext cx="511" cy="442"/>
              </a:xfrm>
              <a:custGeom>
                <a:avLst/>
                <a:gdLst>
                  <a:gd name="T0" fmla="*/ 221 w 2044"/>
                  <a:gd name="T1" fmla="*/ 3 h 1771"/>
                  <a:gd name="T2" fmla="*/ 268 w 2044"/>
                  <a:gd name="T3" fmla="*/ 0 h 1771"/>
                  <a:gd name="T4" fmla="*/ 362 w 2044"/>
                  <a:gd name="T5" fmla="*/ 38 h 1771"/>
                  <a:gd name="T6" fmla="*/ 493 w 2044"/>
                  <a:gd name="T7" fmla="*/ 86 h 1771"/>
                  <a:gd name="T8" fmla="*/ 642 w 2044"/>
                  <a:gd name="T9" fmla="*/ 108 h 1771"/>
                  <a:gd name="T10" fmla="*/ 870 w 2044"/>
                  <a:gd name="T11" fmla="*/ 187 h 1771"/>
                  <a:gd name="T12" fmla="*/ 1135 w 2044"/>
                  <a:gd name="T13" fmla="*/ 307 h 1771"/>
                  <a:gd name="T14" fmla="*/ 1339 w 2044"/>
                  <a:gd name="T15" fmla="*/ 418 h 1771"/>
                  <a:gd name="T16" fmla="*/ 1473 w 2044"/>
                  <a:gd name="T17" fmla="*/ 531 h 1771"/>
                  <a:gd name="T18" fmla="*/ 1581 w 2044"/>
                  <a:gd name="T19" fmla="*/ 603 h 1771"/>
                  <a:gd name="T20" fmla="*/ 1674 w 2044"/>
                  <a:gd name="T21" fmla="*/ 672 h 1771"/>
                  <a:gd name="T22" fmla="*/ 1783 w 2044"/>
                  <a:gd name="T23" fmla="*/ 795 h 1771"/>
                  <a:gd name="T24" fmla="*/ 1835 w 2044"/>
                  <a:gd name="T25" fmla="*/ 896 h 1771"/>
                  <a:gd name="T26" fmla="*/ 1906 w 2044"/>
                  <a:gd name="T27" fmla="*/ 1040 h 1771"/>
                  <a:gd name="T28" fmla="*/ 1962 w 2044"/>
                  <a:gd name="T29" fmla="*/ 1123 h 1771"/>
                  <a:gd name="T30" fmla="*/ 1978 w 2044"/>
                  <a:gd name="T31" fmla="*/ 1192 h 1771"/>
                  <a:gd name="T32" fmla="*/ 1961 w 2044"/>
                  <a:gd name="T33" fmla="*/ 1306 h 1771"/>
                  <a:gd name="T34" fmla="*/ 1971 w 2044"/>
                  <a:gd name="T35" fmla="*/ 1367 h 1771"/>
                  <a:gd name="T36" fmla="*/ 2006 w 2044"/>
                  <a:gd name="T37" fmla="*/ 1450 h 1771"/>
                  <a:gd name="T38" fmla="*/ 2000 w 2044"/>
                  <a:gd name="T39" fmla="*/ 1514 h 1771"/>
                  <a:gd name="T40" fmla="*/ 2005 w 2044"/>
                  <a:gd name="T41" fmla="*/ 1603 h 1771"/>
                  <a:gd name="T42" fmla="*/ 2044 w 2044"/>
                  <a:gd name="T43" fmla="*/ 1729 h 1771"/>
                  <a:gd name="T44" fmla="*/ 1873 w 2044"/>
                  <a:gd name="T45" fmla="*/ 1770 h 1771"/>
                  <a:gd name="T46" fmla="*/ 1812 w 2044"/>
                  <a:gd name="T47" fmla="*/ 1757 h 1771"/>
                  <a:gd name="T48" fmla="*/ 1777 w 2044"/>
                  <a:gd name="T49" fmla="*/ 1710 h 1771"/>
                  <a:gd name="T50" fmla="*/ 1751 w 2044"/>
                  <a:gd name="T51" fmla="*/ 1585 h 1771"/>
                  <a:gd name="T52" fmla="*/ 1729 w 2044"/>
                  <a:gd name="T53" fmla="*/ 1466 h 1771"/>
                  <a:gd name="T54" fmla="*/ 1664 w 2044"/>
                  <a:gd name="T55" fmla="*/ 1457 h 1771"/>
                  <a:gd name="T56" fmla="*/ 1613 w 2044"/>
                  <a:gd name="T57" fmla="*/ 1454 h 1771"/>
                  <a:gd name="T58" fmla="*/ 1600 w 2044"/>
                  <a:gd name="T59" fmla="*/ 1434 h 1771"/>
                  <a:gd name="T60" fmla="*/ 1627 w 2044"/>
                  <a:gd name="T61" fmla="*/ 1371 h 1771"/>
                  <a:gd name="T62" fmla="*/ 1657 w 2044"/>
                  <a:gd name="T63" fmla="*/ 1301 h 1771"/>
                  <a:gd name="T64" fmla="*/ 1625 w 2044"/>
                  <a:gd name="T65" fmla="*/ 1248 h 1771"/>
                  <a:gd name="T66" fmla="*/ 1575 w 2044"/>
                  <a:gd name="T67" fmla="*/ 1184 h 1771"/>
                  <a:gd name="T68" fmla="*/ 1561 w 2044"/>
                  <a:gd name="T69" fmla="*/ 1111 h 1771"/>
                  <a:gd name="T70" fmla="*/ 1528 w 2044"/>
                  <a:gd name="T71" fmla="*/ 1057 h 1771"/>
                  <a:gd name="T72" fmla="*/ 1431 w 2044"/>
                  <a:gd name="T73" fmla="*/ 967 h 1771"/>
                  <a:gd name="T74" fmla="*/ 1355 w 2044"/>
                  <a:gd name="T75" fmla="*/ 941 h 1771"/>
                  <a:gd name="T76" fmla="*/ 1304 w 2044"/>
                  <a:gd name="T77" fmla="*/ 969 h 1771"/>
                  <a:gd name="T78" fmla="*/ 1263 w 2044"/>
                  <a:gd name="T79" fmla="*/ 1001 h 1771"/>
                  <a:gd name="T80" fmla="*/ 1227 w 2044"/>
                  <a:gd name="T81" fmla="*/ 977 h 1771"/>
                  <a:gd name="T82" fmla="*/ 1219 w 2044"/>
                  <a:gd name="T83" fmla="*/ 917 h 1771"/>
                  <a:gd name="T84" fmla="*/ 1223 w 2044"/>
                  <a:gd name="T85" fmla="*/ 777 h 1771"/>
                  <a:gd name="T86" fmla="*/ 1143 w 2044"/>
                  <a:gd name="T87" fmla="*/ 717 h 1771"/>
                  <a:gd name="T88" fmla="*/ 1071 w 2044"/>
                  <a:gd name="T89" fmla="*/ 663 h 1771"/>
                  <a:gd name="T90" fmla="*/ 1079 w 2044"/>
                  <a:gd name="T91" fmla="*/ 636 h 1771"/>
                  <a:gd name="T92" fmla="*/ 1133 w 2044"/>
                  <a:gd name="T93" fmla="*/ 586 h 1771"/>
                  <a:gd name="T94" fmla="*/ 1122 w 2044"/>
                  <a:gd name="T95" fmla="*/ 550 h 1771"/>
                  <a:gd name="T96" fmla="*/ 1085 w 2044"/>
                  <a:gd name="T97" fmla="*/ 527 h 1771"/>
                  <a:gd name="T98" fmla="*/ 992 w 2044"/>
                  <a:gd name="T99" fmla="*/ 518 h 1771"/>
                  <a:gd name="T100" fmla="*/ 891 w 2044"/>
                  <a:gd name="T101" fmla="*/ 437 h 1771"/>
                  <a:gd name="T102" fmla="*/ 829 w 2044"/>
                  <a:gd name="T103" fmla="*/ 410 h 1771"/>
                  <a:gd name="T104" fmla="*/ 793 w 2044"/>
                  <a:gd name="T105" fmla="*/ 440 h 1771"/>
                  <a:gd name="T106" fmla="*/ 764 w 2044"/>
                  <a:gd name="T107" fmla="*/ 459 h 1771"/>
                  <a:gd name="T108" fmla="*/ 710 w 2044"/>
                  <a:gd name="T109" fmla="*/ 434 h 1771"/>
                  <a:gd name="T110" fmla="*/ 612 w 2044"/>
                  <a:gd name="T111" fmla="*/ 343 h 1771"/>
                  <a:gd name="T112" fmla="*/ 557 w 2044"/>
                  <a:gd name="T113" fmla="*/ 293 h 1771"/>
                  <a:gd name="T114" fmla="*/ 496 w 2044"/>
                  <a:gd name="T115" fmla="*/ 174 h 1771"/>
                  <a:gd name="T116" fmla="*/ 395 w 2044"/>
                  <a:gd name="T117" fmla="*/ 151 h 1771"/>
                  <a:gd name="T118" fmla="*/ 259 w 2044"/>
                  <a:gd name="T119" fmla="*/ 150 h 1771"/>
                  <a:gd name="T120" fmla="*/ 51 w 2044"/>
                  <a:gd name="T121" fmla="*/ 210 h 1771"/>
                  <a:gd name="T122" fmla="*/ 0 w 2044"/>
                  <a:gd name="T123" fmla="*/ 217 h 1771"/>
                  <a:gd name="T124" fmla="*/ 82 w 2044"/>
                  <a:gd name="T125" fmla="*/ 157 h 17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044" h="1771">
                    <a:moveTo>
                      <a:pt x="189" y="88"/>
                    </a:moveTo>
                    <a:lnTo>
                      <a:pt x="197" y="83"/>
                    </a:lnTo>
                    <a:lnTo>
                      <a:pt x="206" y="78"/>
                    </a:lnTo>
                    <a:lnTo>
                      <a:pt x="213" y="73"/>
                    </a:lnTo>
                    <a:lnTo>
                      <a:pt x="222" y="67"/>
                    </a:lnTo>
                    <a:lnTo>
                      <a:pt x="221" y="3"/>
                    </a:lnTo>
                    <a:lnTo>
                      <a:pt x="229" y="5"/>
                    </a:lnTo>
                    <a:lnTo>
                      <a:pt x="237" y="5"/>
                    </a:lnTo>
                    <a:lnTo>
                      <a:pt x="244" y="5"/>
                    </a:lnTo>
                    <a:lnTo>
                      <a:pt x="252" y="4"/>
                    </a:lnTo>
                    <a:lnTo>
                      <a:pt x="261" y="1"/>
                    </a:lnTo>
                    <a:lnTo>
                      <a:pt x="268" y="0"/>
                    </a:lnTo>
                    <a:lnTo>
                      <a:pt x="276" y="1"/>
                    </a:lnTo>
                    <a:lnTo>
                      <a:pt x="283" y="3"/>
                    </a:lnTo>
                    <a:lnTo>
                      <a:pt x="301" y="10"/>
                    </a:lnTo>
                    <a:lnTo>
                      <a:pt x="321" y="19"/>
                    </a:lnTo>
                    <a:lnTo>
                      <a:pt x="341" y="28"/>
                    </a:lnTo>
                    <a:lnTo>
                      <a:pt x="362" y="38"/>
                    </a:lnTo>
                    <a:lnTo>
                      <a:pt x="381" y="48"/>
                    </a:lnTo>
                    <a:lnTo>
                      <a:pt x="401" y="58"/>
                    </a:lnTo>
                    <a:lnTo>
                      <a:pt x="420" y="66"/>
                    </a:lnTo>
                    <a:lnTo>
                      <a:pt x="437" y="73"/>
                    </a:lnTo>
                    <a:lnTo>
                      <a:pt x="466" y="80"/>
                    </a:lnTo>
                    <a:lnTo>
                      <a:pt x="493" y="86"/>
                    </a:lnTo>
                    <a:lnTo>
                      <a:pt x="518" y="90"/>
                    </a:lnTo>
                    <a:lnTo>
                      <a:pt x="543" y="93"/>
                    </a:lnTo>
                    <a:lnTo>
                      <a:pt x="568" y="95"/>
                    </a:lnTo>
                    <a:lnTo>
                      <a:pt x="591" y="98"/>
                    </a:lnTo>
                    <a:lnTo>
                      <a:pt x="616" y="103"/>
                    </a:lnTo>
                    <a:lnTo>
                      <a:pt x="642" y="108"/>
                    </a:lnTo>
                    <a:lnTo>
                      <a:pt x="680" y="118"/>
                    </a:lnTo>
                    <a:lnTo>
                      <a:pt x="719" y="130"/>
                    </a:lnTo>
                    <a:lnTo>
                      <a:pt x="756" y="143"/>
                    </a:lnTo>
                    <a:lnTo>
                      <a:pt x="795" y="157"/>
                    </a:lnTo>
                    <a:lnTo>
                      <a:pt x="833" y="172"/>
                    </a:lnTo>
                    <a:lnTo>
                      <a:pt x="870" y="187"/>
                    </a:lnTo>
                    <a:lnTo>
                      <a:pt x="905" y="202"/>
                    </a:lnTo>
                    <a:lnTo>
                      <a:pt x="940" y="216"/>
                    </a:lnTo>
                    <a:lnTo>
                      <a:pt x="990" y="239"/>
                    </a:lnTo>
                    <a:lnTo>
                      <a:pt x="1040" y="261"/>
                    </a:lnTo>
                    <a:lnTo>
                      <a:pt x="1088" y="284"/>
                    </a:lnTo>
                    <a:lnTo>
                      <a:pt x="1135" y="307"/>
                    </a:lnTo>
                    <a:lnTo>
                      <a:pt x="1180" y="329"/>
                    </a:lnTo>
                    <a:lnTo>
                      <a:pt x="1223" y="352"/>
                    </a:lnTo>
                    <a:lnTo>
                      <a:pt x="1266" y="374"/>
                    </a:lnTo>
                    <a:lnTo>
                      <a:pt x="1307" y="398"/>
                    </a:lnTo>
                    <a:lnTo>
                      <a:pt x="1322" y="408"/>
                    </a:lnTo>
                    <a:lnTo>
                      <a:pt x="1339" y="418"/>
                    </a:lnTo>
                    <a:lnTo>
                      <a:pt x="1354" y="428"/>
                    </a:lnTo>
                    <a:lnTo>
                      <a:pt x="1368" y="439"/>
                    </a:lnTo>
                    <a:lnTo>
                      <a:pt x="1396" y="462"/>
                    </a:lnTo>
                    <a:lnTo>
                      <a:pt x="1423" y="484"/>
                    </a:lnTo>
                    <a:lnTo>
                      <a:pt x="1448" y="508"/>
                    </a:lnTo>
                    <a:lnTo>
                      <a:pt x="1473" y="531"/>
                    </a:lnTo>
                    <a:lnTo>
                      <a:pt x="1499" y="553"/>
                    </a:lnTo>
                    <a:lnTo>
                      <a:pt x="1525" y="575"/>
                    </a:lnTo>
                    <a:lnTo>
                      <a:pt x="1538" y="584"/>
                    </a:lnTo>
                    <a:lnTo>
                      <a:pt x="1552" y="591"/>
                    </a:lnTo>
                    <a:lnTo>
                      <a:pt x="1566" y="598"/>
                    </a:lnTo>
                    <a:lnTo>
                      <a:pt x="1581" y="603"/>
                    </a:lnTo>
                    <a:lnTo>
                      <a:pt x="1595" y="610"/>
                    </a:lnTo>
                    <a:lnTo>
                      <a:pt x="1609" y="616"/>
                    </a:lnTo>
                    <a:lnTo>
                      <a:pt x="1622" y="625"/>
                    </a:lnTo>
                    <a:lnTo>
                      <a:pt x="1634" y="633"/>
                    </a:lnTo>
                    <a:lnTo>
                      <a:pt x="1654" y="653"/>
                    </a:lnTo>
                    <a:lnTo>
                      <a:pt x="1674" y="672"/>
                    </a:lnTo>
                    <a:lnTo>
                      <a:pt x="1693" y="691"/>
                    </a:lnTo>
                    <a:lnTo>
                      <a:pt x="1712" y="712"/>
                    </a:lnTo>
                    <a:lnTo>
                      <a:pt x="1730" y="732"/>
                    </a:lnTo>
                    <a:lnTo>
                      <a:pt x="1748" y="753"/>
                    </a:lnTo>
                    <a:lnTo>
                      <a:pt x="1765" y="773"/>
                    </a:lnTo>
                    <a:lnTo>
                      <a:pt x="1783" y="795"/>
                    </a:lnTo>
                    <a:lnTo>
                      <a:pt x="1790" y="806"/>
                    </a:lnTo>
                    <a:lnTo>
                      <a:pt x="1798" y="818"/>
                    </a:lnTo>
                    <a:lnTo>
                      <a:pt x="1804" y="829"/>
                    </a:lnTo>
                    <a:lnTo>
                      <a:pt x="1812" y="842"/>
                    </a:lnTo>
                    <a:lnTo>
                      <a:pt x="1824" y="869"/>
                    </a:lnTo>
                    <a:lnTo>
                      <a:pt x="1835" y="896"/>
                    </a:lnTo>
                    <a:lnTo>
                      <a:pt x="1847" y="924"/>
                    </a:lnTo>
                    <a:lnTo>
                      <a:pt x="1858" y="952"/>
                    </a:lnTo>
                    <a:lnTo>
                      <a:pt x="1870" y="978"/>
                    </a:lnTo>
                    <a:lnTo>
                      <a:pt x="1882" y="1002"/>
                    </a:lnTo>
                    <a:lnTo>
                      <a:pt x="1894" y="1022"/>
                    </a:lnTo>
                    <a:lnTo>
                      <a:pt x="1906" y="1040"/>
                    </a:lnTo>
                    <a:lnTo>
                      <a:pt x="1917" y="1056"/>
                    </a:lnTo>
                    <a:lnTo>
                      <a:pt x="1929" y="1071"/>
                    </a:lnTo>
                    <a:lnTo>
                      <a:pt x="1941" y="1087"/>
                    </a:lnTo>
                    <a:lnTo>
                      <a:pt x="1952" y="1104"/>
                    </a:lnTo>
                    <a:lnTo>
                      <a:pt x="1956" y="1113"/>
                    </a:lnTo>
                    <a:lnTo>
                      <a:pt x="1962" y="1123"/>
                    </a:lnTo>
                    <a:lnTo>
                      <a:pt x="1966" y="1132"/>
                    </a:lnTo>
                    <a:lnTo>
                      <a:pt x="1970" y="1143"/>
                    </a:lnTo>
                    <a:lnTo>
                      <a:pt x="1973" y="1156"/>
                    </a:lnTo>
                    <a:lnTo>
                      <a:pt x="1976" y="1169"/>
                    </a:lnTo>
                    <a:lnTo>
                      <a:pt x="1978" y="1181"/>
                    </a:lnTo>
                    <a:lnTo>
                      <a:pt x="1978" y="1192"/>
                    </a:lnTo>
                    <a:lnTo>
                      <a:pt x="1976" y="1214"/>
                    </a:lnTo>
                    <a:lnTo>
                      <a:pt x="1972" y="1237"/>
                    </a:lnTo>
                    <a:lnTo>
                      <a:pt x="1967" y="1259"/>
                    </a:lnTo>
                    <a:lnTo>
                      <a:pt x="1963" y="1281"/>
                    </a:lnTo>
                    <a:lnTo>
                      <a:pt x="1962" y="1293"/>
                    </a:lnTo>
                    <a:lnTo>
                      <a:pt x="1961" y="1306"/>
                    </a:lnTo>
                    <a:lnTo>
                      <a:pt x="1961" y="1318"/>
                    </a:lnTo>
                    <a:lnTo>
                      <a:pt x="1962" y="1332"/>
                    </a:lnTo>
                    <a:lnTo>
                      <a:pt x="1963" y="1341"/>
                    </a:lnTo>
                    <a:lnTo>
                      <a:pt x="1965" y="1350"/>
                    </a:lnTo>
                    <a:lnTo>
                      <a:pt x="1968" y="1359"/>
                    </a:lnTo>
                    <a:lnTo>
                      <a:pt x="1971" y="1367"/>
                    </a:lnTo>
                    <a:lnTo>
                      <a:pt x="1978" y="1386"/>
                    </a:lnTo>
                    <a:lnTo>
                      <a:pt x="1986" y="1402"/>
                    </a:lnTo>
                    <a:lnTo>
                      <a:pt x="1994" y="1419"/>
                    </a:lnTo>
                    <a:lnTo>
                      <a:pt x="2000" y="1434"/>
                    </a:lnTo>
                    <a:lnTo>
                      <a:pt x="2004" y="1443"/>
                    </a:lnTo>
                    <a:lnTo>
                      <a:pt x="2006" y="1450"/>
                    </a:lnTo>
                    <a:lnTo>
                      <a:pt x="2007" y="1458"/>
                    </a:lnTo>
                    <a:lnTo>
                      <a:pt x="2008" y="1465"/>
                    </a:lnTo>
                    <a:lnTo>
                      <a:pt x="2008" y="1476"/>
                    </a:lnTo>
                    <a:lnTo>
                      <a:pt x="2006" y="1489"/>
                    </a:lnTo>
                    <a:lnTo>
                      <a:pt x="2004" y="1501"/>
                    </a:lnTo>
                    <a:lnTo>
                      <a:pt x="2000" y="1514"/>
                    </a:lnTo>
                    <a:lnTo>
                      <a:pt x="1997" y="1526"/>
                    </a:lnTo>
                    <a:lnTo>
                      <a:pt x="1995" y="1539"/>
                    </a:lnTo>
                    <a:lnTo>
                      <a:pt x="1994" y="1552"/>
                    </a:lnTo>
                    <a:lnTo>
                      <a:pt x="1995" y="1565"/>
                    </a:lnTo>
                    <a:lnTo>
                      <a:pt x="1999" y="1584"/>
                    </a:lnTo>
                    <a:lnTo>
                      <a:pt x="2005" y="1603"/>
                    </a:lnTo>
                    <a:lnTo>
                      <a:pt x="2012" y="1622"/>
                    </a:lnTo>
                    <a:lnTo>
                      <a:pt x="2020" y="1642"/>
                    </a:lnTo>
                    <a:lnTo>
                      <a:pt x="2027" y="1663"/>
                    </a:lnTo>
                    <a:lnTo>
                      <a:pt x="2034" y="1684"/>
                    </a:lnTo>
                    <a:lnTo>
                      <a:pt x="2039" y="1706"/>
                    </a:lnTo>
                    <a:lnTo>
                      <a:pt x="2044" y="1729"/>
                    </a:lnTo>
                    <a:lnTo>
                      <a:pt x="2008" y="1737"/>
                    </a:lnTo>
                    <a:lnTo>
                      <a:pt x="1972" y="1746"/>
                    </a:lnTo>
                    <a:lnTo>
                      <a:pt x="1937" y="1755"/>
                    </a:lnTo>
                    <a:lnTo>
                      <a:pt x="1902" y="1764"/>
                    </a:lnTo>
                    <a:lnTo>
                      <a:pt x="1887" y="1767"/>
                    </a:lnTo>
                    <a:lnTo>
                      <a:pt x="1873" y="1770"/>
                    </a:lnTo>
                    <a:lnTo>
                      <a:pt x="1861" y="1771"/>
                    </a:lnTo>
                    <a:lnTo>
                      <a:pt x="1849" y="1770"/>
                    </a:lnTo>
                    <a:lnTo>
                      <a:pt x="1839" y="1769"/>
                    </a:lnTo>
                    <a:lnTo>
                      <a:pt x="1829" y="1765"/>
                    </a:lnTo>
                    <a:lnTo>
                      <a:pt x="1820" y="1762"/>
                    </a:lnTo>
                    <a:lnTo>
                      <a:pt x="1812" y="1757"/>
                    </a:lnTo>
                    <a:lnTo>
                      <a:pt x="1804" y="1751"/>
                    </a:lnTo>
                    <a:lnTo>
                      <a:pt x="1798" y="1745"/>
                    </a:lnTo>
                    <a:lnTo>
                      <a:pt x="1792" y="1737"/>
                    </a:lnTo>
                    <a:lnTo>
                      <a:pt x="1787" y="1729"/>
                    </a:lnTo>
                    <a:lnTo>
                      <a:pt x="1782" y="1720"/>
                    </a:lnTo>
                    <a:lnTo>
                      <a:pt x="1777" y="1710"/>
                    </a:lnTo>
                    <a:lnTo>
                      <a:pt x="1773" y="1700"/>
                    </a:lnTo>
                    <a:lnTo>
                      <a:pt x="1770" y="1689"/>
                    </a:lnTo>
                    <a:lnTo>
                      <a:pt x="1764" y="1665"/>
                    </a:lnTo>
                    <a:lnTo>
                      <a:pt x="1759" y="1639"/>
                    </a:lnTo>
                    <a:lnTo>
                      <a:pt x="1756" y="1612"/>
                    </a:lnTo>
                    <a:lnTo>
                      <a:pt x="1751" y="1585"/>
                    </a:lnTo>
                    <a:lnTo>
                      <a:pt x="1748" y="1556"/>
                    </a:lnTo>
                    <a:lnTo>
                      <a:pt x="1744" y="1528"/>
                    </a:lnTo>
                    <a:lnTo>
                      <a:pt x="1738" y="1500"/>
                    </a:lnTo>
                    <a:lnTo>
                      <a:pt x="1732" y="1472"/>
                    </a:lnTo>
                    <a:lnTo>
                      <a:pt x="1731" y="1469"/>
                    </a:lnTo>
                    <a:lnTo>
                      <a:pt x="1729" y="1466"/>
                    </a:lnTo>
                    <a:lnTo>
                      <a:pt x="1727" y="1462"/>
                    </a:lnTo>
                    <a:lnTo>
                      <a:pt x="1723" y="1460"/>
                    </a:lnTo>
                    <a:lnTo>
                      <a:pt x="1716" y="1457"/>
                    </a:lnTo>
                    <a:lnTo>
                      <a:pt x="1707" y="1456"/>
                    </a:lnTo>
                    <a:lnTo>
                      <a:pt x="1687" y="1455"/>
                    </a:lnTo>
                    <a:lnTo>
                      <a:pt x="1664" y="1457"/>
                    </a:lnTo>
                    <a:lnTo>
                      <a:pt x="1652" y="1458"/>
                    </a:lnTo>
                    <a:lnTo>
                      <a:pt x="1641" y="1458"/>
                    </a:lnTo>
                    <a:lnTo>
                      <a:pt x="1631" y="1458"/>
                    </a:lnTo>
                    <a:lnTo>
                      <a:pt x="1622" y="1457"/>
                    </a:lnTo>
                    <a:lnTo>
                      <a:pt x="1618" y="1455"/>
                    </a:lnTo>
                    <a:lnTo>
                      <a:pt x="1613" y="1454"/>
                    </a:lnTo>
                    <a:lnTo>
                      <a:pt x="1610" y="1452"/>
                    </a:lnTo>
                    <a:lnTo>
                      <a:pt x="1607" y="1449"/>
                    </a:lnTo>
                    <a:lnTo>
                      <a:pt x="1605" y="1446"/>
                    </a:lnTo>
                    <a:lnTo>
                      <a:pt x="1603" y="1443"/>
                    </a:lnTo>
                    <a:lnTo>
                      <a:pt x="1600" y="1439"/>
                    </a:lnTo>
                    <a:lnTo>
                      <a:pt x="1600" y="1434"/>
                    </a:lnTo>
                    <a:lnTo>
                      <a:pt x="1600" y="1427"/>
                    </a:lnTo>
                    <a:lnTo>
                      <a:pt x="1602" y="1420"/>
                    </a:lnTo>
                    <a:lnTo>
                      <a:pt x="1604" y="1413"/>
                    </a:lnTo>
                    <a:lnTo>
                      <a:pt x="1607" y="1404"/>
                    </a:lnTo>
                    <a:lnTo>
                      <a:pt x="1617" y="1388"/>
                    </a:lnTo>
                    <a:lnTo>
                      <a:pt x="1627" y="1371"/>
                    </a:lnTo>
                    <a:lnTo>
                      <a:pt x="1638" y="1352"/>
                    </a:lnTo>
                    <a:lnTo>
                      <a:pt x="1648" y="1335"/>
                    </a:lnTo>
                    <a:lnTo>
                      <a:pt x="1651" y="1327"/>
                    </a:lnTo>
                    <a:lnTo>
                      <a:pt x="1654" y="1318"/>
                    </a:lnTo>
                    <a:lnTo>
                      <a:pt x="1655" y="1309"/>
                    </a:lnTo>
                    <a:lnTo>
                      <a:pt x="1657" y="1301"/>
                    </a:lnTo>
                    <a:lnTo>
                      <a:pt x="1655" y="1293"/>
                    </a:lnTo>
                    <a:lnTo>
                      <a:pt x="1653" y="1287"/>
                    </a:lnTo>
                    <a:lnTo>
                      <a:pt x="1650" y="1279"/>
                    </a:lnTo>
                    <a:lnTo>
                      <a:pt x="1647" y="1273"/>
                    </a:lnTo>
                    <a:lnTo>
                      <a:pt x="1637" y="1260"/>
                    </a:lnTo>
                    <a:lnTo>
                      <a:pt x="1625" y="1248"/>
                    </a:lnTo>
                    <a:lnTo>
                      <a:pt x="1613" y="1236"/>
                    </a:lnTo>
                    <a:lnTo>
                      <a:pt x="1600" y="1223"/>
                    </a:lnTo>
                    <a:lnTo>
                      <a:pt x="1590" y="1211"/>
                    </a:lnTo>
                    <a:lnTo>
                      <a:pt x="1581" y="1199"/>
                    </a:lnTo>
                    <a:lnTo>
                      <a:pt x="1578" y="1192"/>
                    </a:lnTo>
                    <a:lnTo>
                      <a:pt x="1575" y="1184"/>
                    </a:lnTo>
                    <a:lnTo>
                      <a:pt x="1571" y="1176"/>
                    </a:lnTo>
                    <a:lnTo>
                      <a:pt x="1569" y="1168"/>
                    </a:lnTo>
                    <a:lnTo>
                      <a:pt x="1567" y="1153"/>
                    </a:lnTo>
                    <a:lnTo>
                      <a:pt x="1565" y="1138"/>
                    </a:lnTo>
                    <a:lnTo>
                      <a:pt x="1563" y="1124"/>
                    </a:lnTo>
                    <a:lnTo>
                      <a:pt x="1561" y="1111"/>
                    </a:lnTo>
                    <a:lnTo>
                      <a:pt x="1560" y="1104"/>
                    </a:lnTo>
                    <a:lnTo>
                      <a:pt x="1557" y="1098"/>
                    </a:lnTo>
                    <a:lnTo>
                      <a:pt x="1555" y="1093"/>
                    </a:lnTo>
                    <a:lnTo>
                      <a:pt x="1553" y="1088"/>
                    </a:lnTo>
                    <a:lnTo>
                      <a:pt x="1543" y="1075"/>
                    </a:lnTo>
                    <a:lnTo>
                      <a:pt x="1528" y="1057"/>
                    </a:lnTo>
                    <a:lnTo>
                      <a:pt x="1509" y="1034"/>
                    </a:lnTo>
                    <a:lnTo>
                      <a:pt x="1485" y="1011"/>
                    </a:lnTo>
                    <a:lnTo>
                      <a:pt x="1472" y="999"/>
                    </a:lnTo>
                    <a:lnTo>
                      <a:pt x="1459" y="988"/>
                    </a:lnTo>
                    <a:lnTo>
                      <a:pt x="1445" y="977"/>
                    </a:lnTo>
                    <a:lnTo>
                      <a:pt x="1431" y="967"/>
                    </a:lnTo>
                    <a:lnTo>
                      <a:pt x="1416" y="959"/>
                    </a:lnTo>
                    <a:lnTo>
                      <a:pt x="1402" y="951"/>
                    </a:lnTo>
                    <a:lnTo>
                      <a:pt x="1387" y="945"/>
                    </a:lnTo>
                    <a:lnTo>
                      <a:pt x="1373" y="941"/>
                    </a:lnTo>
                    <a:lnTo>
                      <a:pt x="1363" y="939"/>
                    </a:lnTo>
                    <a:lnTo>
                      <a:pt x="1355" y="941"/>
                    </a:lnTo>
                    <a:lnTo>
                      <a:pt x="1345" y="943"/>
                    </a:lnTo>
                    <a:lnTo>
                      <a:pt x="1336" y="946"/>
                    </a:lnTo>
                    <a:lnTo>
                      <a:pt x="1328" y="951"/>
                    </a:lnTo>
                    <a:lnTo>
                      <a:pt x="1319" y="957"/>
                    </a:lnTo>
                    <a:lnTo>
                      <a:pt x="1312" y="962"/>
                    </a:lnTo>
                    <a:lnTo>
                      <a:pt x="1304" y="969"/>
                    </a:lnTo>
                    <a:lnTo>
                      <a:pt x="1290" y="981"/>
                    </a:lnTo>
                    <a:lnTo>
                      <a:pt x="1278" y="992"/>
                    </a:lnTo>
                    <a:lnTo>
                      <a:pt x="1274" y="996"/>
                    </a:lnTo>
                    <a:lnTo>
                      <a:pt x="1270" y="999"/>
                    </a:lnTo>
                    <a:lnTo>
                      <a:pt x="1266" y="1001"/>
                    </a:lnTo>
                    <a:lnTo>
                      <a:pt x="1263" y="1001"/>
                    </a:lnTo>
                    <a:lnTo>
                      <a:pt x="1254" y="998"/>
                    </a:lnTo>
                    <a:lnTo>
                      <a:pt x="1248" y="994"/>
                    </a:lnTo>
                    <a:lnTo>
                      <a:pt x="1241" y="990"/>
                    </a:lnTo>
                    <a:lnTo>
                      <a:pt x="1236" y="986"/>
                    </a:lnTo>
                    <a:lnTo>
                      <a:pt x="1231" y="981"/>
                    </a:lnTo>
                    <a:lnTo>
                      <a:pt x="1227" y="977"/>
                    </a:lnTo>
                    <a:lnTo>
                      <a:pt x="1224" y="972"/>
                    </a:lnTo>
                    <a:lnTo>
                      <a:pt x="1222" y="966"/>
                    </a:lnTo>
                    <a:lnTo>
                      <a:pt x="1218" y="956"/>
                    </a:lnTo>
                    <a:lnTo>
                      <a:pt x="1217" y="944"/>
                    </a:lnTo>
                    <a:lnTo>
                      <a:pt x="1217" y="931"/>
                    </a:lnTo>
                    <a:lnTo>
                      <a:pt x="1219" y="917"/>
                    </a:lnTo>
                    <a:lnTo>
                      <a:pt x="1223" y="886"/>
                    </a:lnTo>
                    <a:lnTo>
                      <a:pt x="1227" y="852"/>
                    </a:lnTo>
                    <a:lnTo>
                      <a:pt x="1230" y="835"/>
                    </a:lnTo>
                    <a:lnTo>
                      <a:pt x="1229" y="815"/>
                    </a:lnTo>
                    <a:lnTo>
                      <a:pt x="1227" y="797"/>
                    </a:lnTo>
                    <a:lnTo>
                      <a:pt x="1223" y="777"/>
                    </a:lnTo>
                    <a:lnTo>
                      <a:pt x="1220" y="770"/>
                    </a:lnTo>
                    <a:lnTo>
                      <a:pt x="1215" y="764"/>
                    </a:lnTo>
                    <a:lnTo>
                      <a:pt x="1206" y="756"/>
                    </a:lnTo>
                    <a:lnTo>
                      <a:pt x="1196" y="749"/>
                    </a:lnTo>
                    <a:lnTo>
                      <a:pt x="1171" y="732"/>
                    </a:lnTo>
                    <a:lnTo>
                      <a:pt x="1143" y="717"/>
                    </a:lnTo>
                    <a:lnTo>
                      <a:pt x="1116" y="701"/>
                    </a:lnTo>
                    <a:lnTo>
                      <a:pt x="1093" y="685"/>
                    </a:lnTo>
                    <a:lnTo>
                      <a:pt x="1084" y="677"/>
                    </a:lnTo>
                    <a:lnTo>
                      <a:pt x="1077" y="671"/>
                    </a:lnTo>
                    <a:lnTo>
                      <a:pt x="1073" y="667"/>
                    </a:lnTo>
                    <a:lnTo>
                      <a:pt x="1071" y="663"/>
                    </a:lnTo>
                    <a:lnTo>
                      <a:pt x="1069" y="660"/>
                    </a:lnTo>
                    <a:lnTo>
                      <a:pt x="1069" y="657"/>
                    </a:lnTo>
                    <a:lnTo>
                      <a:pt x="1069" y="652"/>
                    </a:lnTo>
                    <a:lnTo>
                      <a:pt x="1071" y="647"/>
                    </a:lnTo>
                    <a:lnTo>
                      <a:pt x="1074" y="642"/>
                    </a:lnTo>
                    <a:lnTo>
                      <a:pt x="1079" y="636"/>
                    </a:lnTo>
                    <a:lnTo>
                      <a:pt x="1089" y="626"/>
                    </a:lnTo>
                    <a:lnTo>
                      <a:pt x="1102" y="616"/>
                    </a:lnTo>
                    <a:lnTo>
                      <a:pt x="1115" y="605"/>
                    </a:lnTo>
                    <a:lnTo>
                      <a:pt x="1126" y="596"/>
                    </a:lnTo>
                    <a:lnTo>
                      <a:pt x="1130" y="590"/>
                    </a:lnTo>
                    <a:lnTo>
                      <a:pt x="1133" y="586"/>
                    </a:lnTo>
                    <a:lnTo>
                      <a:pt x="1134" y="580"/>
                    </a:lnTo>
                    <a:lnTo>
                      <a:pt x="1134" y="576"/>
                    </a:lnTo>
                    <a:lnTo>
                      <a:pt x="1132" y="569"/>
                    </a:lnTo>
                    <a:lnTo>
                      <a:pt x="1128" y="562"/>
                    </a:lnTo>
                    <a:lnTo>
                      <a:pt x="1125" y="556"/>
                    </a:lnTo>
                    <a:lnTo>
                      <a:pt x="1122" y="550"/>
                    </a:lnTo>
                    <a:lnTo>
                      <a:pt x="1119" y="546"/>
                    </a:lnTo>
                    <a:lnTo>
                      <a:pt x="1114" y="542"/>
                    </a:lnTo>
                    <a:lnTo>
                      <a:pt x="1110" y="538"/>
                    </a:lnTo>
                    <a:lnTo>
                      <a:pt x="1106" y="535"/>
                    </a:lnTo>
                    <a:lnTo>
                      <a:pt x="1095" y="530"/>
                    </a:lnTo>
                    <a:lnTo>
                      <a:pt x="1085" y="527"/>
                    </a:lnTo>
                    <a:lnTo>
                      <a:pt x="1073" y="523"/>
                    </a:lnTo>
                    <a:lnTo>
                      <a:pt x="1061" y="522"/>
                    </a:lnTo>
                    <a:lnTo>
                      <a:pt x="1038" y="521"/>
                    </a:lnTo>
                    <a:lnTo>
                      <a:pt x="1014" y="520"/>
                    </a:lnTo>
                    <a:lnTo>
                      <a:pt x="1003" y="519"/>
                    </a:lnTo>
                    <a:lnTo>
                      <a:pt x="992" y="518"/>
                    </a:lnTo>
                    <a:lnTo>
                      <a:pt x="983" y="515"/>
                    </a:lnTo>
                    <a:lnTo>
                      <a:pt x="974" y="510"/>
                    </a:lnTo>
                    <a:lnTo>
                      <a:pt x="953" y="491"/>
                    </a:lnTo>
                    <a:lnTo>
                      <a:pt x="914" y="455"/>
                    </a:lnTo>
                    <a:lnTo>
                      <a:pt x="903" y="446"/>
                    </a:lnTo>
                    <a:lnTo>
                      <a:pt x="891" y="437"/>
                    </a:lnTo>
                    <a:lnTo>
                      <a:pt x="880" y="429"/>
                    </a:lnTo>
                    <a:lnTo>
                      <a:pt x="869" y="422"/>
                    </a:lnTo>
                    <a:lnTo>
                      <a:pt x="858" y="417"/>
                    </a:lnTo>
                    <a:lnTo>
                      <a:pt x="847" y="412"/>
                    </a:lnTo>
                    <a:lnTo>
                      <a:pt x="837" y="410"/>
                    </a:lnTo>
                    <a:lnTo>
                      <a:pt x="829" y="410"/>
                    </a:lnTo>
                    <a:lnTo>
                      <a:pt x="823" y="411"/>
                    </a:lnTo>
                    <a:lnTo>
                      <a:pt x="818" y="414"/>
                    </a:lnTo>
                    <a:lnTo>
                      <a:pt x="812" y="418"/>
                    </a:lnTo>
                    <a:lnTo>
                      <a:pt x="808" y="421"/>
                    </a:lnTo>
                    <a:lnTo>
                      <a:pt x="801" y="431"/>
                    </a:lnTo>
                    <a:lnTo>
                      <a:pt x="793" y="440"/>
                    </a:lnTo>
                    <a:lnTo>
                      <a:pt x="789" y="445"/>
                    </a:lnTo>
                    <a:lnTo>
                      <a:pt x="784" y="449"/>
                    </a:lnTo>
                    <a:lnTo>
                      <a:pt x="780" y="452"/>
                    </a:lnTo>
                    <a:lnTo>
                      <a:pt x="776" y="455"/>
                    </a:lnTo>
                    <a:lnTo>
                      <a:pt x="770" y="458"/>
                    </a:lnTo>
                    <a:lnTo>
                      <a:pt x="764" y="459"/>
                    </a:lnTo>
                    <a:lnTo>
                      <a:pt x="759" y="459"/>
                    </a:lnTo>
                    <a:lnTo>
                      <a:pt x="751" y="456"/>
                    </a:lnTo>
                    <a:lnTo>
                      <a:pt x="741" y="453"/>
                    </a:lnTo>
                    <a:lnTo>
                      <a:pt x="731" y="448"/>
                    </a:lnTo>
                    <a:lnTo>
                      <a:pt x="721" y="441"/>
                    </a:lnTo>
                    <a:lnTo>
                      <a:pt x="710" y="434"/>
                    </a:lnTo>
                    <a:lnTo>
                      <a:pt x="690" y="418"/>
                    </a:lnTo>
                    <a:lnTo>
                      <a:pt x="670" y="398"/>
                    </a:lnTo>
                    <a:lnTo>
                      <a:pt x="650" y="379"/>
                    </a:lnTo>
                    <a:lnTo>
                      <a:pt x="631" y="360"/>
                    </a:lnTo>
                    <a:lnTo>
                      <a:pt x="622" y="352"/>
                    </a:lnTo>
                    <a:lnTo>
                      <a:pt x="612" y="343"/>
                    </a:lnTo>
                    <a:lnTo>
                      <a:pt x="603" y="337"/>
                    </a:lnTo>
                    <a:lnTo>
                      <a:pt x="595" y="331"/>
                    </a:lnTo>
                    <a:lnTo>
                      <a:pt x="584" y="324"/>
                    </a:lnTo>
                    <a:lnTo>
                      <a:pt x="575" y="315"/>
                    </a:lnTo>
                    <a:lnTo>
                      <a:pt x="566" y="304"/>
                    </a:lnTo>
                    <a:lnTo>
                      <a:pt x="557" y="293"/>
                    </a:lnTo>
                    <a:lnTo>
                      <a:pt x="541" y="266"/>
                    </a:lnTo>
                    <a:lnTo>
                      <a:pt x="527" y="238"/>
                    </a:lnTo>
                    <a:lnTo>
                      <a:pt x="514" y="212"/>
                    </a:lnTo>
                    <a:lnTo>
                      <a:pt x="503" y="190"/>
                    </a:lnTo>
                    <a:lnTo>
                      <a:pt x="499" y="181"/>
                    </a:lnTo>
                    <a:lnTo>
                      <a:pt x="496" y="174"/>
                    </a:lnTo>
                    <a:lnTo>
                      <a:pt x="491" y="170"/>
                    </a:lnTo>
                    <a:lnTo>
                      <a:pt x="489" y="167"/>
                    </a:lnTo>
                    <a:lnTo>
                      <a:pt x="475" y="165"/>
                    </a:lnTo>
                    <a:lnTo>
                      <a:pt x="453" y="161"/>
                    </a:lnTo>
                    <a:lnTo>
                      <a:pt x="427" y="156"/>
                    </a:lnTo>
                    <a:lnTo>
                      <a:pt x="395" y="151"/>
                    </a:lnTo>
                    <a:lnTo>
                      <a:pt x="361" y="147"/>
                    </a:lnTo>
                    <a:lnTo>
                      <a:pt x="326" y="145"/>
                    </a:lnTo>
                    <a:lnTo>
                      <a:pt x="309" y="145"/>
                    </a:lnTo>
                    <a:lnTo>
                      <a:pt x="292" y="146"/>
                    </a:lnTo>
                    <a:lnTo>
                      <a:pt x="276" y="147"/>
                    </a:lnTo>
                    <a:lnTo>
                      <a:pt x="259" y="150"/>
                    </a:lnTo>
                    <a:lnTo>
                      <a:pt x="221" y="160"/>
                    </a:lnTo>
                    <a:lnTo>
                      <a:pt x="182" y="171"/>
                    </a:lnTo>
                    <a:lnTo>
                      <a:pt x="145" y="181"/>
                    </a:lnTo>
                    <a:lnTo>
                      <a:pt x="110" y="191"/>
                    </a:lnTo>
                    <a:lnTo>
                      <a:pt x="78" y="202"/>
                    </a:lnTo>
                    <a:lnTo>
                      <a:pt x="51" y="210"/>
                    </a:lnTo>
                    <a:lnTo>
                      <a:pt x="29" y="216"/>
                    </a:lnTo>
                    <a:lnTo>
                      <a:pt x="13" y="220"/>
                    </a:lnTo>
                    <a:lnTo>
                      <a:pt x="6" y="220"/>
                    </a:lnTo>
                    <a:lnTo>
                      <a:pt x="2" y="220"/>
                    </a:lnTo>
                    <a:lnTo>
                      <a:pt x="0" y="219"/>
                    </a:lnTo>
                    <a:lnTo>
                      <a:pt x="0" y="217"/>
                    </a:lnTo>
                    <a:lnTo>
                      <a:pt x="2" y="215"/>
                    </a:lnTo>
                    <a:lnTo>
                      <a:pt x="5" y="211"/>
                    </a:lnTo>
                    <a:lnTo>
                      <a:pt x="11" y="204"/>
                    </a:lnTo>
                    <a:lnTo>
                      <a:pt x="20" y="198"/>
                    </a:lnTo>
                    <a:lnTo>
                      <a:pt x="45" y="180"/>
                    </a:lnTo>
                    <a:lnTo>
                      <a:pt x="82" y="157"/>
                    </a:lnTo>
                    <a:lnTo>
                      <a:pt x="129" y="125"/>
                    </a:lnTo>
                    <a:lnTo>
                      <a:pt x="189" y="88"/>
                    </a:lnTo>
                    <a:close/>
                  </a:path>
                </a:pathLst>
              </a:custGeom>
              <a:solidFill>
                <a:srgbClr val="606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1" name="Freeform 366">
                <a:extLst>
                  <a:ext uri="{FF2B5EF4-FFF2-40B4-BE49-F238E27FC236}">
                    <a16:creationId xmlns:a16="http://schemas.microsoft.com/office/drawing/2014/main" id="{F482E70A-90CC-4573-9590-59C5FF0AC4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22" y="957"/>
                <a:ext cx="187" cy="173"/>
              </a:xfrm>
              <a:custGeom>
                <a:avLst/>
                <a:gdLst>
                  <a:gd name="T0" fmla="*/ 519 w 750"/>
                  <a:gd name="T1" fmla="*/ 5 h 692"/>
                  <a:gd name="T2" fmla="*/ 449 w 750"/>
                  <a:gd name="T3" fmla="*/ 1 h 692"/>
                  <a:gd name="T4" fmla="*/ 431 w 750"/>
                  <a:gd name="T5" fmla="*/ 16 h 692"/>
                  <a:gd name="T6" fmla="*/ 275 w 750"/>
                  <a:gd name="T7" fmla="*/ 25 h 692"/>
                  <a:gd name="T8" fmla="*/ 240 w 750"/>
                  <a:gd name="T9" fmla="*/ 36 h 692"/>
                  <a:gd name="T10" fmla="*/ 223 w 750"/>
                  <a:gd name="T11" fmla="*/ 82 h 692"/>
                  <a:gd name="T12" fmla="*/ 200 w 750"/>
                  <a:gd name="T13" fmla="*/ 116 h 692"/>
                  <a:gd name="T14" fmla="*/ 156 w 750"/>
                  <a:gd name="T15" fmla="*/ 146 h 692"/>
                  <a:gd name="T16" fmla="*/ 87 w 750"/>
                  <a:gd name="T17" fmla="*/ 151 h 692"/>
                  <a:gd name="T18" fmla="*/ 44 w 750"/>
                  <a:gd name="T19" fmla="*/ 168 h 692"/>
                  <a:gd name="T20" fmla="*/ 12 w 750"/>
                  <a:gd name="T21" fmla="*/ 206 h 692"/>
                  <a:gd name="T22" fmla="*/ 0 w 750"/>
                  <a:gd name="T23" fmla="*/ 275 h 692"/>
                  <a:gd name="T24" fmla="*/ 15 w 750"/>
                  <a:gd name="T25" fmla="*/ 370 h 692"/>
                  <a:gd name="T26" fmla="*/ 27 w 750"/>
                  <a:gd name="T27" fmla="*/ 384 h 692"/>
                  <a:gd name="T28" fmla="*/ 46 w 750"/>
                  <a:gd name="T29" fmla="*/ 378 h 692"/>
                  <a:gd name="T30" fmla="*/ 55 w 750"/>
                  <a:gd name="T31" fmla="*/ 437 h 692"/>
                  <a:gd name="T32" fmla="*/ 58 w 750"/>
                  <a:gd name="T33" fmla="*/ 523 h 692"/>
                  <a:gd name="T34" fmla="*/ 77 w 750"/>
                  <a:gd name="T35" fmla="*/ 543 h 692"/>
                  <a:gd name="T36" fmla="*/ 149 w 750"/>
                  <a:gd name="T37" fmla="*/ 551 h 692"/>
                  <a:gd name="T38" fmla="*/ 219 w 750"/>
                  <a:gd name="T39" fmla="*/ 520 h 692"/>
                  <a:gd name="T40" fmla="*/ 236 w 750"/>
                  <a:gd name="T41" fmla="*/ 497 h 692"/>
                  <a:gd name="T42" fmla="*/ 234 w 750"/>
                  <a:gd name="T43" fmla="*/ 515 h 692"/>
                  <a:gd name="T44" fmla="*/ 228 w 750"/>
                  <a:gd name="T45" fmla="*/ 596 h 692"/>
                  <a:gd name="T46" fmla="*/ 241 w 750"/>
                  <a:gd name="T47" fmla="*/ 610 h 692"/>
                  <a:gd name="T48" fmla="*/ 269 w 750"/>
                  <a:gd name="T49" fmla="*/ 596 h 692"/>
                  <a:gd name="T50" fmla="*/ 291 w 750"/>
                  <a:gd name="T51" fmla="*/ 573 h 692"/>
                  <a:gd name="T52" fmla="*/ 284 w 750"/>
                  <a:gd name="T53" fmla="*/ 534 h 692"/>
                  <a:gd name="T54" fmla="*/ 324 w 750"/>
                  <a:gd name="T55" fmla="*/ 523 h 692"/>
                  <a:gd name="T56" fmla="*/ 353 w 750"/>
                  <a:gd name="T57" fmla="*/ 549 h 692"/>
                  <a:gd name="T58" fmla="*/ 330 w 750"/>
                  <a:gd name="T59" fmla="*/ 609 h 692"/>
                  <a:gd name="T60" fmla="*/ 331 w 750"/>
                  <a:gd name="T61" fmla="*/ 643 h 692"/>
                  <a:gd name="T62" fmla="*/ 350 w 750"/>
                  <a:gd name="T63" fmla="*/ 675 h 692"/>
                  <a:gd name="T64" fmla="*/ 379 w 750"/>
                  <a:gd name="T65" fmla="*/ 692 h 692"/>
                  <a:gd name="T66" fmla="*/ 389 w 750"/>
                  <a:gd name="T67" fmla="*/ 673 h 692"/>
                  <a:gd name="T68" fmla="*/ 386 w 750"/>
                  <a:gd name="T69" fmla="*/ 600 h 692"/>
                  <a:gd name="T70" fmla="*/ 391 w 750"/>
                  <a:gd name="T71" fmla="*/ 584 h 692"/>
                  <a:gd name="T72" fmla="*/ 421 w 750"/>
                  <a:gd name="T73" fmla="*/ 630 h 692"/>
                  <a:gd name="T74" fmla="*/ 466 w 750"/>
                  <a:gd name="T75" fmla="*/ 683 h 692"/>
                  <a:gd name="T76" fmla="*/ 510 w 750"/>
                  <a:gd name="T77" fmla="*/ 666 h 692"/>
                  <a:gd name="T78" fmla="*/ 550 w 750"/>
                  <a:gd name="T79" fmla="*/ 614 h 692"/>
                  <a:gd name="T80" fmla="*/ 567 w 750"/>
                  <a:gd name="T81" fmla="*/ 571 h 692"/>
                  <a:gd name="T82" fmla="*/ 615 w 750"/>
                  <a:gd name="T83" fmla="*/ 538 h 692"/>
                  <a:gd name="T84" fmla="*/ 702 w 750"/>
                  <a:gd name="T85" fmla="*/ 498 h 692"/>
                  <a:gd name="T86" fmla="*/ 712 w 750"/>
                  <a:gd name="T87" fmla="*/ 482 h 692"/>
                  <a:gd name="T88" fmla="*/ 682 w 750"/>
                  <a:gd name="T89" fmla="*/ 395 h 692"/>
                  <a:gd name="T90" fmla="*/ 648 w 750"/>
                  <a:gd name="T91" fmla="*/ 312 h 692"/>
                  <a:gd name="T92" fmla="*/ 665 w 750"/>
                  <a:gd name="T93" fmla="*/ 279 h 692"/>
                  <a:gd name="T94" fmla="*/ 740 w 750"/>
                  <a:gd name="T95" fmla="*/ 251 h 692"/>
                  <a:gd name="T96" fmla="*/ 746 w 750"/>
                  <a:gd name="T97" fmla="*/ 238 h 692"/>
                  <a:gd name="T98" fmla="*/ 701 w 750"/>
                  <a:gd name="T99" fmla="*/ 223 h 692"/>
                  <a:gd name="T100" fmla="*/ 650 w 750"/>
                  <a:gd name="T101" fmla="*/ 192 h 692"/>
                  <a:gd name="T102" fmla="*/ 631 w 750"/>
                  <a:gd name="T103" fmla="*/ 159 h 692"/>
                  <a:gd name="T104" fmla="*/ 627 w 750"/>
                  <a:gd name="T105" fmla="*/ 108 h 692"/>
                  <a:gd name="T106" fmla="*/ 626 w 750"/>
                  <a:gd name="T107" fmla="*/ 57 h 692"/>
                  <a:gd name="T108" fmla="*/ 612 w 750"/>
                  <a:gd name="T109" fmla="*/ 30 h 6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50" h="692">
                    <a:moveTo>
                      <a:pt x="610" y="29"/>
                    </a:moveTo>
                    <a:lnTo>
                      <a:pt x="591" y="16"/>
                    </a:lnTo>
                    <a:lnTo>
                      <a:pt x="570" y="14"/>
                    </a:lnTo>
                    <a:lnTo>
                      <a:pt x="545" y="11"/>
                    </a:lnTo>
                    <a:lnTo>
                      <a:pt x="519" y="5"/>
                    </a:lnTo>
                    <a:lnTo>
                      <a:pt x="493" y="2"/>
                    </a:lnTo>
                    <a:lnTo>
                      <a:pt x="481" y="0"/>
                    </a:lnTo>
                    <a:lnTo>
                      <a:pt x="469" y="0"/>
                    </a:lnTo>
                    <a:lnTo>
                      <a:pt x="458" y="0"/>
                    </a:lnTo>
                    <a:lnTo>
                      <a:pt x="449" y="1"/>
                    </a:lnTo>
                    <a:lnTo>
                      <a:pt x="442" y="3"/>
                    </a:lnTo>
                    <a:lnTo>
                      <a:pt x="435" y="8"/>
                    </a:lnTo>
                    <a:lnTo>
                      <a:pt x="433" y="10"/>
                    </a:lnTo>
                    <a:lnTo>
                      <a:pt x="432" y="13"/>
                    </a:lnTo>
                    <a:lnTo>
                      <a:pt x="431" y="16"/>
                    </a:lnTo>
                    <a:lnTo>
                      <a:pt x="431" y="19"/>
                    </a:lnTo>
                    <a:lnTo>
                      <a:pt x="377" y="21"/>
                    </a:lnTo>
                    <a:lnTo>
                      <a:pt x="334" y="22"/>
                    </a:lnTo>
                    <a:lnTo>
                      <a:pt x="301" y="23"/>
                    </a:lnTo>
                    <a:lnTo>
                      <a:pt x="275" y="25"/>
                    </a:lnTo>
                    <a:lnTo>
                      <a:pt x="265" y="27"/>
                    </a:lnTo>
                    <a:lnTo>
                      <a:pt x="256" y="28"/>
                    </a:lnTo>
                    <a:lnTo>
                      <a:pt x="250" y="30"/>
                    </a:lnTo>
                    <a:lnTo>
                      <a:pt x="245" y="32"/>
                    </a:lnTo>
                    <a:lnTo>
                      <a:pt x="240" y="36"/>
                    </a:lnTo>
                    <a:lnTo>
                      <a:pt x="236" y="38"/>
                    </a:lnTo>
                    <a:lnTo>
                      <a:pt x="234" y="41"/>
                    </a:lnTo>
                    <a:lnTo>
                      <a:pt x="232" y="44"/>
                    </a:lnTo>
                    <a:lnTo>
                      <a:pt x="228" y="60"/>
                    </a:lnTo>
                    <a:lnTo>
                      <a:pt x="223" y="82"/>
                    </a:lnTo>
                    <a:lnTo>
                      <a:pt x="221" y="88"/>
                    </a:lnTo>
                    <a:lnTo>
                      <a:pt x="218" y="95"/>
                    </a:lnTo>
                    <a:lnTo>
                      <a:pt x="213" y="101"/>
                    </a:lnTo>
                    <a:lnTo>
                      <a:pt x="207" y="109"/>
                    </a:lnTo>
                    <a:lnTo>
                      <a:pt x="200" y="116"/>
                    </a:lnTo>
                    <a:lnTo>
                      <a:pt x="193" y="125"/>
                    </a:lnTo>
                    <a:lnTo>
                      <a:pt x="182" y="134"/>
                    </a:lnTo>
                    <a:lnTo>
                      <a:pt x="171" y="142"/>
                    </a:lnTo>
                    <a:lnTo>
                      <a:pt x="165" y="145"/>
                    </a:lnTo>
                    <a:lnTo>
                      <a:pt x="156" y="146"/>
                    </a:lnTo>
                    <a:lnTo>
                      <a:pt x="143" y="146"/>
                    </a:lnTo>
                    <a:lnTo>
                      <a:pt x="129" y="147"/>
                    </a:lnTo>
                    <a:lnTo>
                      <a:pt x="113" y="148"/>
                    </a:lnTo>
                    <a:lnTo>
                      <a:pt x="96" y="150"/>
                    </a:lnTo>
                    <a:lnTo>
                      <a:pt x="87" y="151"/>
                    </a:lnTo>
                    <a:lnTo>
                      <a:pt x="77" y="153"/>
                    </a:lnTo>
                    <a:lnTo>
                      <a:pt x="69" y="156"/>
                    </a:lnTo>
                    <a:lnTo>
                      <a:pt x="60" y="160"/>
                    </a:lnTo>
                    <a:lnTo>
                      <a:pt x="53" y="163"/>
                    </a:lnTo>
                    <a:lnTo>
                      <a:pt x="44" y="168"/>
                    </a:lnTo>
                    <a:lnTo>
                      <a:pt x="37" y="174"/>
                    </a:lnTo>
                    <a:lnTo>
                      <a:pt x="30" y="180"/>
                    </a:lnTo>
                    <a:lnTo>
                      <a:pt x="24" y="188"/>
                    </a:lnTo>
                    <a:lnTo>
                      <a:pt x="17" y="196"/>
                    </a:lnTo>
                    <a:lnTo>
                      <a:pt x="12" y="206"/>
                    </a:lnTo>
                    <a:lnTo>
                      <a:pt x="7" y="218"/>
                    </a:lnTo>
                    <a:lnTo>
                      <a:pt x="4" y="230"/>
                    </a:lnTo>
                    <a:lnTo>
                      <a:pt x="2" y="244"/>
                    </a:lnTo>
                    <a:lnTo>
                      <a:pt x="0" y="258"/>
                    </a:lnTo>
                    <a:lnTo>
                      <a:pt x="0" y="275"/>
                    </a:lnTo>
                    <a:lnTo>
                      <a:pt x="1" y="292"/>
                    </a:lnTo>
                    <a:lnTo>
                      <a:pt x="3" y="313"/>
                    </a:lnTo>
                    <a:lnTo>
                      <a:pt x="6" y="333"/>
                    </a:lnTo>
                    <a:lnTo>
                      <a:pt x="11" y="357"/>
                    </a:lnTo>
                    <a:lnTo>
                      <a:pt x="15" y="370"/>
                    </a:lnTo>
                    <a:lnTo>
                      <a:pt x="19" y="378"/>
                    </a:lnTo>
                    <a:lnTo>
                      <a:pt x="21" y="381"/>
                    </a:lnTo>
                    <a:lnTo>
                      <a:pt x="23" y="383"/>
                    </a:lnTo>
                    <a:lnTo>
                      <a:pt x="25" y="384"/>
                    </a:lnTo>
                    <a:lnTo>
                      <a:pt x="27" y="384"/>
                    </a:lnTo>
                    <a:lnTo>
                      <a:pt x="34" y="381"/>
                    </a:lnTo>
                    <a:lnTo>
                      <a:pt x="42" y="377"/>
                    </a:lnTo>
                    <a:lnTo>
                      <a:pt x="43" y="376"/>
                    </a:lnTo>
                    <a:lnTo>
                      <a:pt x="45" y="377"/>
                    </a:lnTo>
                    <a:lnTo>
                      <a:pt x="46" y="378"/>
                    </a:lnTo>
                    <a:lnTo>
                      <a:pt x="48" y="380"/>
                    </a:lnTo>
                    <a:lnTo>
                      <a:pt x="51" y="386"/>
                    </a:lnTo>
                    <a:lnTo>
                      <a:pt x="53" y="397"/>
                    </a:lnTo>
                    <a:lnTo>
                      <a:pt x="54" y="414"/>
                    </a:lnTo>
                    <a:lnTo>
                      <a:pt x="55" y="437"/>
                    </a:lnTo>
                    <a:lnTo>
                      <a:pt x="55" y="467"/>
                    </a:lnTo>
                    <a:lnTo>
                      <a:pt x="55" y="506"/>
                    </a:lnTo>
                    <a:lnTo>
                      <a:pt x="55" y="512"/>
                    </a:lnTo>
                    <a:lnTo>
                      <a:pt x="56" y="518"/>
                    </a:lnTo>
                    <a:lnTo>
                      <a:pt x="58" y="523"/>
                    </a:lnTo>
                    <a:lnTo>
                      <a:pt x="60" y="528"/>
                    </a:lnTo>
                    <a:lnTo>
                      <a:pt x="63" y="533"/>
                    </a:lnTo>
                    <a:lnTo>
                      <a:pt x="68" y="537"/>
                    </a:lnTo>
                    <a:lnTo>
                      <a:pt x="72" y="540"/>
                    </a:lnTo>
                    <a:lnTo>
                      <a:pt x="77" y="543"/>
                    </a:lnTo>
                    <a:lnTo>
                      <a:pt x="89" y="548"/>
                    </a:lnTo>
                    <a:lnTo>
                      <a:pt x="102" y="551"/>
                    </a:lnTo>
                    <a:lnTo>
                      <a:pt x="117" y="553"/>
                    </a:lnTo>
                    <a:lnTo>
                      <a:pt x="132" y="552"/>
                    </a:lnTo>
                    <a:lnTo>
                      <a:pt x="149" y="551"/>
                    </a:lnTo>
                    <a:lnTo>
                      <a:pt x="164" y="548"/>
                    </a:lnTo>
                    <a:lnTo>
                      <a:pt x="179" y="543"/>
                    </a:lnTo>
                    <a:lnTo>
                      <a:pt x="194" y="537"/>
                    </a:lnTo>
                    <a:lnTo>
                      <a:pt x="207" y="529"/>
                    </a:lnTo>
                    <a:lnTo>
                      <a:pt x="219" y="520"/>
                    </a:lnTo>
                    <a:lnTo>
                      <a:pt x="223" y="515"/>
                    </a:lnTo>
                    <a:lnTo>
                      <a:pt x="228" y="510"/>
                    </a:lnTo>
                    <a:lnTo>
                      <a:pt x="232" y="504"/>
                    </a:lnTo>
                    <a:lnTo>
                      <a:pt x="235" y="498"/>
                    </a:lnTo>
                    <a:lnTo>
                      <a:pt x="236" y="497"/>
                    </a:lnTo>
                    <a:lnTo>
                      <a:pt x="237" y="496"/>
                    </a:lnTo>
                    <a:lnTo>
                      <a:pt x="237" y="497"/>
                    </a:lnTo>
                    <a:lnTo>
                      <a:pt x="237" y="499"/>
                    </a:lnTo>
                    <a:lnTo>
                      <a:pt x="236" y="506"/>
                    </a:lnTo>
                    <a:lnTo>
                      <a:pt x="234" y="515"/>
                    </a:lnTo>
                    <a:lnTo>
                      <a:pt x="229" y="539"/>
                    </a:lnTo>
                    <a:lnTo>
                      <a:pt x="227" y="567"/>
                    </a:lnTo>
                    <a:lnTo>
                      <a:pt x="227" y="580"/>
                    </a:lnTo>
                    <a:lnTo>
                      <a:pt x="227" y="592"/>
                    </a:lnTo>
                    <a:lnTo>
                      <a:pt x="228" y="596"/>
                    </a:lnTo>
                    <a:lnTo>
                      <a:pt x="231" y="601"/>
                    </a:lnTo>
                    <a:lnTo>
                      <a:pt x="233" y="605"/>
                    </a:lnTo>
                    <a:lnTo>
                      <a:pt x="235" y="607"/>
                    </a:lnTo>
                    <a:lnTo>
                      <a:pt x="238" y="609"/>
                    </a:lnTo>
                    <a:lnTo>
                      <a:pt x="241" y="610"/>
                    </a:lnTo>
                    <a:lnTo>
                      <a:pt x="246" y="610"/>
                    </a:lnTo>
                    <a:lnTo>
                      <a:pt x="251" y="608"/>
                    </a:lnTo>
                    <a:lnTo>
                      <a:pt x="256" y="606"/>
                    </a:lnTo>
                    <a:lnTo>
                      <a:pt x="263" y="602"/>
                    </a:lnTo>
                    <a:lnTo>
                      <a:pt x="269" y="596"/>
                    </a:lnTo>
                    <a:lnTo>
                      <a:pt x="278" y="590"/>
                    </a:lnTo>
                    <a:lnTo>
                      <a:pt x="282" y="584"/>
                    </a:lnTo>
                    <a:lnTo>
                      <a:pt x="286" y="580"/>
                    </a:lnTo>
                    <a:lnTo>
                      <a:pt x="289" y="576"/>
                    </a:lnTo>
                    <a:lnTo>
                      <a:pt x="291" y="573"/>
                    </a:lnTo>
                    <a:lnTo>
                      <a:pt x="292" y="565"/>
                    </a:lnTo>
                    <a:lnTo>
                      <a:pt x="292" y="557"/>
                    </a:lnTo>
                    <a:lnTo>
                      <a:pt x="289" y="547"/>
                    </a:lnTo>
                    <a:lnTo>
                      <a:pt x="284" y="537"/>
                    </a:lnTo>
                    <a:lnTo>
                      <a:pt x="284" y="534"/>
                    </a:lnTo>
                    <a:lnTo>
                      <a:pt x="286" y="531"/>
                    </a:lnTo>
                    <a:lnTo>
                      <a:pt x="290" y="528"/>
                    </a:lnTo>
                    <a:lnTo>
                      <a:pt x="297" y="526"/>
                    </a:lnTo>
                    <a:lnTo>
                      <a:pt x="308" y="524"/>
                    </a:lnTo>
                    <a:lnTo>
                      <a:pt x="324" y="523"/>
                    </a:lnTo>
                    <a:lnTo>
                      <a:pt x="346" y="523"/>
                    </a:lnTo>
                    <a:lnTo>
                      <a:pt x="373" y="523"/>
                    </a:lnTo>
                    <a:lnTo>
                      <a:pt x="369" y="527"/>
                    </a:lnTo>
                    <a:lnTo>
                      <a:pt x="359" y="540"/>
                    </a:lnTo>
                    <a:lnTo>
                      <a:pt x="353" y="549"/>
                    </a:lnTo>
                    <a:lnTo>
                      <a:pt x="348" y="560"/>
                    </a:lnTo>
                    <a:lnTo>
                      <a:pt x="342" y="570"/>
                    </a:lnTo>
                    <a:lnTo>
                      <a:pt x="336" y="583"/>
                    </a:lnTo>
                    <a:lnTo>
                      <a:pt x="332" y="595"/>
                    </a:lnTo>
                    <a:lnTo>
                      <a:pt x="330" y="609"/>
                    </a:lnTo>
                    <a:lnTo>
                      <a:pt x="329" y="616"/>
                    </a:lnTo>
                    <a:lnTo>
                      <a:pt x="329" y="622"/>
                    </a:lnTo>
                    <a:lnTo>
                      <a:pt x="329" y="630"/>
                    </a:lnTo>
                    <a:lnTo>
                      <a:pt x="330" y="636"/>
                    </a:lnTo>
                    <a:lnTo>
                      <a:pt x="331" y="643"/>
                    </a:lnTo>
                    <a:lnTo>
                      <a:pt x="333" y="649"/>
                    </a:lnTo>
                    <a:lnTo>
                      <a:pt x="336" y="656"/>
                    </a:lnTo>
                    <a:lnTo>
                      <a:pt x="339" y="662"/>
                    </a:lnTo>
                    <a:lnTo>
                      <a:pt x="345" y="669"/>
                    </a:lnTo>
                    <a:lnTo>
                      <a:pt x="350" y="675"/>
                    </a:lnTo>
                    <a:lnTo>
                      <a:pt x="357" y="680"/>
                    </a:lnTo>
                    <a:lnTo>
                      <a:pt x="363" y="687"/>
                    </a:lnTo>
                    <a:lnTo>
                      <a:pt x="370" y="690"/>
                    </a:lnTo>
                    <a:lnTo>
                      <a:pt x="375" y="692"/>
                    </a:lnTo>
                    <a:lnTo>
                      <a:pt x="379" y="692"/>
                    </a:lnTo>
                    <a:lnTo>
                      <a:pt x="383" y="691"/>
                    </a:lnTo>
                    <a:lnTo>
                      <a:pt x="385" y="688"/>
                    </a:lnTo>
                    <a:lnTo>
                      <a:pt x="387" y="684"/>
                    </a:lnTo>
                    <a:lnTo>
                      <a:pt x="388" y="679"/>
                    </a:lnTo>
                    <a:lnTo>
                      <a:pt x="389" y="673"/>
                    </a:lnTo>
                    <a:lnTo>
                      <a:pt x="390" y="660"/>
                    </a:lnTo>
                    <a:lnTo>
                      <a:pt x="389" y="644"/>
                    </a:lnTo>
                    <a:lnTo>
                      <a:pt x="388" y="629"/>
                    </a:lnTo>
                    <a:lnTo>
                      <a:pt x="387" y="612"/>
                    </a:lnTo>
                    <a:lnTo>
                      <a:pt x="386" y="600"/>
                    </a:lnTo>
                    <a:lnTo>
                      <a:pt x="386" y="590"/>
                    </a:lnTo>
                    <a:lnTo>
                      <a:pt x="386" y="587"/>
                    </a:lnTo>
                    <a:lnTo>
                      <a:pt x="387" y="584"/>
                    </a:lnTo>
                    <a:lnTo>
                      <a:pt x="389" y="583"/>
                    </a:lnTo>
                    <a:lnTo>
                      <a:pt x="391" y="584"/>
                    </a:lnTo>
                    <a:lnTo>
                      <a:pt x="394" y="587"/>
                    </a:lnTo>
                    <a:lnTo>
                      <a:pt x="398" y="591"/>
                    </a:lnTo>
                    <a:lnTo>
                      <a:pt x="402" y="597"/>
                    </a:lnTo>
                    <a:lnTo>
                      <a:pt x="407" y="606"/>
                    </a:lnTo>
                    <a:lnTo>
                      <a:pt x="421" y="630"/>
                    </a:lnTo>
                    <a:lnTo>
                      <a:pt x="440" y="665"/>
                    </a:lnTo>
                    <a:lnTo>
                      <a:pt x="445" y="673"/>
                    </a:lnTo>
                    <a:lnTo>
                      <a:pt x="450" y="677"/>
                    </a:lnTo>
                    <a:lnTo>
                      <a:pt x="458" y="681"/>
                    </a:lnTo>
                    <a:lnTo>
                      <a:pt x="466" y="683"/>
                    </a:lnTo>
                    <a:lnTo>
                      <a:pt x="473" y="683"/>
                    </a:lnTo>
                    <a:lnTo>
                      <a:pt x="482" y="680"/>
                    </a:lnTo>
                    <a:lnTo>
                      <a:pt x="491" y="677"/>
                    </a:lnTo>
                    <a:lnTo>
                      <a:pt x="500" y="673"/>
                    </a:lnTo>
                    <a:lnTo>
                      <a:pt x="510" y="666"/>
                    </a:lnTo>
                    <a:lnTo>
                      <a:pt x="518" y="658"/>
                    </a:lnTo>
                    <a:lnTo>
                      <a:pt x="527" y="649"/>
                    </a:lnTo>
                    <a:lnTo>
                      <a:pt x="536" y="638"/>
                    </a:lnTo>
                    <a:lnTo>
                      <a:pt x="543" y="626"/>
                    </a:lnTo>
                    <a:lnTo>
                      <a:pt x="550" y="614"/>
                    </a:lnTo>
                    <a:lnTo>
                      <a:pt x="555" y="600"/>
                    </a:lnTo>
                    <a:lnTo>
                      <a:pt x="560" y="585"/>
                    </a:lnTo>
                    <a:lnTo>
                      <a:pt x="562" y="580"/>
                    </a:lnTo>
                    <a:lnTo>
                      <a:pt x="564" y="576"/>
                    </a:lnTo>
                    <a:lnTo>
                      <a:pt x="567" y="571"/>
                    </a:lnTo>
                    <a:lnTo>
                      <a:pt x="570" y="567"/>
                    </a:lnTo>
                    <a:lnTo>
                      <a:pt x="580" y="559"/>
                    </a:lnTo>
                    <a:lnTo>
                      <a:pt x="591" y="551"/>
                    </a:lnTo>
                    <a:lnTo>
                      <a:pt x="602" y="545"/>
                    </a:lnTo>
                    <a:lnTo>
                      <a:pt x="615" y="538"/>
                    </a:lnTo>
                    <a:lnTo>
                      <a:pt x="629" y="532"/>
                    </a:lnTo>
                    <a:lnTo>
                      <a:pt x="643" y="525"/>
                    </a:lnTo>
                    <a:lnTo>
                      <a:pt x="670" y="514"/>
                    </a:lnTo>
                    <a:lnTo>
                      <a:pt x="693" y="504"/>
                    </a:lnTo>
                    <a:lnTo>
                      <a:pt x="702" y="498"/>
                    </a:lnTo>
                    <a:lnTo>
                      <a:pt x="708" y="493"/>
                    </a:lnTo>
                    <a:lnTo>
                      <a:pt x="710" y="491"/>
                    </a:lnTo>
                    <a:lnTo>
                      <a:pt x="712" y="487"/>
                    </a:lnTo>
                    <a:lnTo>
                      <a:pt x="712" y="485"/>
                    </a:lnTo>
                    <a:lnTo>
                      <a:pt x="712" y="482"/>
                    </a:lnTo>
                    <a:lnTo>
                      <a:pt x="709" y="467"/>
                    </a:lnTo>
                    <a:lnTo>
                      <a:pt x="705" y="451"/>
                    </a:lnTo>
                    <a:lnTo>
                      <a:pt x="701" y="437"/>
                    </a:lnTo>
                    <a:lnTo>
                      <a:pt x="695" y="422"/>
                    </a:lnTo>
                    <a:lnTo>
                      <a:pt x="682" y="395"/>
                    </a:lnTo>
                    <a:lnTo>
                      <a:pt x="670" y="371"/>
                    </a:lnTo>
                    <a:lnTo>
                      <a:pt x="660" y="348"/>
                    </a:lnTo>
                    <a:lnTo>
                      <a:pt x="651" y="329"/>
                    </a:lnTo>
                    <a:lnTo>
                      <a:pt x="649" y="319"/>
                    </a:lnTo>
                    <a:lnTo>
                      <a:pt x="648" y="312"/>
                    </a:lnTo>
                    <a:lnTo>
                      <a:pt x="648" y="304"/>
                    </a:lnTo>
                    <a:lnTo>
                      <a:pt x="650" y="297"/>
                    </a:lnTo>
                    <a:lnTo>
                      <a:pt x="653" y="290"/>
                    </a:lnTo>
                    <a:lnTo>
                      <a:pt x="659" y="285"/>
                    </a:lnTo>
                    <a:lnTo>
                      <a:pt x="665" y="279"/>
                    </a:lnTo>
                    <a:lnTo>
                      <a:pt x="674" y="275"/>
                    </a:lnTo>
                    <a:lnTo>
                      <a:pt x="691" y="267"/>
                    </a:lnTo>
                    <a:lnTo>
                      <a:pt x="709" y="261"/>
                    </a:lnTo>
                    <a:lnTo>
                      <a:pt x="726" y="256"/>
                    </a:lnTo>
                    <a:lnTo>
                      <a:pt x="740" y="251"/>
                    </a:lnTo>
                    <a:lnTo>
                      <a:pt x="746" y="249"/>
                    </a:lnTo>
                    <a:lnTo>
                      <a:pt x="749" y="246"/>
                    </a:lnTo>
                    <a:lnTo>
                      <a:pt x="750" y="244"/>
                    </a:lnTo>
                    <a:lnTo>
                      <a:pt x="750" y="242"/>
                    </a:lnTo>
                    <a:lnTo>
                      <a:pt x="746" y="238"/>
                    </a:lnTo>
                    <a:lnTo>
                      <a:pt x="740" y="235"/>
                    </a:lnTo>
                    <a:lnTo>
                      <a:pt x="732" y="233"/>
                    </a:lnTo>
                    <a:lnTo>
                      <a:pt x="722" y="230"/>
                    </a:lnTo>
                    <a:lnTo>
                      <a:pt x="711" y="226"/>
                    </a:lnTo>
                    <a:lnTo>
                      <a:pt x="701" y="223"/>
                    </a:lnTo>
                    <a:lnTo>
                      <a:pt x="689" y="218"/>
                    </a:lnTo>
                    <a:lnTo>
                      <a:pt x="677" y="212"/>
                    </a:lnTo>
                    <a:lnTo>
                      <a:pt x="665" y="206"/>
                    </a:lnTo>
                    <a:lnTo>
                      <a:pt x="654" y="196"/>
                    </a:lnTo>
                    <a:lnTo>
                      <a:pt x="650" y="192"/>
                    </a:lnTo>
                    <a:lnTo>
                      <a:pt x="645" y="187"/>
                    </a:lnTo>
                    <a:lnTo>
                      <a:pt x="641" y="180"/>
                    </a:lnTo>
                    <a:lnTo>
                      <a:pt x="637" y="174"/>
                    </a:lnTo>
                    <a:lnTo>
                      <a:pt x="634" y="166"/>
                    </a:lnTo>
                    <a:lnTo>
                      <a:pt x="631" y="159"/>
                    </a:lnTo>
                    <a:lnTo>
                      <a:pt x="628" y="150"/>
                    </a:lnTo>
                    <a:lnTo>
                      <a:pt x="627" y="140"/>
                    </a:lnTo>
                    <a:lnTo>
                      <a:pt x="626" y="131"/>
                    </a:lnTo>
                    <a:lnTo>
                      <a:pt x="626" y="120"/>
                    </a:lnTo>
                    <a:lnTo>
                      <a:pt x="627" y="108"/>
                    </a:lnTo>
                    <a:lnTo>
                      <a:pt x="628" y="95"/>
                    </a:lnTo>
                    <a:lnTo>
                      <a:pt x="629" y="90"/>
                    </a:lnTo>
                    <a:lnTo>
                      <a:pt x="628" y="80"/>
                    </a:lnTo>
                    <a:lnTo>
                      <a:pt x="627" y="69"/>
                    </a:lnTo>
                    <a:lnTo>
                      <a:pt x="626" y="57"/>
                    </a:lnTo>
                    <a:lnTo>
                      <a:pt x="623" y="47"/>
                    </a:lnTo>
                    <a:lnTo>
                      <a:pt x="620" y="38"/>
                    </a:lnTo>
                    <a:lnTo>
                      <a:pt x="618" y="35"/>
                    </a:lnTo>
                    <a:lnTo>
                      <a:pt x="615" y="31"/>
                    </a:lnTo>
                    <a:lnTo>
                      <a:pt x="612" y="30"/>
                    </a:lnTo>
                    <a:lnTo>
                      <a:pt x="610" y="29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2" name="Freeform 367">
                <a:extLst>
                  <a:ext uri="{FF2B5EF4-FFF2-40B4-BE49-F238E27FC236}">
                    <a16:creationId xmlns:a16="http://schemas.microsoft.com/office/drawing/2014/main" id="{C3A85E0E-4BE0-4955-8B5C-2341EFB82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60" y="1132"/>
                <a:ext cx="99" cy="71"/>
              </a:xfrm>
              <a:custGeom>
                <a:avLst/>
                <a:gdLst>
                  <a:gd name="T0" fmla="*/ 361 w 396"/>
                  <a:gd name="T1" fmla="*/ 12 h 281"/>
                  <a:gd name="T2" fmla="*/ 283 w 396"/>
                  <a:gd name="T3" fmla="*/ 4 h 281"/>
                  <a:gd name="T4" fmla="*/ 223 w 396"/>
                  <a:gd name="T5" fmla="*/ 1 h 281"/>
                  <a:gd name="T6" fmla="*/ 163 w 396"/>
                  <a:gd name="T7" fmla="*/ 0 h 281"/>
                  <a:gd name="T8" fmla="*/ 121 w 396"/>
                  <a:gd name="T9" fmla="*/ 4 h 281"/>
                  <a:gd name="T10" fmla="*/ 95 w 396"/>
                  <a:gd name="T11" fmla="*/ 9 h 281"/>
                  <a:gd name="T12" fmla="*/ 72 w 396"/>
                  <a:gd name="T13" fmla="*/ 16 h 281"/>
                  <a:gd name="T14" fmla="*/ 54 w 396"/>
                  <a:gd name="T15" fmla="*/ 26 h 281"/>
                  <a:gd name="T16" fmla="*/ 39 w 396"/>
                  <a:gd name="T17" fmla="*/ 39 h 281"/>
                  <a:gd name="T18" fmla="*/ 29 w 396"/>
                  <a:gd name="T19" fmla="*/ 54 h 281"/>
                  <a:gd name="T20" fmla="*/ 24 w 396"/>
                  <a:gd name="T21" fmla="*/ 80 h 281"/>
                  <a:gd name="T22" fmla="*/ 23 w 396"/>
                  <a:gd name="T23" fmla="*/ 101 h 281"/>
                  <a:gd name="T24" fmla="*/ 26 w 396"/>
                  <a:gd name="T25" fmla="*/ 112 h 281"/>
                  <a:gd name="T26" fmla="*/ 30 w 396"/>
                  <a:gd name="T27" fmla="*/ 117 h 281"/>
                  <a:gd name="T28" fmla="*/ 33 w 396"/>
                  <a:gd name="T29" fmla="*/ 121 h 281"/>
                  <a:gd name="T30" fmla="*/ 33 w 396"/>
                  <a:gd name="T31" fmla="*/ 126 h 281"/>
                  <a:gd name="T32" fmla="*/ 22 w 396"/>
                  <a:gd name="T33" fmla="*/ 147 h 281"/>
                  <a:gd name="T34" fmla="*/ 0 w 396"/>
                  <a:gd name="T35" fmla="*/ 178 h 281"/>
                  <a:gd name="T36" fmla="*/ 0 w 396"/>
                  <a:gd name="T37" fmla="*/ 186 h 281"/>
                  <a:gd name="T38" fmla="*/ 4 w 396"/>
                  <a:gd name="T39" fmla="*/ 203 h 281"/>
                  <a:gd name="T40" fmla="*/ 17 w 396"/>
                  <a:gd name="T41" fmla="*/ 230 h 281"/>
                  <a:gd name="T42" fmla="*/ 37 w 396"/>
                  <a:gd name="T43" fmla="*/ 257 h 281"/>
                  <a:gd name="T44" fmla="*/ 53 w 396"/>
                  <a:gd name="T45" fmla="*/ 272 h 281"/>
                  <a:gd name="T46" fmla="*/ 64 w 396"/>
                  <a:gd name="T47" fmla="*/ 278 h 281"/>
                  <a:gd name="T48" fmla="*/ 74 w 396"/>
                  <a:gd name="T49" fmla="*/ 281 h 281"/>
                  <a:gd name="T50" fmla="*/ 84 w 396"/>
                  <a:gd name="T51" fmla="*/ 280 h 281"/>
                  <a:gd name="T52" fmla="*/ 94 w 396"/>
                  <a:gd name="T53" fmla="*/ 274 h 281"/>
                  <a:gd name="T54" fmla="*/ 101 w 396"/>
                  <a:gd name="T55" fmla="*/ 261 h 281"/>
                  <a:gd name="T56" fmla="*/ 107 w 396"/>
                  <a:gd name="T57" fmla="*/ 241 h 281"/>
                  <a:gd name="T58" fmla="*/ 111 w 396"/>
                  <a:gd name="T59" fmla="*/ 214 h 281"/>
                  <a:gd name="T60" fmla="*/ 113 w 396"/>
                  <a:gd name="T61" fmla="*/ 185 h 281"/>
                  <a:gd name="T62" fmla="*/ 120 w 396"/>
                  <a:gd name="T63" fmla="*/ 162 h 281"/>
                  <a:gd name="T64" fmla="*/ 131 w 396"/>
                  <a:gd name="T65" fmla="*/ 140 h 281"/>
                  <a:gd name="T66" fmla="*/ 147 w 396"/>
                  <a:gd name="T67" fmla="*/ 121 h 281"/>
                  <a:gd name="T68" fmla="*/ 165 w 396"/>
                  <a:gd name="T69" fmla="*/ 103 h 281"/>
                  <a:gd name="T70" fmla="*/ 185 w 396"/>
                  <a:gd name="T71" fmla="*/ 87 h 281"/>
                  <a:gd name="T72" fmla="*/ 221 w 396"/>
                  <a:gd name="T73" fmla="*/ 67 h 281"/>
                  <a:gd name="T74" fmla="*/ 271 w 396"/>
                  <a:gd name="T75" fmla="*/ 44 h 281"/>
                  <a:gd name="T76" fmla="*/ 318 w 396"/>
                  <a:gd name="T77" fmla="*/ 29 h 281"/>
                  <a:gd name="T78" fmla="*/ 359 w 396"/>
                  <a:gd name="T79" fmla="*/ 19 h 281"/>
                  <a:gd name="T80" fmla="*/ 388 w 396"/>
                  <a:gd name="T81" fmla="*/ 14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396" h="281">
                    <a:moveTo>
                      <a:pt x="396" y="14"/>
                    </a:moveTo>
                    <a:lnTo>
                      <a:pt x="361" y="12"/>
                    </a:lnTo>
                    <a:lnTo>
                      <a:pt x="312" y="6"/>
                    </a:lnTo>
                    <a:lnTo>
                      <a:pt x="283" y="4"/>
                    </a:lnTo>
                    <a:lnTo>
                      <a:pt x="253" y="2"/>
                    </a:lnTo>
                    <a:lnTo>
                      <a:pt x="223" y="1"/>
                    </a:lnTo>
                    <a:lnTo>
                      <a:pt x="193" y="0"/>
                    </a:lnTo>
                    <a:lnTo>
                      <a:pt x="163" y="0"/>
                    </a:lnTo>
                    <a:lnTo>
                      <a:pt x="135" y="2"/>
                    </a:lnTo>
                    <a:lnTo>
                      <a:pt x="121" y="4"/>
                    </a:lnTo>
                    <a:lnTo>
                      <a:pt x="108" y="6"/>
                    </a:lnTo>
                    <a:lnTo>
                      <a:pt x="95" y="9"/>
                    </a:lnTo>
                    <a:lnTo>
                      <a:pt x="83" y="12"/>
                    </a:lnTo>
                    <a:lnTo>
                      <a:pt x="72" y="16"/>
                    </a:lnTo>
                    <a:lnTo>
                      <a:pt x="62" y="20"/>
                    </a:lnTo>
                    <a:lnTo>
                      <a:pt x="54" y="26"/>
                    </a:lnTo>
                    <a:lnTo>
                      <a:pt x="45" y="32"/>
                    </a:lnTo>
                    <a:lnTo>
                      <a:pt x="39" y="39"/>
                    </a:lnTo>
                    <a:lnTo>
                      <a:pt x="33" y="46"/>
                    </a:lnTo>
                    <a:lnTo>
                      <a:pt x="29" y="54"/>
                    </a:lnTo>
                    <a:lnTo>
                      <a:pt x="27" y="64"/>
                    </a:lnTo>
                    <a:lnTo>
                      <a:pt x="24" y="80"/>
                    </a:lnTo>
                    <a:lnTo>
                      <a:pt x="23" y="92"/>
                    </a:lnTo>
                    <a:lnTo>
                      <a:pt x="23" y="101"/>
                    </a:lnTo>
                    <a:lnTo>
                      <a:pt x="24" y="108"/>
                    </a:lnTo>
                    <a:lnTo>
                      <a:pt x="26" y="112"/>
                    </a:lnTo>
                    <a:lnTo>
                      <a:pt x="28" y="115"/>
                    </a:lnTo>
                    <a:lnTo>
                      <a:pt x="30" y="117"/>
                    </a:lnTo>
                    <a:lnTo>
                      <a:pt x="32" y="119"/>
                    </a:lnTo>
                    <a:lnTo>
                      <a:pt x="33" y="121"/>
                    </a:lnTo>
                    <a:lnTo>
                      <a:pt x="34" y="123"/>
                    </a:lnTo>
                    <a:lnTo>
                      <a:pt x="33" y="126"/>
                    </a:lnTo>
                    <a:lnTo>
                      <a:pt x="31" y="130"/>
                    </a:lnTo>
                    <a:lnTo>
                      <a:pt x="22" y="147"/>
                    </a:lnTo>
                    <a:lnTo>
                      <a:pt x="1" y="176"/>
                    </a:lnTo>
                    <a:lnTo>
                      <a:pt x="0" y="178"/>
                    </a:lnTo>
                    <a:lnTo>
                      <a:pt x="0" y="182"/>
                    </a:lnTo>
                    <a:lnTo>
                      <a:pt x="0" y="186"/>
                    </a:lnTo>
                    <a:lnTo>
                      <a:pt x="1" y="192"/>
                    </a:lnTo>
                    <a:lnTo>
                      <a:pt x="4" y="203"/>
                    </a:lnTo>
                    <a:lnTo>
                      <a:pt x="10" y="217"/>
                    </a:lnTo>
                    <a:lnTo>
                      <a:pt x="17" y="230"/>
                    </a:lnTo>
                    <a:lnTo>
                      <a:pt x="26" y="244"/>
                    </a:lnTo>
                    <a:lnTo>
                      <a:pt x="37" y="257"/>
                    </a:lnTo>
                    <a:lnTo>
                      <a:pt x="46" y="267"/>
                    </a:lnTo>
                    <a:lnTo>
                      <a:pt x="53" y="272"/>
                    </a:lnTo>
                    <a:lnTo>
                      <a:pt x="58" y="276"/>
                    </a:lnTo>
                    <a:lnTo>
                      <a:pt x="64" y="278"/>
                    </a:lnTo>
                    <a:lnTo>
                      <a:pt x="69" y="280"/>
                    </a:lnTo>
                    <a:lnTo>
                      <a:pt x="74" y="281"/>
                    </a:lnTo>
                    <a:lnTo>
                      <a:pt x="79" y="281"/>
                    </a:lnTo>
                    <a:lnTo>
                      <a:pt x="84" y="280"/>
                    </a:lnTo>
                    <a:lnTo>
                      <a:pt x="88" y="278"/>
                    </a:lnTo>
                    <a:lnTo>
                      <a:pt x="94" y="274"/>
                    </a:lnTo>
                    <a:lnTo>
                      <a:pt x="97" y="268"/>
                    </a:lnTo>
                    <a:lnTo>
                      <a:pt x="101" y="261"/>
                    </a:lnTo>
                    <a:lnTo>
                      <a:pt x="105" y="252"/>
                    </a:lnTo>
                    <a:lnTo>
                      <a:pt x="107" y="241"/>
                    </a:lnTo>
                    <a:lnTo>
                      <a:pt x="110" y="229"/>
                    </a:lnTo>
                    <a:lnTo>
                      <a:pt x="111" y="214"/>
                    </a:lnTo>
                    <a:lnTo>
                      <a:pt x="112" y="197"/>
                    </a:lnTo>
                    <a:lnTo>
                      <a:pt x="113" y="185"/>
                    </a:lnTo>
                    <a:lnTo>
                      <a:pt x="116" y="172"/>
                    </a:lnTo>
                    <a:lnTo>
                      <a:pt x="120" y="162"/>
                    </a:lnTo>
                    <a:lnTo>
                      <a:pt x="125" y="151"/>
                    </a:lnTo>
                    <a:lnTo>
                      <a:pt x="131" y="140"/>
                    </a:lnTo>
                    <a:lnTo>
                      <a:pt x="138" y="130"/>
                    </a:lnTo>
                    <a:lnTo>
                      <a:pt x="147" y="121"/>
                    </a:lnTo>
                    <a:lnTo>
                      <a:pt x="155" y="112"/>
                    </a:lnTo>
                    <a:lnTo>
                      <a:pt x="165" y="103"/>
                    </a:lnTo>
                    <a:lnTo>
                      <a:pt x="175" y="95"/>
                    </a:lnTo>
                    <a:lnTo>
                      <a:pt x="185" y="87"/>
                    </a:lnTo>
                    <a:lnTo>
                      <a:pt x="197" y="80"/>
                    </a:lnTo>
                    <a:lnTo>
                      <a:pt x="221" y="67"/>
                    </a:lnTo>
                    <a:lnTo>
                      <a:pt x="246" y="55"/>
                    </a:lnTo>
                    <a:lnTo>
                      <a:pt x="271" y="44"/>
                    </a:lnTo>
                    <a:lnTo>
                      <a:pt x="295" y="37"/>
                    </a:lnTo>
                    <a:lnTo>
                      <a:pt x="318" y="29"/>
                    </a:lnTo>
                    <a:lnTo>
                      <a:pt x="340" y="24"/>
                    </a:lnTo>
                    <a:lnTo>
                      <a:pt x="359" y="19"/>
                    </a:lnTo>
                    <a:lnTo>
                      <a:pt x="375" y="16"/>
                    </a:lnTo>
                    <a:lnTo>
                      <a:pt x="388" y="14"/>
                    </a:lnTo>
                    <a:lnTo>
                      <a:pt x="396" y="14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3" name="Freeform 368">
                <a:extLst>
                  <a:ext uri="{FF2B5EF4-FFF2-40B4-BE49-F238E27FC236}">
                    <a16:creationId xmlns:a16="http://schemas.microsoft.com/office/drawing/2014/main" id="{E81327D8-5D98-4080-B217-166A44C31C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88" y="1158"/>
                <a:ext cx="120" cy="108"/>
              </a:xfrm>
              <a:custGeom>
                <a:avLst/>
                <a:gdLst>
                  <a:gd name="T0" fmla="*/ 97 w 482"/>
                  <a:gd name="T1" fmla="*/ 30 h 430"/>
                  <a:gd name="T2" fmla="*/ 53 w 482"/>
                  <a:gd name="T3" fmla="*/ 65 h 430"/>
                  <a:gd name="T4" fmla="*/ 15 w 482"/>
                  <a:gd name="T5" fmla="*/ 102 h 430"/>
                  <a:gd name="T6" fmla="*/ 0 w 482"/>
                  <a:gd name="T7" fmla="*/ 128 h 430"/>
                  <a:gd name="T8" fmla="*/ 2 w 482"/>
                  <a:gd name="T9" fmla="*/ 141 h 430"/>
                  <a:gd name="T10" fmla="*/ 15 w 482"/>
                  <a:gd name="T11" fmla="*/ 148 h 430"/>
                  <a:gd name="T12" fmla="*/ 53 w 482"/>
                  <a:gd name="T13" fmla="*/ 150 h 430"/>
                  <a:gd name="T14" fmla="*/ 109 w 482"/>
                  <a:gd name="T15" fmla="*/ 145 h 430"/>
                  <a:gd name="T16" fmla="*/ 153 w 482"/>
                  <a:gd name="T17" fmla="*/ 142 h 430"/>
                  <a:gd name="T18" fmla="*/ 164 w 482"/>
                  <a:gd name="T19" fmla="*/ 145 h 430"/>
                  <a:gd name="T20" fmla="*/ 163 w 482"/>
                  <a:gd name="T21" fmla="*/ 154 h 430"/>
                  <a:gd name="T22" fmla="*/ 148 w 482"/>
                  <a:gd name="T23" fmla="*/ 170 h 430"/>
                  <a:gd name="T24" fmla="*/ 140 w 482"/>
                  <a:gd name="T25" fmla="*/ 188 h 430"/>
                  <a:gd name="T26" fmla="*/ 149 w 482"/>
                  <a:gd name="T27" fmla="*/ 217 h 430"/>
                  <a:gd name="T28" fmla="*/ 150 w 482"/>
                  <a:gd name="T29" fmla="*/ 237 h 430"/>
                  <a:gd name="T30" fmla="*/ 137 w 482"/>
                  <a:gd name="T31" fmla="*/ 257 h 430"/>
                  <a:gd name="T32" fmla="*/ 122 w 482"/>
                  <a:gd name="T33" fmla="*/ 272 h 430"/>
                  <a:gd name="T34" fmla="*/ 115 w 482"/>
                  <a:gd name="T35" fmla="*/ 292 h 430"/>
                  <a:gd name="T36" fmla="*/ 125 w 482"/>
                  <a:gd name="T37" fmla="*/ 309 h 430"/>
                  <a:gd name="T38" fmla="*/ 142 w 482"/>
                  <a:gd name="T39" fmla="*/ 313 h 430"/>
                  <a:gd name="T40" fmla="*/ 158 w 482"/>
                  <a:gd name="T41" fmla="*/ 311 h 430"/>
                  <a:gd name="T42" fmla="*/ 209 w 482"/>
                  <a:gd name="T43" fmla="*/ 294 h 430"/>
                  <a:gd name="T44" fmla="*/ 225 w 482"/>
                  <a:gd name="T45" fmla="*/ 297 h 430"/>
                  <a:gd name="T46" fmla="*/ 235 w 482"/>
                  <a:gd name="T47" fmla="*/ 308 h 430"/>
                  <a:gd name="T48" fmla="*/ 243 w 482"/>
                  <a:gd name="T49" fmla="*/ 332 h 430"/>
                  <a:gd name="T50" fmla="*/ 249 w 482"/>
                  <a:gd name="T51" fmla="*/ 389 h 430"/>
                  <a:gd name="T52" fmla="*/ 260 w 482"/>
                  <a:gd name="T53" fmla="*/ 406 h 430"/>
                  <a:gd name="T54" fmla="*/ 280 w 482"/>
                  <a:gd name="T55" fmla="*/ 420 h 430"/>
                  <a:gd name="T56" fmla="*/ 308 w 482"/>
                  <a:gd name="T57" fmla="*/ 429 h 430"/>
                  <a:gd name="T58" fmla="*/ 340 w 482"/>
                  <a:gd name="T59" fmla="*/ 426 h 430"/>
                  <a:gd name="T60" fmla="*/ 373 w 482"/>
                  <a:gd name="T61" fmla="*/ 410 h 430"/>
                  <a:gd name="T62" fmla="*/ 396 w 482"/>
                  <a:gd name="T63" fmla="*/ 388 h 430"/>
                  <a:gd name="T64" fmla="*/ 402 w 482"/>
                  <a:gd name="T65" fmla="*/ 370 h 430"/>
                  <a:gd name="T66" fmla="*/ 402 w 482"/>
                  <a:gd name="T67" fmla="*/ 355 h 430"/>
                  <a:gd name="T68" fmla="*/ 405 w 482"/>
                  <a:gd name="T69" fmla="*/ 340 h 430"/>
                  <a:gd name="T70" fmla="*/ 424 w 482"/>
                  <a:gd name="T71" fmla="*/ 324 h 430"/>
                  <a:gd name="T72" fmla="*/ 453 w 482"/>
                  <a:gd name="T73" fmla="*/ 294 h 430"/>
                  <a:gd name="T74" fmla="*/ 473 w 482"/>
                  <a:gd name="T75" fmla="*/ 259 h 430"/>
                  <a:gd name="T76" fmla="*/ 482 w 482"/>
                  <a:gd name="T77" fmla="*/ 238 h 430"/>
                  <a:gd name="T78" fmla="*/ 481 w 482"/>
                  <a:gd name="T79" fmla="*/ 226 h 430"/>
                  <a:gd name="T80" fmla="*/ 471 w 482"/>
                  <a:gd name="T81" fmla="*/ 219 h 430"/>
                  <a:gd name="T82" fmla="*/ 452 w 482"/>
                  <a:gd name="T83" fmla="*/ 223 h 430"/>
                  <a:gd name="T84" fmla="*/ 389 w 482"/>
                  <a:gd name="T85" fmla="*/ 251 h 430"/>
                  <a:gd name="T86" fmla="*/ 368 w 482"/>
                  <a:gd name="T87" fmla="*/ 259 h 430"/>
                  <a:gd name="T88" fmla="*/ 354 w 482"/>
                  <a:gd name="T89" fmla="*/ 257 h 430"/>
                  <a:gd name="T90" fmla="*/ 347 w 482"/>
                  <a:gd name="T91" fmla="*/ 246 h 430"/>
                  <a:gd name="T92" fmla="*/ 347 w 482"/>
                  <a:gd name="T93" fmla="*/ 229 h 430"/>
                  <a:gd name="T94" fmla="*/ 360 w 482"/>
                  <a:gd name="T95" fmla="*/ 169 h 430"/>
                  <a:gd name="T96" fmla="*/ 373 w 482"/>
                  <a:gd name="T97" fmla="*/ 119 h 430"/>
                  <a:gd name="T98" fmla="*/ 371 w 482"/>
                  <a:gd name="T99" fmla="*/ 112 h 430"/>
                  <a:gd name="T100" fmla="*/ 335 w 482"/>
                  <a:gd name="T101" fmla="*/ 115 h 430"/>
                  <a:gd name="T102" fmla="*/ 296 w 482"/>
                  <a:gd name="T103" fmla="*/ 116 h 430"/>
                  <a:gd name="T104" fmla="*/ 270 w 482"/>
                  <a:gd name="T105" fmla="*/ 112 h 430"/>
                  <a:gd name="T106" fmla="*/ 251 w 482"/>
                  <a:gd name="T107" fmla="*/ 103 h 430"/>
                  <a:gd name="T108" fmla="*/ 232 w 482"/>
                  <a:gd name="T109" fmla="*/ 86 h 430"/>
                  <a:gd name="T110" fmla="*/ 215 w 482"/>
                  <a:gd name="T111" fmla="*/ 64 h 430"/>
                  <a:gd name="T112" fmla="*/ 196 w 482"/>
                  <a:gd name="T113" fmla="*/ 55 h 430"/>
                  <a:gd name="T114" fmla="*/ 175 w 482"/>
                  <a:gd name="T115" fmla="*/ 51 h 430"/>
                  <a:gd name="T116" fmla="*/ 144 w 482"/>
                  <a:gd name="T117" fmla="*/ 53 h 430"/>
                  <a:gd name="T118" fmla="*/ 122 w 482"/>
                  <a:gd name="T119" fmla="*/ 4 h 430"/>
                  <a:gd name="T120" fmla="*/ 111 w 482"/>
                  <a:gd name="T121" fmla="*/ 1 h 430"/>
                  <a:gd name="T122" fmla="*/ 94 w 482"/>
                  <a:gd name="T123" fmla="*/ 16 h 430"/>
                  <a:gd name="T124" fmla="*/ 85 w 482"/>
                  <a:gd name="T125" fmla="*/ 32 h 4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482" h="430">
                    <a:moveTo>
                      <a:pt x="86" y="36"/>
                    </a:moveTo>
                    <a:lnTo>
                      <a:pt x="98" y="30"/>
                    </a:lnTo>
                    <a:lnTo>
                      <a:pt x="97" y="30"/>
                    </a:lnTo>
                    <a:lnTo>
                      <a:pt x="87" y="37"/>
                    </a:lnTo>
                    <a:lnTo>
                      <a:pt x="71" y="49"/>
                    </a:lnTo>
                    <a:lnTo>
                      <a:pt x="53" y="65"/>
                    </a:lnTo>
                    <a:lnTo>
                      <a:pt x="33" y="83"/>
                    </a:lnTo>
                    <a:lnTo>
                      <a:pt x="24" y="92"/>
                    </a:lnTo>
                    <a:lnTo>
                      <a:pt x="15" y="102"/>
                    </a:lnTo>
                    <a:lnTo>
                      <a:pt x="9" y="112"/>
                    </a:lnTo>
                    <a:lnTo>
                      <a:pt x="3" y="121"/>
                    </a:lnTo>
                    <a:lnTo>
                      <a:pt x="0" y="128"/>
                    </a:lnTo>
                    <a:lnTo>
                      <a:pt x="0" y="133"/>
                    </a:lnTo>
                    <a:lnTo>
                      <a:pt x="0" y="138"/>
                    </a:lnTo>
                    <a:lnTo>
                      <a:pt x="2" y="141"/>
                    </a:lnTo>
                    <a:lnTo>
                      <a:pt x="5" y="144"/>
                    </a:lnTo>
                    <a:lnTo>
                      <a:pt x="10" y="146"/>
                    </a:lnTo>
                    <a:lnTo>
                      <a:pt x="15" y="148"/>
                    </a:lnTo>
                    <a:lnTo>
                      <a:pt x="22" y="149"/>
                    </a:lnTo>
                    <a:lnTo>
                      <a:pt x="36" y="150"/>
                    </a:lnTo>
                    <a:lnTo>
                      <a:pt x="53" y="150"/>
                    </a:lnTo>
                    <a:lnTo>
                      <a:pt x="71" y="148"/>
                    </a:lnTo>
                    <a:lnTo>
                      <a:pt x="91" y="147"/>
                    </a:lnTo>
                    <a:lnTo>
                      <a:pt x="109" y="145"/>
                    </a:lnTo>
                    <a:lnTo>
                      <a:pt x="126" y="143"/>
                    </a:lnTo>
                    <a:lnTo>
                      <a:pt x="141" y="142"/>
                    </a:lnTo>
                    <a:lnTo>
                      <a:pt x="153" y="142"/>
                    </a:lnTo>
                    <a:lnTo>
                      <a:pt x="158" y="143"/>
                    </a:lnTo>
                    <a:lnTo>
                      <a:pt x="162" y="144"/>
                    </a:lnTo>
                    <a:lnTo>
                      <a:pt x="164" y="145"/>
                    </a:lnTo>
                    <a:lnTo>
                      <a:pt x="165" y="148"/>
                    </a:lnTo>
                    <a:lnTo>
                      <a:pt x="165" y="150"/>
                    </a:lnTo>
                    <a:lnTo>
                      <a:pt x="163" y="154"/>
                    </a:lnTo>
                    <a:lnTo>
                      <a:pt x="158" y="158"/>
                    </a:lnTo>
                    <a:lnTo>
                      <a:pt x="153" y="163"/>
                    </a:lnTo>
                    <a:lnTo>
                      <a:pt x="148" y="170"/>
                    </a:lnTo>
                    <a:lnTo>
                      <a:pt x="143" y="176"/>
                    </a:lnTo>
                    <a:lnTo>
                      <a:pt x="141" y="182"/>
                    </a:lnTo>
                    <a:lnTo>
                      <a:pt x="140" y="188"/>
                    </a:lnTo>
                    <a:lnTo>
                      <a:pt x="142" y="200"/>
                    </a:lnTo>
                    <a:lnTo>
                      <a:pt x="147" y="212"/>
                    </a:lnTo>
                    <a:lnTo>
                      <a:pt x="149" y="217"/>
                    </a:lnTo>
                    <a:lnTo>
                      <a:pt x="150" y="224"/>
                    </a:lnTo>
                    <a:lnTo>
                      <a:pt x="151" y="230"/>
                    </a:lnTo>
                    <a:lnTo>
                      <a:pt x="150" y="237"/>
                    </a:lnTo>
                    <a:lnTo>
                      <a:pt x="148" y="243"/>
                    </a:lnTo>
                    <a:lnTo>
                      <a:pt x="143" y="250"/>
                    </a:lnTo>
                    <a:lnTo>
                      <a:pt x="137" y="257"/>
                    </a:lnTo>
                    <a:lnTo>
                      <a:pt x="127" y="265"/>
                    </a:lnTo>
                    <a:lnTo>
                      <a:pt x="124" y="268"/>
                    </a:lnTo>
                    <a:lnTo>
                      <a:pt x="122" y="272"/>
                    </a:lnTo>
                    <a:lnTo>
                      <a:pt x="120" y="277"/>
                    </a:lnTo>
                    <a:lnTo>
                      <a:pt x="119" y="282"/>
                    </a:lnTo>
                    <a:lnTo>
                      <a:pt x="115" y="292"/>
                    </a:lnTo>
                    <a:lnTo>
                      <a:pt x="114" y="300"/>
                    </a:lnTo>
                    <a:lnTo>
                      <a:pt x="120" y="306"/>
                    </a:lnTo>
                    <a:lnTo>
                      <a:pt x="125" y="309"/>
                    </a:lnTo>
                    <a:lnTo>
                      <a:pt x="130" y="311"/>
                    </a:lnTo>
                    <a:lnTo>
                      <a:pt x="137" y="312"/>
                    </a:lnTo>
                    <a:lnTo>
                      <a:pt x="142" y="313"/>
                    </a:lnTo>
                    <a:lnTo>
                      <a:pt x="148" y="313"/>
                    </a:lnTo>
                    <a:lnTo>
                      <a:pt x="153" y="312"/>
                    </a:lnTo>
                    <a:lnTo>
                      <a:pt x="158" y="311"/>
                    </a:lnTo>
                    <a:lnTo>
                      <a:pt x="180" y="304"/>
                    </a:lnTo>
                    <a:lnTo>
                      <a:pt x="201" y="296"/>
                    </a:lnTo>
                    <a:lnTo>
                      <a:pt x="209" y="294"/>
                    </a:lnTo>
                    <a:lnTo>
                      <a:pt x="218" y="294"/>
                    </a:lnTo>
                    <a:lnTo>
                      <a:pt x="222" y="295"/>
                    </a:lnTo>
                    <a:lnTo>
                      <a:pt x="225" y="297"/>
                    </a:lnTo>
                    <a:lnTo>
                      <a:pt x="229" y="299"/>
                    </a:lnTo>
                    <a:lnTo>
                      <a:pt x="232" y="304"/>
                    </a:lnTo>
                    <a:lnTo>
                      <a:pt x="235" y="308"/>
                    </a:lnTo>
                    <a:lnTo>
                      <a:pt x="238" y="314"/>
                    </a:lnTo>
                    <a:lnTo>
                      <a:pt x="240" y="322"/>
                    </a:lnTo>
                    <a:lnTo>
                      <a:pt x="243" y="332"/>
                    </a:lnTo>
                    <a:lnTo>
                      <a:pt x="246" y="354"/>
                    </a:lnTo>
                    <a:lnTo>
                      <a:pt x="248" y="383"/>
                    </a:lnTo>
                    <a:lnTo>
                      <a:pt x="249" y="389"/>
                    </a:lnTo>
                    <a:lnTo>
                      <a:pt x="251" y="394"/>
                    </a:lnTo>
                    <a:lnTo>
                      <a:pt x="255" y="401"/>
                    </a:lnTo>
                    <a:lnTo>
                      <a:pt x="260" y="406"/>
                    </a:lnTo>
                    <a:lnTo>
                      <a:pt x="266" y="411"/>
                    </a:lnTo>
                    <a:lnTo>
                      <a:pt x="273" y="416"/>
                    </a:lnTo>
                    <a:lnTo>
                      <a:pt x="280" y="420"/>
                    </a:lnTo>
                    <a:lnTo>
                      <a:pt x="289" y="424"/>
                    </a:lnTo>
                    <a:lnTo>
                      <a:pt x="299" y="426"/>
                    </a:lnTo>
                    <a:lnTo>
                      <a:pt x="308" y="429"/>
                    </a:lnTo>
                    <a:lnTo>
                      <a:pt x="319" y="430"/>
                    </a:lnTo>
                    <a:lnTo>
                      <a:pt x="329" y="429"/>
                    </a:lnTo>
                    <a:lnTo>
                      <a:pt x="340" y="426"/>
                    </a:lnTo>
                    <a:lnTo>
                      <a:pt x="351" y="423"/>
                    </a:lnTo>
                    <a:lnTo>
                      <a:pt x="362" y="418"/>
                    </a:lnTo>
                    <a:lnTo>
                      <a:pt x="373" y="410"/>
                    </a:lnTo>
                    <a:lnTo>
                      <a:pt x="383" y="403"/>
                    </a:lnTo>
                    <a:lnTo>
                      <a:pt x="390" y="395"/>
                    </a:lnTo>
                    <a:lnTo>
                      <a:pt x="396" y="388"/>
                    </a:lnTo>
                    <a:lnTo>
                      <a:pt x="399" y="381"/>
                    </a:lnTo>
                    <a:lnTo>
                      <a:pt x="401" y="376"/>
                    </a:lnTo>
                    <a:lnTo>
                      <a:pt x="402" y="370"/>
                    </a:lnTo>
                    <a:lnTo>
                      <a:pt x="402" y="365"/>
                    </a:lnTo>
                    <a:lnTo>
                      <a:pt x="402" y="360"/>
                    </a:lnTo>
                    <a:lnTo>
                      <a:pt x="402" y="355"/>
                    </a:lnTo>
                    <a:lnTo>
                      <a:pt x="402" y="350"/>
                    </a:lnTo>
                    <a:lnTo>
                      <a:pt x="403" y="346"/>
                    </a:lnTo>
                    <a:lnTo>
                      <a:pt x="405" y="340"/>
                    </a:lnTo>
                    <a:lnTo>
                      <a:pt x="410" y="335"/>
                    </a:lnTo>
                    <a:lnTo>
                      <a:pt x="416" y="329"/>
                    </a:lnTo>
                    <a:lnTo>
                      <a:pt x="424" y="324"/>
                    </a:lnTo>
                    <a:lnTo>
                      <a:pt x="436" y="318"/>
                    </a:lnTo>
                    <a:lnTo>
                      <a:pt x="441" y="311"/>
                    </a:lnTo>
                    <a:lnTo>
                      <a:pt x="453" y="294"/>
                    </a:lnTo>
                    <a:lnTo>
                      <a:pt x="460" y="282"/>
                    </a:lnTo>
                    <a:lnTo>
                      <a:pt x="468" y="271"/>
                    </a:lnTo>
                    <a:lnTo>
                      <a:pt x="473" y="259"/>
                    </a:lnTo>
                    <a:lnTo>
                      <a:pt x="479" y="247"/>
                    </a:lnTo>
                    <a:lnTo>
                      <a:pt x="481" y="242"/>
                    </a:lnTo>
                    <a:lnTo>
                      <a:pt x="482" y="238"/>
                    </a:lnTo>
                    <a:lnTo>
                      <a:pt x="482" y="232"/>
                    </a:lnTo>
                    <a:lnTo>
                      <a:pt x="482" y="229"/>
                    </a:lnTo>
                    <a:lnTo>
                      <a:pt x="481" y="226"/>
                    </a:lnTo>
                    <a:lnTo>
                      <a:pt x="479" y="223"/>
                    </a:lnTo>
                    <a:lnTo>
                      <a:pt x="475" y="221"/>
                    </a:lnTo>
                    <a:lnTo>
                      <a:pt x="471" y="219"/>
                    </a:lnTo>
                    <a:lnTo>
                      <a:pt x="466" y="219"/>
                    </a:lnTo>
                    <a:lnTo>
                      <a:pt x="459" y="221"/>
                    </a:lnTo>
                    <a:lnTo>
                      <a:pt x="452" y="223"/>
                    </a:lnTo>
                    <a:lnTo>
                      <a:pt x="442" y="226"/>
                    </a:lnTo>
                    <a:lnTo>
                      <a:pt x="419" y="236"/>
                    </a:lnTo>
                    <a:lnTo>
                      <a:pt x="389" y="251"/>
                    </a:lnTo>
                    <a:lnTo>
                      <a:pt x="382" y="255"/>
                    </a:lnTo>
                    <a:lnTo>
                      <a:pt x="374" y="258"/>
                    </a:lnTo>
                    <a:lnTo>
                      <a:pt x="368" y="259"/>
                    </a:lnTo>
                    <a:lnTo>
                      <a:pt x="362" y="260"/>
                    </a:lnTo>
                    <a:lnTo>
                      <a:pt x="358" y="259"/>
                    </a:lnTo>
                    <a:lnTo>
                      <a:pt x="354" y="257"/>
                    </a:lnTo>
                    <a:lnTo>
                      <a:pt x="351" y="255"/>
                    </a:lnTo>
                    <a:lnTo>
                      <a:pt x="349" y="251"/>
                    </a:lnTo>
                    <a:lnTo>
                      <a:pt x="347" y="246"/>
                    </a:lnTo>
                    <a:lnTo>
                      <a:pt x="347" y="242"/>
                    </a:lnTo>
                    <a:lnTo>
                      <a:pt x="346" y="236"/>
                    </a:lnTo>
                    <a:lnTo>
                      <a:pt x="347" y="229"/>
                    </a:lnTo>
                    <a:lnTo>
                      <a:pt x="348" y="215"/>
                    </a:lnTo>
                    <a:lnTo>
                      <a:pt x="351" y="200"/>
                    </a:lnTo>
                    <a:lnTo>
                      <a:pt x="360" y="169"/>
                    </a:lnTo>
                    <a:lnTo>
                      <a:pt x="369" y="140"/>
                    </a:lnTo>
                    <a:lnTo>
                      <a:pt x="372" y="128"/>
                    </a:lnTo>
                    <a:lnTo>
                      <a:pt x="373" y="119"/>
                    </a:lnTo>
                    <a:lnTo>
                      <a:pt x="373" y="116"/>
                    </a:lnTo>
                    <a:lnTo>
                      <a:pt x="372" y="114"/>
                    </a:lnTo>
                    <a:lnTo>
                      <a:pt x="371" y="112"/>
                    </a:lnTo>
                    <a:lnTo>
                      <a:pt x="369" y="112"/>
                    </a:lnTo>
                    <a:lnTo>
                      <a:pt x="351" y="114"/>
                    </a:lnTo>
                    <a:lnTo>
                      <a:pt x="335" y="115"/>
                    </a:lnTo>
                    <a:lnTo>
                      <a:pt x="321" y="116"/>
                    </a:lnTo>
                    <a:lnTo>
                      <a:pt x="308" y="116"/>
                    </a:lnTo>
                    <a:lnTo>
                      <a:pt x="296" y="116"/>
                    </a:lnTo>
                    <a:lnTo>
                      <a:pt x="287" y="115"/>
                    </a:lnTo>
                    <a:lnTo>
                      <a:pt x="277" y="113"/>
                    </a:lnTo>
                    <a:lnTo>
                      <a:pt x="270" y="112"/>
                    </a:lnTo>
                    <a:lnTo>
                      <a:pt x="262" y="109"/>
                    </a:lnTo>
                    <a:lnTo>
                      <a:pt x="257" y="106"/>
                    </a:lnTo>
                    <a:lnTo>
                      <a:pt x="251" y="103"/>
                    </a:lnTo>
                    <a:lnTo>
                      <a:pt x="246" y="100"/>
                    </a:lnTo>
                    <a:lnTo>
                      <a:pt x="238" y="93"/>
                    </a:lnTo>
                    <a:lnTo>
                      <a:pt x="232" y="86"/>
                    </a:lnTo>
                    <a:lnTo>
                      <a:pt x="226" y="78"/>
                    </a:lnTo>
                    <a:lnTo>
                      <a:pt x="221" y="71"/>
                    </a:lnTo>
                    <a:lnTo>
                      <a:pt x="215" y="64"/>
                    </a:lnTo>
                    <a:lnTo>
                      <a:pt x="207" y="59"/>
                    </a:lnTo>
                    <a:lnTo>
                      <a:pt x="202" y="57"/>
                    </a:lnTo>
                    <a:lnTo>
                      <a:pt x="196" y="55"/>
                    </a:lnTo>
                    <a:lnTo>
                      <a:pt x="190" y="53"/>
                    </a:lnTo>
                    <a:lnTo>
                      <a:pt x="183" y="52"/>
                    </a:lnTo>
                    <a:lnTo>
                      <a:pt x="175" y="51"/>
                    </a:lnTo>
                    <a:lnTo>
                      <a:pt x="166" y="51"/>
                    </a:lnTo>
                    <a:lnTo>
                      <a:pt x="155" y="52"/>
                    </a:lnTo>
                    <a:lnTo>
                      <a:pt x="144" y="53"/>
                    </a:lnTo>
                    <a:lnTo>
                      <a:pt x="134" y="33"/>
                    </a:lnTo>
                    <a:lnTo>
                      <a:pt x="125" y="8"/>
                    </a:lnTo>
                    <a:lnTo>
                      <a:pt x="122" y="4"/>
                    </a:lnTo>
                    <a:lnTo>
                      <a:pt x="119" y="2"/>
                    </a:lnTo>
                    <a:lnTo>
                      <a:pt x="115" y="0"/>
                    </a:lnTo>
                    <a:lnTo>
                      <a:pt x="111" y="1"/>
                    </a:lnTo>
                    <a:lnTo>
                      <a:pt x="106" y="3"/>
                    </a:lnTo>
                    <a:lnTo>
                      <a:pt x="100" y="8"/>
                    </a:lnTo>
                    <a:lnTo>
                      <a:pt x="94" y="16"/>
                    </a:lnTo>
                    <a:lnTo>
                      <a:pt x="86" y="26"/>
                    </a:lnTo>
                    <a:lnTo>
                      <a:pt x="86" y="29"/>
                    </a:lnTo>
                    <a:lnTo>
                      <a:pt x="85" y="32"/>
                    </a:lnTo>
                    <a:lnTo>
                      <a:pt x="86" y="35"/>
                    </a:lnTo>
                    <a:lnTo>
                      <a:pt x="86" y="36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4" name="Freeform 369">
                <a:extLst>
                  <a:ext uri="{FF2B5EF4-FFF2-40B4-BE49-F238E27FC236}">
                    <a16:creationId xmlns:a16="http://schemas.microsoft.com/office/drawing/2014/main" id="{68352C8B-BE37-49F1-A62C-186B61EDF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08" y="1235"/>
                <a:ext cx="105" cy="92"/>
              </a:xfrm>
              <a:custGeom>
                <a:avLst/>
                <a:gdLst>
                  <a:gd name="T0" fmla="*/ 102 w 420"/>
                  <a:gd name="T1" fmla="*/ 57 h 367"/>
                  <a:gd name="T2" fmla="*/ 70 w 420"/>
                  <a:gd name="T3" fmla="*/ 101 h 367"/>
                  <a:gd name="T4" fmla="*/ 55 w 420"/>
                  <a:gd name="T5" fmla="*/ 138 h 367"/>
                  <a:gd name="T6" fmla="*/ 54 w 420"/>
                  <a:gd name="T7" fmla="*/ 191 h 367"/>
                  <a:gd name="T8" fmla="*/ 31 w 420"/>
                  <a:gd name="T9" fmla="*/ 200 h 367"/>
                  <a:gd name="T10" fmla="*/ 9 w 420"/>
                  <a:gd name="T11" fmla="*/ 206 h 367"/>
                  <a:gd name="T12" fmla="*/ 1 w 420"/>
                  <a:gd name="T13" fmla="*/ 212 h 367"/>
                  <a:gd name="T14" fmla="*/ 1 w 420"/>
                  <a:gd name="T15" fmla="*/ 220 h 367"/>
                  <a:gd name="T16" fmla="*/ 21 w 420"/>
                  <a:gd name="T17" fmla="*/ 248 h 367"/>
                  <a:gd name="T18" fmla="*/ 75 w 420"/>
                  <a:gd name="T19" fmla="*/ 301 h 367"/>
                  <a:gd name="T20" fmla="*/ 58 w 420"/>
                  <a:gd name="T21" fmla="*/ 348 h 367"/>
                  <a:gd name="T22" fmla="*/ 61 w 420"/>
                  <a:gd name="T23" fmla="*/ 350 h 367"/>
                  <a:gd name="T24" fmla="*/ 74 w 420"/>
                  <a:gd name="T25" fmla="*/ 325 h 367"/>
                  <a:gd name="T26" fmla="*/ 58 w 420"/>
                  <a:gd name="T27" fmla="*/ 347 h 367"/>
                  <a:gd name="T28" fmla="*/ 59 w 420"/>
                  <a:gd name="T29" fmla="*/ 355 h 367"/>
                  <a:gd name="T30" fmla="*/ 68 w 420"/>
                  <a:gd name="T31" fmla="*/ 364 h 367"/>
                  <a:gd name="T32" fmla="*/ 81 w 420"/>
                  <a:gd name="T33" fmla="*/ 366 h 367"/>
                  <a:gd name="T34" fmla="*/ 99 w 420"/>
                  <a:gd name="T35" fmla="*/ 351 h 367"/>
                  <a:gd name="T36" fmla="*/ 119 w 420"/>
                  <a:gd name="T37" fmla="*/ 310 h 367"/>
                  <a:gd name="T38" fmla="*/ 131 w 420"/>
                  <a:gd name="T39" fmla="*/ 279 h 367"/>
                  <a:gd name="T40" fmla="*/ 144 w 420"/>
                  <a:gd name="T41" fmla="*/ 271 h 367"/>
                  <a:gd name="T42" fmla="*/ 162 w 420"/>
                  <a:gd name="T43" fmla="*/ 271 h 367"/>
                  <a:gd name="T44" fmla="*/ 207 w 420"/>
                  <a:gd name="T45" fmla="*/ 286 h 367"/>
                  <a:gd name="T46" fmla="*/ 256 w 420"/>
                  <a:gd name="T47" fmla="*/ 301 h 367"/>
                  <a:gd name="T48" fmla="*/ 279 w 420"/>
                  <a:gd name="T49" fmla="*/ 303 h 367"/>
                  <a:gd name="T50" fmla="*/ 298 w 420"/>
                  <a:gd name="T51" fmla="*/ 300 h 367"/>
                  <a:gd name="T52" fmla="*/ 314 w 420"/>
                  <a:gd name="T53" fmla="*/ 287 h 367"/>
                  <a:gd name="T54" fmla="*/ 324 w 420"/>
                  <a:gd name="T55" fmla="*/ 263 h 367"/>
                  <a:gd name="T56" fmla="*/ 418 w 420"/>
                  <a:gd name="T57" fmla="*/ 232 h 367"/>
                  <a:gd name="T58" fmla="*/ 411 w 420"/>
                  <a:gd name="T59" fmla="*/ 224 h 367"/>
                  <a:gd name="T60" fmla="*/ 385 w 420"/>
                  <a:gd name="T61" fmla="*/ 209 h 367"/>
                  <a:gd name="T62" fmla="*/ 363 w 420"/>
                  <a:gd name="T63" fmla="*/ 187 h 367"/>
                  <a:gd name="T64" fmla="*/ 351 w 420"/>
                  <a:gd name="T65" fmla="*/ 163 h 367"/>
                  <a:gd name="T66" fmla="*/ 344 w 420"/>
                  <a:gd name="T67" fmla="*/ 128 h 367"/>
                  <a:gd name="T68" fmla="*/ 367 w 420"/>
                  <a:gd name="T69" fmla="*/ 93 h 367"/>
                  <a:gd name="T70" fmla="*/ 377 w 420"/>
                  <a:gd name="T71" fmla="*/ 55 h 367"/>
                  <a:gd name="T72" fmla="*/ 378 w 420"/>
                  <a:gd name="T73" fmla="*/ 4 h 367"/>
                  <a:gd name="T74" fmla="*/ 364 w 420"/>
                  <a:gd name="T75" fmla="*/ 33 h 367"/>
                  <a:gd name="T76" fmla="*/ 341 w 420"/>
                  <a:gd name="T77" fmla="*/ 68 h 367"/>
                  <a:gd name="T78" fmla="*/ 321 w 420"/>
                  <a:gd name="T79" fmla="*/ 87 h 367"/>
                  <a:gd name="T80" fmla="*/ 293 w 420"/>
                  <a:gd name="T81" fmla="*/ 102 h 367"/>
                  <a:gd name="T82" fmla="*/ 258 w 420"/>
                  <a:gd name="T83" fmla="*/ 112 h 367"/>
                  <a:gd name="T84" fmla="*/ 207 w 420"/>
                  <a:gd name="T85" fmla="*/ 114 h 367"/>
                  <a:gd name="T86" fmla="*/ 164 w 420"/>
                  <a:gd name="T87" fmla="*/ 108 h 367"/>
                  <a:gd name="T88" fmla="*/ 151 w 420"/>
                  <a:gd name="T89" fmla="*/ 96 h 367"/>
                  <a:gd name="T90" fmla="*/ 150 w 420"/>
                  <a:gd name="T91" fmla="*/ 83 h 367"/>
                  <a:gd name="T92" fmla="*/ 141 w 420"/>
                  <a:gd name="T93" fmla="*/ 72 h 367"/>
                  <a:gd name="T94" fmla="*/ 106 w 420"/>
                  <a:gd name="T95" fmla="*/ 68 h 3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420" h="367">
                    <a:moveTo>
                      <a:pt x="106" y="68"/>
                    </a:moveTo>
                    <a:lnTo>
                      <a:pt x="118" y="41"/>
                    </a:lnTo>
                    <a:lnTo>
                      <a:pt x="102" y="57"/>
                    </a:lnTo>
                    <a:lnTo>
                      <a:pt x="89" y="73"/>
                    </a:lnTo>
                    <a:lnTo>
                      <a:pt x="78" y="87"/>
                    </a:lnTo>
                    <a:lnTo>
                      <a:pt x="70" y="101"/>
                    </a:lnTo>
                    <a:lnTo>
                      <a:pt x="63" y="114"/>
                    </a:lnTo>
                    <a:lnTo>
                      <a:pt x="59" y="127"/>
                    </a:lnTo>
                    <a:lnTo>
                      <a:pt x="55" y="138"/>
                    </a:lnTo>
                    <a:lnTo>
                      <a:pt x="54" y="148"/>
                    </a:lnTo>
                    <a:lnTo>
                      <a:pt x="53" y="179"/>
                    </a:lnTo>
                    <a:lnTo>
                      <a:pt x="54" y="191"/>
                    </a:lnTo>
                    <a:lnTo>
                      <a:pt x="46" y="195"/>
                    </a:lnTo>
                    <a:lnTo>
                      <a:pt x="39" y="198"/>
                    </a:lnTo>
                    <a:lnTo>
                      <a:pt x="31" y="200"/>
                    </a:lnTo>
                    <a:lnTo>
                      <a:pt x="22" y="202"/>
                    </a:lnTo>
                    <a:lnTo>
                      <a:pt x="16" y="204"/>
                    </a:lnTo>
                    <a:lnTo>
                      <a:pt x="9" y="206"/>
                    </a:lnTo>
                    <a:lnTo>
                      <a:pt x="5" y="208"/>
                    </a:lnTo>
                    <a:lnTo>
                      <a:pt x="1" y="210"/>
                    </a:lnTo>
                    <a:lnTo>
                      <a:pt x="1" y="212"/>
                    </a:lnTo>
                    <a:lnTo>
                      <a:pt x="0" y="214"/>
                    </a:lnTo>
                    <a:lnTo>
                      <a:pt x="0" y="217"/>
                    </a:lnTo>
                    <a:lnTo>
                      <a:pt x="1" y="220"/>
                    </a:lnTo>
                    <a:lnTo>
                      <a:pt x="5" y="227"/>
                    </a:lnTo>
                    <a:lnTo>
                      <a:pt x="12" y="236"/>
                    </a:lnTo>
                    <a:lnTo>
                      <a:pt x="21" y="248"/>
                    </a:lnTo>
                    <a:lnTo>
                      <a:pt x="35" y="262"/>
                    </a:lnTo>
                    <a:lnTo>
                      <a:pt x="53" y="279"/>
                    </a:lnTo>
                    <a:lnTo>
                      <a:pt x="75" y="301"/>
                    </a:lnTo>
                    <a:lnTo>
                      <a:pt x="67" y="322"/>
                    </a:lnTo>
                    <a:lnTo>
                      <a:pt x="61" y="338"/>
                    </a:lnTo>
                    <a:lnTo>
                      <a:pt x="58" y="348"/>
                    </a:lnTo>
                    <a:lnTo>
                      <a:pt x="57" y="352"/>
                    </a:lnTo>
                    <a:lnTo>
                      <a:pt x="58" y="352"/>
                    </a:lnTo>
                    <a:lnTo>
                      <a:pt x="61" y="350"/>
                    </a:lnTo>
                    <a:lnTo>
                      <a:pt x="64" y="345"/>
                    </a:lnTo>
                    <a:lnTo>
                      <a:pt x="68" y="339"/>
                    </a:lnTo>
                    <a:lnTo>
                      <a:pt x="74" y="325"/>
                    </a:lnTo>
                    <a:lnTo>
                      <a:pt x="77" y="318"/>
                    </a:lnTo>
                    <a:lnTo>
                      <a:pt x="73" y="322"/>
                    </a:lnTo>
                    <a:lnTo>
                      <a:pt x="58" y="347"/>
                    </a:lnTo>
                    <a:lnTo>
                      <a:pt x="58" y="349"/>
                    </a:lnTo>
                    <a:lnTo>
                      <a:pt x="58" y="351"/>
                    </a:lnTo>
                    <a:lnTo>
                      <a:pt x="59" y="355"/>
                    </a:lnTo>
                    <a:lnTo>
                      <a:pt x="61" y="359"/>
                    </a:lnTo>
                    <a:lnTo>
                      <a:pt x="64" y="362"/>
                    </a:lnTo>
                    <a:lnTo>
                      <a:pt x="68" y="364"/>
                    </a:lnTo>
                    <a:lnTo>
                      <a:pt x="71" y="366"/>
                    </a:lnTo>
                    <a:lnTo>
                      <a:pt x="76" y="367"/>
                    </a:lnTo>
                    <a:lnTo>
                      <a:pt x="81" y="366"/>
                    </a:lnTo>
                    <a:lnTo>
                      <a:pt x="86" y="364"/>
                    </a:lnTo>
                    <a:lnTo>
                      <a:pt x="92" y="359"/>
                    </a:lnTo>
                    <a:lnTo>
                      <a:pt x="99" y="351"/>
                    </a:lnTo>
                    <a:lnTo>
                      <a:pt x="105" y="342"/>
                    </a:lnTo>
                    <a:lnTo>
                      <a:pt x="112" y="328"/>
                    </a:lnTo>
                    <a:lnTo>
                      <a:pt x="119" y="310"/>
                    </a:lnTo>
                    <a:lnTo>
                      <a:pt x="126" y="289"/>
                    </a:lnTo>
                    <a:lnTo>
                      <a:pt x="128" y="283"/>
                    </a:lnTo>
                    <a:lnTo>
                      <a:pt x="131" y="279"/>
                    </a:lnTo>
                    <a:lnTo>
                      <a:pt x="136" y="276"/>
                    </a:lnTo>
                    <a:lnTo>
                      <a:pt x="140" y="273"/>
                    </a:lnTo>
                    <a:lnTo>
                      <a:pt x="144" y="271"/>
                    </a:lnTo>
                    <a:lnTo>
                      <a:pt x="150" y="270"/>
                    </a:lnTo>
                    <a:lnTo>
                      <a:pt x="156" y="270"/>
                    </a:lnTo>
                    <a:lnTo>
                      <a:pt x="162" y="271"/>
                    </a:lnTo>
                    <a:lnTo>
                      <a:pt x="176" y="275"/>
                    </a:lnTo>
                    <a:lnTo>
                      <a:pt x="192" y="279"/>
                    </a:lnTo>
                    <a:lnTo>
                      <a:pt x="207" y="286"/>
                    </a:lnTo>
                    <a:lnTo>
                      <a:pt x="224" y="291"/>
                    </a:lnTo>
                    <a:lnTo>
                      <a:pt x="240" y="296"/>
                    </a:lnTo>
                    <a:lnTo>
                      <a:pt x="256" y="301"/>
                    </a:lnTo>
                    <a:lnTo>
                      <a:pt x="264" y="302"/>
                    </a:lnTo>
                    <a:lnTo>
                      <a:pt x="271" y="303"/>
                    </a:lnTo>
                    <a:lnTo>
                      <a:pt x="279" y="303"/>
                    </a:lnTo>
                    <a:lnTo>
                      <a:pt x="285" y="303"/>
                    </a:lnTo>
                    <a:lnTo>
                      <a:pt x="292" y="302"/>
                    </a:lnTo>
                    <a:lnTo>
                      <a:pt x="298" y="300"/>
                    </a:lnTo>
                    <a:lnTo>
                      <a:pt x="304" y="296"/>
                    </a:lnTo>
                    <a:lnTo>
                      <a:pt x="309" y="292"/>
                    </a:lnTo>
                    <a:lnTo>
                      <a:pt x="314" y="287"/>
                    </a:lnTo>
                    <a:lnTo>
                      <a:pt x="319" y="280"/>
                    </a:lnTo>
                    <a:lnTo>
                      <a:pt x="322" y="271"/>
                    </a:lnTo>
                    <a:lnTo>
                      <a:pt x="324" y="263"/>
                    </a:lnTo>
                    <a:lnTo>
                      <a:pt x="382" y="243"/>
                    </a:lnTo>
                    <a:lnTo>
                      <a:pt x="411" y="234"/>
                    </a:lnTo>
                    <a:lnTo>
                      <a:pt x="418" y="232"/>
                    </a:lnTo>
                    <a:lnTo>
                      <a:pt x="420" y="228"/>
                    </a:lnTo>
                    <a:lnTo>
                      <a:pt x="417" y="226"/>
                    </a:lnTo>
                    <a:lnTo>
                      <a:pt x="411" y="224"/>
                    </a:lnTo>
                    <a:lnTo>
                      <a:pt x="404" y="221"/>
                    </a:lnTo>
                    <a:lnTo>
                      <a:pt x="394" y="215"/>
                    </a:lnTo>
                    <a:lnTo>
                      <a:pt x="385" y="209"/>
                    </a:lnTo>
                    <a:lnTo>
                      <a:pt x="374" y="199"/>
                    </a:lnTo>
                    <a:lnTo>
                      <a:pt x="368" y="194"/>
                    </a:lnTo>
                    <a:lnTo>
                      <a:pt x="363" y="187"/>
                    </a:lnTo>
                    <a:lnTo>
                      <a:pt x="359" y="180"/>
                    </a:lnTo>
                    <a:lnTo>
                      <a:pt x="354" y="171"/>
                    </a:lnTo>
                    <a:lnTo>
                      <a:pt x="351" y="163"/>
                    </a:lnTo>
                    <a:lnTo>
                      <a:pt x="348" y="152"/>
                    </a:lnTo>
                    <a:lnTo>
                      <a:pt x="346" y="140"/>
                    </a:lnTo>
                    <a:lnTo>
                      <a:pt x="344" y="128"/>
                    </a:lnTo>
                    <a:lnTo>
                      <a:pt x="349" y="122"/>
                    </a:lnTo>
                    <a:lnTo>
                      <a:pt x="361" y="105"/>
                    </a:lnTo>
                    <a:lnTo>
                      <a:pt x="367" y="93"/>
                    </a:lnTo>
                    <a:lnTo>
                      <a:pt x="373" y="75"/>
                    </a:lnTo>
                    <a:lnTo>
                      <a:pt x="375" y="66"/>
                    </a:lnTo>
                    <a:lnTo>
                      <a:pt x="377" y="55"/>
                    </a:lnTo>
                    <a:lnTo>
                      <a:pt x="378" y="43"/>
                    </a:lnTo>
                    <a:lnTo>
                      <a:pt x="378" y="30"/>
                    </a:lnTo>
                    <a:lnTo>
                      <a:pt x="378" y="4"/>
                    </a:lnTo>
                    <a:lnTo>
                      <a:pt x="377" y="0"/>
                    </a:lnTo>
                    <a:lnTo>
                      <a:pt x="373" y="12"/>
                    </a:lnTo>
                    <a:lnTo>
                      <a:pt x="364" y="33"/>
                    </a:lnTo>
                    <a:lnTo>
                      <a:pt x="357" y="47"/>
                    </a:lnTo>
                    <a:lnTo>
                      <a:pt x="347" y="60"/>
                    </a:lnTo>
                    <a:lnTo>
                      <a:pt x="341" y="68"/>
                    </a:lnTo>
                    <a:lnTo>
                      <a:pt x="335" y="74"/>
                    </a:lnTo>
                    <a:lnTo>
                      <a:pt x="328" y="81"/>
                    </a:lnTo>
                    <a:lnTo>
                      <a:pt x="321" y="87"/>
                    </a:lnTo>
                    <a:lnTo>
                      <a:pt x="312" y="93"/>
                    </a:lnTo>
                    <a:lnTo>
                      <a:pt x="303" y="98"/>
                    </a:lnTo>
                    <a:lnTo>
                      <a:pt x="293" y="102"/>
                    </a:lnTo>
                    <a:lnTo>
                      <a:pt x="282" y="107"/>
                    </a:lnTo>
                    <a:lnTo>
                      <a:pt x="271" y="110"/>
                    </a:lnTo>
                    <a:lnTo>
                      <a:pt x="258" y="112"/>
                    </a:lnTo>
                    <a:lnTo>
                      <a:pt x="244" y="114"/>
                    </a:lnTo>
                    <a:lnTo>
                      <a:pt x="230" y="114"/>
                    </a:lnTo>
                    <a:lnTo>
                      <a:pt x="207" y="114"/>
                    </a:lnTo>
                    <a:lnTo>
                      <a:pt x="188" y="113"/>
                    </a:lnTo>
                    <a:lnTo>
                      <a:pt x="173" y="110"/>
                    </a:lnTo>
                    <a:lnTo>
                      <a:pt x="164" y="108"/>
                    </a:lnTo>
                    <a:lnTo>
                      <a:pt x="157" y="103"/>
                    </a:lnTo>
                    <a:lnTo>
                      <a:pt x="153" y="100"/>
                    </a:lnTo>
                    <a:lnTo>
                      <a:pt x="151" y="96"/>
                    </a:lnTo>
                    <a:lnTo>
                      <a:pt x="150" y="91"/>
                    </a:lnTo>
                    <a:lnTo>
                      <a:pt x="150" y="87"/>
                    </a:lnTo>
                    <a:lnTo>
                      <a:pt x="150" y="83"/>
                    </a:lnTo>
                    <a:lnTo>
                      <a:pt x="147" y="79"/>
                    </a:lnTo>
                    <a:lnTo>
                      <a:pt x="145" y="75"/>
                    </a:lnTo>
                    <a:lnTo>
                      <a:pt x="141" y="72"/>
                    </a:lnTo>
                    <a:lnTo>
                      <a:pt x="133" y="70"/>
                    </a:lnTo>
                    <a:lnTo>
                      <a:pt x="123" y="68"/>
                    </a:lnTo>
                    <a:lnTo>
                      <a:pt x="106" y="68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5" name="Freeform 370">
                <a:extLst>
                  <a:ext uri="{FF2B5EF4-FFF2-40B4-BE49-F238E27FC236}">
                    <a16:creationId xmlns:a16="http://schemas.microsoft.com/office/drawing/2014/main" id="{E8EFF012-E768-47F6-8AAE-F5A1C2EBBA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36" y="1664"/>
                <a:ext cx="281" cy="58"/>
              </a:xfrm>
              <a:custGeom>
                <a:avLst/>
                <a:gdLst>
                  <a:gd name="T0" fmla="*/ 1125 w 1125"/>
                  <a:gd name="T1" fmla="*/ 229 h 231"/>
                  <a:gd name="T2" fmla="*/ 1108 w 1125"/>
                  <a:gd name="T3" fmla="*/ 231 h 231"/>
                  <a:gd name="T4" fmla="*/ 1089 w 1125"/>
                  <a:gd name="T5" fmla="*/ 229 h 231"/>
                  <a:gd name="T6" fmla="*/ 1067 w 1125"/>
                  <a:gd name="T7" fmla="*/ 223 h 231"/>
                  <a:gd name="T8" fmla="*/ 1047 w 1125"/>
                  <a:gd name="T9" fmla="*/ 215 h 231"/>
                  <a:gd name="T10" fmla="*/ 1009 w 1125"/>
                  <a:gd name="T11" fmla="*/ 194 h 231"/>
                  <a:gd name="T12" fmla="*/ 994 w 1125"/>
                  <a:gd name="T13" fmla="*/ 184 h 231"/>
                  <a:gd name="T14" fmla="*/ 982 w 1125"/>
                  <a:gd name="T15" fmla="*/ 173 h 231"/>
                  <a:gd name="T16" fmla="*/ 982 w 1125"/>
                  <a:gd name="T17" fmla="*/ 170 h 231"/>
                  <a:gd name="T18" fmla="*/ 978 w 1125"/>
                  <a:gd name="T19" fmla="*/ 166 h 231"/>
                  <a:gd name="T20" fmla="*/ 963 w 1125"/>
                  <a:gd name="T21" fmla="*/ 159 h 231"/>
                  <a:gd name="T22" fmla="*/ 915 w 1125"/>
                  <a:gd name="T23" fmla="*/ 143 h 231"/>
                  <a:gd name="T24" fmla="*/ 867 w 1125"/>
                  <a:gd name="T25" fmla="*/ 127 h 231"/>
                  <a:gd name="T26" fmla="*/ 843 w 1125"/>
                  <a:gd name="T27" fmla="*/ 119 h 231"/>
                  <a:gd name="T28" fmla="*/ 805 w 1125"/>
                  <a:gd name="T29" fmla="*/ 115 h 231"/>
                  <a:gd name="T30" fmla="*/ 726 w 1125"/>
                  <a:gd name="T31" fmla="*/ 102 h 231"/>
                  <a:gd name="T32" fmla="*/ 613 w 1125"/>
                  <a:gd name="T33" fmla="*/ 83 h 231"/>
                  <a:gd name="T34" fmla="*/ 483 w 1125"/>
                  <a:gd name="T35" fmla="*/ 62 h 231"/>
                  <a:gd name="T36" fmla="*/ 345 w 1125"/>
                  <a:gd name="T37" fmla="*/ 41 h 231"/>
                  <a:gd name="T38" fmla="*/ 212 w 1125"/>
                  <a:gd name="T39" fmla="*/ 25 h 231"/>
                  <a:gd name="T40" fmla="*/ 95 w 1125"/>
                  <a:gd name="T41" fmla="*/ 16 h 231"/>
                  <a:gd name="T42" fmla="*/ 47 w 1125"/>
                  <a:gd name="T43" fmla="*/ 15 h 231"/>
                  <a:gd name="T44" fmla="*/ 8 w 1125"/>
                  <a:gd name="T45" fmla="*/ 17 h 231"/>
                  <a:gd name="T46" fmla="*/ 459 w 1125"/>
                  <a:gd name="T47" fmla="*/ 0 h 231"/>
                  <a:gd name="T48" fmla="*/ 468 w 1125"/>
                  <a:gd name="T49" fmla="*/ 9 h 231"/>
                  <a:gd name="T50" fmla="*/ 483 w 1125"/>
                  <a:gd name="T51" fmla="*/ 17 h 231"/>
                  <a:gd name="T52" fmla="*/ 501 w 1125"/>
                  <a:gd name="T53" fmla="*/ 24 h 231"/>
                  <a:gd name="T54" fmla="*/ 524 w 1125"/>
                  <a:gd name="T55" fmla="*/ 29 h 231"/>
                  <a:gd name="T56" fmla="*/ 578 w 1125"/>
                  <a:gd name="T57" fmla="*/ 37 h 231"/>
                  <a:gd name="T58" fmla="*/ 639 w 1125"/>
                  <a:gd name="T59" fmla="*/ 42 h 231"/>
                  <a:gd name="T60" fmla="*/ 760 w 1125"/>
                  <a:gd name="T61" fmla="*/ 46 h 231"/>
                  <a:gd name="T62" fmla="*/ 844 w 1125"/>
                  <a:gd name="T63" fmla="*/ 47 h 2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125" h="231">
                    <a:moveTo>
                      <a:pt x="1046" y="35"/>
                    </a:moveTo>
                    <a:lnTo>
                      <a:pt x="1125" y="229"/>
                    </a:lnTo>
                    <a:lnTo>
                      <a:pt x="1118" y="231"/>
                    </a:lnTo>
                    <a:lnTo>
                      <a:pt x="1108" y="231"/>
                    </a:lnTo>
                    <a:lnTo>
                      <a:pt x="1098" y="230"/>
                    </a:lnTo>
                    <a:lnTo>
                      <a:pt x="1089" y="229"/>
                    </a:lnTo>
                    <a:lnTo>
                      <a:pt x="1078" y="226"/>
                    </a:lnTo>
                    <a:lnTo>
                      <a:pt x="1067" y="223"/>
                    </a:lnTo>
                    <a:lnTo>
                      <a:pt x="1058" y="219"/>
                    </a:lnTo>
                    <a:lnTo>
                      <a:pt x="1047" y="215"/>
                    </a:lnTo>
                    <a:lnTo>
                      <a:pt x="1026" y="205"/>
                    </a:lnTo>
                    <a:lnTo>
                      <a:pt x="1009" y="194"/>
                    </a:lnTo>
                    <a:lnTo>
                      <a:pt x="1000" y="189"/>
                    </a:lnTo>
                    <a:lnTo>
                      <a:pt x="994" y="184"/>
                    </a:lnTo>
                    <a:lnTo>
                      <a:pt x="987" y="178"/>
                    </a:lnTo>
                    <a:lnTo>
                      <a:pt x="982" y="173"/>
                    </a:lnTo>
                    <a:lnTo>
                      <a:pt x="982" y="172"/>
                    </a:lnTo>
                    <a:lnTo>
                      <a:pt x="982" y="170"/>
                    </a:lnTo>
                    <a:lnTo>
                      <a:pt x="980" y="168"/>
                    </a:lnTo>
                    <a:lnTo>
                      <a:pt x="978" y="166"/>
                    </a:lnTo>
                    <a:lnTo>
                      <a:pt x="971" y="163"/>
                    </a:lnTo>
                    <a:lnTo>
                      <a:pt x="963" y="159"/>
                    </a:lnTo>
                    <a:lnTo>
                      <a:pt x="941" y="150"/>
                    </a:lnTo>
                    <a:lnTo>
                      <a:pt x="915" y="143"/>
                    </a:lnTo>
                    <a:lnTo>
                      <a:pt x="889" y="135"/>
                    </a:lnTo>
                    <a:lnTo>
                      <a:pt x="867" y="127"/>
                    </a:lnTo>
                    <a:lnTo>
                      <a:pt x="851" y="122"/>
                    </a:lnTo>
                    <a:lnTo>
                      <a:pt x="843" y="119"/>
                    </a:lnTo>
                    <a:lnTo>
                      <a:pt x="830" y="118"/>
                    </a:lnTo>
                    <a:lnTo>
                      <a:pt x="805" y="115"/>
                    </a:lnTo>
                    <a:lnTo>
                      <a:pt x="770" y="109"/>
                    </a:lnTo>
                    <a:lnTo>
                      <a:pt x="726" y="102"/>
                    </a:lnTo>
                    <a:lnTo>
                      <a:pt x="673" y="93"/>
                    </a:lnTo>
                    <a:lnTo>
                      <a:pt x="613" y="83"/>
                    </a:lnTo>
                    <a:lnTo>
                      <a:pt x="550" y="72"/>
                    </a:lnTo>
                    <a:lnTo>
                      <a:pt x="483" y="62"/>
                    </a:lnTo>
                    <a:lnTo>
                      <a:pt x="414" y="52"/>
                    </a:lnTo>
                    <a:lnTo>
                      <a:pt x="345" y="41"/>
                    </a:lnTo>
                    <a:lnTo>
                      <a:pt x="277" y="33"/>
                    </a:lnTo>
                    <a:lnTo>
                      <a:pt x="212" y="25"/>
                    </a:lnTo>
                    <a:lnTo>
                      <a:pt x="151" y="20"/>
                    </a:lnTo>
                    <a:lnTo>
                      <a:pt x="95" y="16"/>
                    </a:lnTo>
                    <a:lnTo>
                      <a:pt x="70" y="15"/>
                    </a:lnTo>
                    <a:lnTo>
                      <a:pt x="47" y="15"/>
                    </a:lnTo>
                    <a:lnTo>
                      <a:pt x="26" y="15"/>
                    </a:lnTo>
                    <a:lnTo>
                      <a:pt x="8" y="17"/>
                    </a:lnTo>
                    <a:lnTo>
                      <a:pt x="0" y="10"/>
                    </a:lnTo>
                    <a:lnTo>
                      <a:pt x="459" y="0"/>
                    </a:lnTo>
                    <a:lnTo>
                      <a:pt x="464" y="5"/>
                    </a:lnTo>
                    <a:lnTo>
                      <a:pt x="468" y="9"/>
                    </a:lnTo>
                    <a:lnTo>
                      <a:pt x="474" y="13"/>
                    </a:lnTo>
                    <a:lnTo>
                      <a:pt x="483" y="17"/>
                    </a:lnTo>
                    <a:lnTo>
                      <a:pt x="492" y="21"/>
                    </a:lnTo>
                    <a:lnTo>
                      <a:pt x="501" y="24"/>
                    </a:lnTo>
                    <a:lnTo>
                      <a:pt x="512" y="27"/>
                    </a:lnTo>
                    <a:lnTo>
                      <a:pt x="524" y="29"/>
                    </a:lnTo>
                    <a:lnTo>
                      <a:pt x="550" y="34"/>
                    </a:lnTo>
                    <a:lnTo>
                      <a:pt x="578" y="37"/>
                    </a:lnTo>
                    <a:lnTo>
                      <a:pt x="608" y="40"/>
                    </a:lnTo>
                    <a:lnTo>
                      <a:pt x="639" y="42"/>
                    </a:lnTo>
                    <a:lnTo>
                      <a:pt x="702" y="44"/>
                    </a:lnTo>
                    <a:lnTo>
                      <a:pt x="760" y="46"/>
                    </a:lnTo>
                    <a:lnTo>
                      <a:pt x="810" y="46"/>
                    </a:lnTo>
                    <a:lnTo>
                      <a:pt x="844" y="47"/>
                    </a:lnTo>
                    <a:lnTo>
                      <a:pt x="1046" y="35"/>
                    </a:lnTo>
                    <a:close/>
                  </a:path>
                </a:pathLst>
              </a:custGeom>
              <a:solidFill>
                <a:srgbClr val="F1F1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6" name="Freeform 371">
                <a:extLst>
                  <a:ext uri="{FF2B5EF4-FFF2-40B4-BE49-F238E27FC236}">
                    <a16:creationId xmlns:a16="http://schemas.microsoft.com/office/drawing/2014/main" id="{D959152A-EF02-4170-B1E3-DC9BF79423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6" y="1376"/>
                <a:ext cx="57" cy="55"/>
              </a:xfrm>
              <a:custGeom>
                <a:avLst/>
                <a:gdLst>
                  <a:gd name="T0" fmla="*/ 5 w 228"/>
                  <a:gd name="T1" fmla="*/ 97 h 220"/>
                  <a:gd name="T2" fmla="*/ 6 w 228"/>
                  <a:gd name="T3" fmla="*/ 112 h 220"/>
                  <a:gd name="T4" fmla="*/ 9 w 228"/>
                  <a:gd name="T5" fmla="*/ 125 h 220"/>
                  <a:gd name="T6" fmla="*/ 21 w 228"/>
                  <a:gd name="T7" fmla="*/ 145 h 220"/>
                  <a:gd name="T8" fmla="*/ 37 w 228"/>
                  <a:gd name="T9" fmla="*/ 166 h 220"/>
                  <a:gd name="T10" fmla="*/ 54 w 228"/>
                  <a:gd name="T11" fmla="*/ 191 h 220"/>
                  <a:gd name="T12" fmla="*/ 75 w 228"/>
                  <a:gd name="T13" fmla="*/ 158 h 220"/>
                  <a:gd name="T14" fmla="*/ 80 w 228"/>
                  <a:gd name="T15" fmla="*/ 151 h 220"/>
                  <a:gd name="T16" fmla="*/ 86 w 228"/>
                  <a:gd name="T17" fmla="*/ 147 h 220"/>
                  <a:gd name="T18" fmla="*/ 90 w 228"/>
                  <a:gd name="T19" fmla="*/ 151 h 220"/>
                  <a:gd name="T20" fmla="*/ 91 w 228"/>
                  <a:gd name="T21" fmla="*/ 161 h 220"/>
                  <a:gd name="T22" fmla="*/ 95 w 228"/>
                  <a:gd name="T23" fmla="*/ 183 h 220"/>
                  <a:gd name="T24" fmla="*/ 100 w 228"/>
                  <a:gd name="T25" fmla="*/ 186 h 220"/>
                  <a:gd name="T26" fmla="*/ 104 w 228"/>
                  <a:gd name="T27" fmla="*/ 186 h 220"/>
                  <a:gd name="T28" fmla="*/ 139 w 228"/>
                  <a:gd name="T29" fmla="*/ 158 h 220"/>
                  <a:gd name="T30" fmla="*/ 151 w 228"/>
                  <a:gd name="T31" fmla="*/ 152 h 220"/>
                  <a:gd name="T32" fmla="*/ 161 w 228"/>
                  <a:gd name="T33" fmla="*/ 147 h 220"/>
                  <a:gd name="T34" fmla="*/ 169 w 228"/>
                  <a:gd name="T35" fmla="*/ 149 h 220"/>
                  <a:gd name="T36" fmla="*/ 175 w 228"/>
                  <a:gd name="T37" fmla="*/ 152 h 220"/>
                  <a:gd name="T38" fmla="*/ 184 w 228"/>
                  <a:gd name="T39" fmla="*/ 165 h 220"/>
                  <a:gd name="T40" fmla="*/ 189 w 228"/>
                  <a:gd name="T41" fmla="*/ 182 h 220"/>
                  <a:gd name="T42" fmla="*/ 198 w 228"/>
                  <a:gd name="T43" fmla="*/ 214 h 220"/>
                  <a:gd name="T44" fmla="*/ 201 w 228"/>
                  <a:gd name="T45" fmla="*/ 219 h 220"/>
                  <a:gd name="T46" fmla="*/ 204 w 228"/>
                  <a:gd name="T47" fmla="*/ 220 h 220"/>
                  <a:gd name="T48" fmla="*/ 208 w 228"/>
                  <a:gd name="T49" fmla="*/ 216 h 220"/>
                  <a:gd name="T50" fmla="*/ 215 w 228"/>
                  <a:gd name="T51" fmla="*/ 211 h 220"/>
                  <a:gd name="T52" fmla="*/ 221 w 228"/>
                  <a:gd name="T53" fmla="*/ 192 h 220"/>
                  <a:gd name="T54" fmla="*/ 228 w 228"/>
                  <a:gd name="T55" fmla="*/ 171 h 220"/>
                  <a:gd name="T56" fmla="*/ 216 w 228"/>
                  <a:gd name="T57" fmla="*/ 137 h 220"/>
                  <a:gd name="T58" fmla="*/ 210 w 228"/>
                  <a:gd name="T59" fmla="*/ 106 h 220"/>
                  <a:gd name="T60" fmla="*/ 203 w 228"/>
                  <a:gd name="T61" fmla="*/ 40 h 220"/>
                  <a:gd name="T62" fmla="*/ 182 w 228"/>
                  <a:gd name="T63" fmla="*/ 12 h 220"/>
                  <a:gd name="T64" fmla="*/ 169 w 228"/>
                  <a:gd name="T65" fmla="*/ 1 h 220"/>
                  <a:gd name="T66" fmla="*/ 165 w 228"/>
                  <a:gd name="T67" fmla="*/ 2 h 220"/>
                  <a:gd name="T68" fmla="*/ 164 w 228"/>
                  <a:gd name="T69" fmla="*/ 12 h 220"/>
                  <a:gd name="T70" fmla="*/ 164 w 228"/>
                  <a:gd name="T71" fmla="*/ 22 h 220"/>
                  <a:gd name="T72" fmla="*/ 159 w 228"/>
                  <a:gd name="T73" fmla="*/ 30 h 220"/>
                  <a:gd name="T74" fmla="*/ 149 w 228"/>
                  <a:gd name="T75" fmla="*/ 33 h 220"/>
                  <a:gd name="T76" fmla="*/ 137 w 228"/>
                  <a:gd name="T77" fmla="*/ 34 h 220"/>
                  <a:gd name="T78" fmla="*/ 77 w 228"/>
                  <a:gd name="T79" fmla="*/ 30 h 220"/>
                  <a:gd name="T80" fmla="*/ 63 w 228"/>
                  <a:gd name="T81" fmla="*/ 5 h 220"/>
                  <a:gd name="T82" fmla="*/ 56 w 228"/>
                  <a:gd name="T83" fmla="*/ 1 h 220"/>
                  <a:gd name="T84" fmla="*/ 51 w 228"/>
                  <a:gd name="T85" fmla="*/ 0 h 220"/>
                  <a:gd name="T86" fmla="*/ 47 w 228"/>
                  <a:gd name="T87" fmla="*/ 5 h 220"/>
                  <a:gd name="T88" fmla="*/ 42 w 228"/>
                  <a:gd name="T89" fmla="*/ 20 h 220"/>
                  <a:gd name="T90" fmla="*/ 41 w 228"/>
                  <a:gd name="T91" fmla="*/ 34 h 220"/>
                  <a:gd name="T92" fmla="*/ 44 w 228"/>
                  <a:gd name="T93" fmla="*/ 42 h 220"/>
                  <a:gd name="T94" fmla="*/ 49 w 228"/>
                  <a:gd name="T95" fmla="*/ 46 h 220"/>
                  <a:gd name="T96" fmla="*/ 0 w 228"/>
                  <a:gd name="T97" fmla="*/ 68 h 220"/>
                  <a:gd name="T98" fmla="*/ 31 w 228"/>
                  <a:gd name="T99" fmla="*/ 83 h 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28" h="220">
                    <a:moveTo>
                      <a:pt x="31" y="83"/>
                    </a:moveTo>
                    <a:lnTo>
                      <a:pt x="5" y="97"/>
                    </a:lnTo>
                    <a:lnTo>
                      <a:pt x="5" y="104"/>
                    </a:lnTo>
                    <a:lnTo>
                      <a:pt x="6" y="112"/>
                    </a:lnTo>
                    <a:lnTo>
                      <a:pt x="7" y="119"/>
                    </a:lnTo>
                    <a:lnTo>
                      <a:pt x="9" y="125"/>
                    </a:lnTo>
                    <a:lnTo>
                      <a:pt x="14" y="136"/>
                    </a:lnTo>
                    <a:lnTo>
                      <a:pt x="21" y="145"/>
                    </a:lnTo>
                    <a:lnTo>
                      <a:pt x="30" y="155"/>
                    </a:lnTo>
                    <a:lnTo>
                      <a:pt x="37" y="166"/>
                    </a:lnTo>
                    <a:lnTo>
                      <a:pt x="46" y="177"/>
                    </a:lnTo>
                    <a:lnTo>
                      <a:pt x="54" y="191"/>
                    </a:lnTo>
                    <a:lnTo>
                      <a:pt x="63" y="178"/>
                    </a:lnTo>
                    <a:lnTo>
                      <a:pt x="75" y="158"/>
                    </a:lnTo>
                    <a:lnTo>
                      <a:pt x="78" y="154"/>
                    </a:lnTo>
                    <a:lnTo>
                      <a:pt x="80" y="151"/>
                    </a:lnTo>
                    <a:lnTo>
                      <a:pt x="83" y="149"/>
                    </a:lnTo>
                    <a:lnTo>
                      <a:pt x="86" y="147"/>
                    </a:lnTo>
                    <a:lnTo>
                      <a:pt x="88" y="149"/>
                    </a:lnTo>
                    <a:lnTo>
                      <a:pt x="90" y="151"/>
                    </a:lnTo>
                    <a:lnTo>
                      <a:pt x="91" y="155"/>
                    </a:lnTo>
                    <a:lnTo>
                      <a:pt x="91" y="161"/>
                    </a:lnTo>
                    <a:lnTo>
                      <a:pt x="93" y="174"/>
                    </a:lnTo>
                    <a:lnTo>
                      <a:pt x="95" y="183"/>
                    </a:lnTo>
                    <a:lnTo>
                      <a:pt x="97" y="185"/>
                    </a:lnTo>
                    <a:lnTo>
                      <a:pt x="100" y="186"/>
                    </a:lnTo>
                    <a:lnTo>
                      <a:pt x="102" y="186"/>
                    </a:lnTo>
                    <a:lnTo>
                      <a:pt x="104" y="186"/>
                    </a:lnTo>
                    <a:lnTo>
                      <a:pt x="118" y="175"/>
                    </a:lnTo>
                    <a:lnTo>
                      <a:pt x="139" y="158"/>
                    </a:lnTo>
                    <a:lnTo>
                      <a:pt x="146" y="155"/>
                    </a:lnTo>
                    <a:lnTo>
                      <a:pt x="151" y="152"/>
                    </a:lnTo>
                    <a:lnTo>
                      <a:pt x="156" y="150"/>
                    </a:lnTo>
                    <a:lnTo>
                      <a:pt x="161" y="147"/>
                    </a:lnTo>
                    <a:lnTo>
                      <a:pt x="165" y="147"/>
                    </a:lnTo>
                    <a:lnTo>
                      <a:pt x="169" y="149"/>
                    </a:lnTo>
                    <a:lnTo>
                      <a:pt x="172" y="150"/>
                    </a:lnTo>
                    <a:lnTo>
                      <a:pt x="175" y="152"/>
                    </a:lnTo>
                    <a:lnTo>
                      <a:pt x="179" y="157"/>
                    </a:lnTo>
                    <a:lnTo>
                      <a:pt x="184" y="165"/>
                    </a:lnTo>
                    <a:lnTo>
                      <a:pt x="187" y="172"/>
                    </a:lnTo>
                    <a:lnTo>
                      <a:pt x="189" y="182"/>
                    </a:lnTo>
                    <a:lnTo>
                      <a:pt x="193" y="200"/>
                    </a:lnTo>
                    <a:lnTo>
                      <a:pt x="198" y="214"/>
                    </a:lnTo>
                    <a:lnTo>
                      <a:pt x="199" y="216"/>
                    </a:lnTo>
                    <a:lnTo>
                      <a:pt x="201" y="219"/>
                    </a:lnTo>
                    <a:lnTo>
                      <a:pt x="202" y="219"/>
                    </a:lnTo>
                    <a:lnTo>
                      <a:pt x="204" y="220"/>
                    </a:lnTo>
                    <a:lnTo>
                      <a:pt x="206" y="219"/>
                    </a:lnTo>
                    <a:lnTo>
                      <a:pt x="208" y="216"/>
                    </a:lnTo>
                    <a:lnTo>
                      <a:pt x="212" y="214"/>
                    </a:lnTo>
                    <a:lnTo>
                      <a:pt x="215" y="211"/>
                    </a:lnTo>
                    <a:lnTo>
                      <a:pt x="216" y="205"/>
                    </a:lnTo>
                    <a:lnTo>
                      <a:pt x="221" y="192"/>
                    </a:lnTo>
                    <a:lnTo>
                      <a:pt x="226" y="178"/>
                    </a:lnTo>
                    <a:lnTo>
                      <a:pt x="228" y="171"/>
                    </a:lnTo>
                    <a:lnTo>
                      <a:pt x="220" y="153"/>
                    </a:lnTo>
                    <a:lnTo>
                      <a:pt x="216" y="137"/>
                    </a:lnTo>
                    <a:lnTo>
                      <a:pt x="212" y="122"/>
                    </a:lnTo>
                    <a:lnTo>
                      <a:pt x="210" y="106"/>
                    </a:lnTo>
                    <a:lnTo>
                      <a:pt x="206" y="76"/>
                    </a:lnTo>
                    <a:lnTo>
                      <a:pt x="203" y="40"/>
                    </a:lnTo>
                    <a:lnTo>
                      <a:pt x="196" y="29"/>
                    </a:lnTo>
                    <a:lnTo>
                      <a:pt x="182" y="12"/>
                    </a:lnTo>
                    <a:lnTo>
                      <a:pt x="175" y="4"/>
                    </a:lnTo>
                    <a:lnTo>
                      <a:pt x="169" y="1"/>
                    </a:lnTo>
                    <a:lnTo>
                      <a:pt x="166" y="1"/>
                    </a:lnTo>
                    <a:lnTo>
                      <a:pt x="165" y="2"/>
                    </a:lnTo>
                    <a:lnTo>
                      <a:pt x="164" y="6"/>
                    </a:lnTo>
                    <a:lnTo>
                      <a:pt x="164" y="12"/>
                    </a:lnTo>
                    <a:lnTo>
                      <a:pt x="165" y="18"/>
                    </a:lnTo>
                    <a:lnTo>
                      <a:pt x="164" y="22"/>
                    </a:lnTo>
                    <a:lnTo>
                      <a:pt x="162" y="27"/>
                    </a:lnTo>
                    <a:lnTo>
                      <a:pt x="159" y="30"/>
                    </a:lnTo>
                    <a:lnTo>
                      <a:pt x="155" y="32"/>
                    </a:lnTo>
                    <a:lnTo>
                      <a:pt x="149" y="33"/>
                    </a:lnTo>
                    <a:lnTo>
                      <a:pt x="144" y="34"/>
                    </a:lnTo>
                    <a:lnTo>
                      <a:pt x="137" y="34"/>
                    </a:lnTo>
                    <a:lnTo>
                      <a:pt x="108" y="31"/>
                    </a:lnTo>
                    <a:lnTo>
                      <a:pt x="77" y="30"/>
                    </a:lnTo>
                    <a:lnTo>
                      <a:pt x="73" y="21"/>
                    </a:lnTo>
                    <a:lnTo>
                      <a:pt x="63" y="5"/>
                    </a:lnTo>
                    <a:lnTo>
                      <a:pt x="60" y="3"/>
                    </a:lnTo>
                    <a:lnTo>
                      <a:pt x="56" y="1"/>
                    </a:lnTo>
                    <a:lnTo>
                      <a:pt x="54" y="0"/>
                    </a:lnTo>
                    <a:lnTo>
                      <a:pt x="51" y="0"/>
                    </a:lnTo>
                    <a:lnTo>
                      <a:pt x="49" y="2"/>
                    </a:lnTo>
                    <a:lnTo>
                      <a:pt x="47" y="5"/>
                    </a:lnTo>
                    <a:lnTo>
                      <a:pt x="45" y="12"/>
                    </a:lnTo>
                    <a:lnTo>
                      <a:pt x="42" y="20"/>
                    </a:lnTo>
                    <a:lnTo>
                      <a:pt x="41" y="28"/>
                    </a:lnTo>
                    <a:lnTo>
                      <a:pt x="41" y="34"/>
                    </a:lnTo>
                    <a:lnTo>
                      <a:pt x="42" y="39"/>
                    </a:lnTo>
                    <a:lnTo>
                      <a:pt x="44" y="42"/>
                    </a:lnTo>
                    <a:lnTo>
                      <a:pt x="47" y="45"/>
                    </a:lnTo>
                    <a:lnTo>
                      <a:pt x="49" y="46"/>
                    </a:lnTo>
                    <a:lnTo>
                      <a:pt x="39" y="49"/>
                    </a:lnTo>
                    <a:lnTo>
                      <a:pt x="0" y="68"/>
                    </a:lnTo>
                    <a:lnTo>
                      <a:pt x="19" y="77"/>
                    </a:lnTo>
                    <a:lnTo>
                      <a:pt x="31" y="83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7" name="Freeform 372">
                <a:extLst>
                  <a:ext uri="{FF2B5EF4-FFF2-40B4-BE49-F238E27FC236}">
                    <a16:creationId xmlns:a16="http://schemas.microsoft.com/office/drawing/2014/main" id="{6ED3AF01-5242-4E65-8C20-4903868EC9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1251"/>
                <a:ext cx="107" cy="472"/>
              </a:xfrm>
              <a:custGeom>
                <a:avLst/>
                <a:gdLst>
                  <a:gd name="T0" fmla="*/ 276 w 429"/>
                  <a:gd name="T1" fmla="*/ 129 h 1890"/>
                  <a:gd name="T2" fmla="*/ 246 w 429"/>
                  <a:gd name="T3" fmla="*/ 209 h 1890"/>
                  <a:gd name="T4" fmla="*/ 205 w 429"/>
                  <a:gd name="T5" fmla="*/ 315 h 1890"/>
                  <a:gd name="T6" fmla="*/ 166 w 429"/>
                  <a:gd name="T7" fmla="*/ 384 h 1890"/>
                  <a:gd name="T8" fmla="*/ 99 w 429"/>
                  <a:gd name="T9" fmla="*/ 461 h 1890"/>
                  <a:gd name="T10" fmla="*/ 57 w 429"/>
                  <a:gd name="T11" fmla="*/ 510 h 1890"/>
                  <a:gd name="T12" fmla="*/ 26 w 429"/>
                  <a:gd name="T13" fmla="*/ 574 h 1890"/>
                  <a:gd name="T14" fmla="*/ 24 w 429"/>
                  <a:gd name="T15" fmla="*/ 615 h 1890"/>
                  <a:gd name="T16" fmla="*/ 34 w 429"/>
                  <a:gd name="T17" fmla="*/ 822 h 1890"/>
                  <a:gd name="T18" fmla="*/ 38 w 429"/>
                  <a:gd name="T19" fmla="*/ 1072 h 1890"/>
                  <a:gd name="T20" fmla="*/ 29 w 429"/>
                  <a:gd name="T21" fmla="*/ 1222 h 1890"/>
                  <a:gd name="T22" fmla="*/ 8 w 429"/>
                  <a:gd name="T23" fmla="*/ 1377 h 1890"/>
                  <a:gd name="T24" fmla="*/ 0 w 429"/>
                  <a:gd name="T25" fmla="*/ 1468 h 1890"/>
                  <a:gd name="T26" fmla="*/ 10 w 429"/>
                  <a:gd name="T27" fmla="*/ 1544 h 1890"/>
                  <a:gd name="T28" fmla="*/ 22 w 429"/>
                  <a:gd name="T29" fmla="*/ 1611 h 1890"/>
                  <a:gd name="T30" fmla="*/ 13 w 429"/>
                  <a:gd name="T31" fmla="*/ 1659 h 1890"/>
                  <a:gd name="T32" fmla="*/ 15 w 429"/>
                  <a:gd name="T33" fmla="*/ 1698 h 1890"/>
                  <a:gd name="T34" fmla="*/ 28 w 429"/>
                  <a:gd name="T35" fmla="*/ 1723 h 1890"/>
                  <a:gd name="T36" fmla="*/ 57 w 429"/>
                  <a:gd name="T37" fmla="*/ 1745 h 1890"/>
                  <a:gd name="T38" fmla="*/ 105 w 429"/>
                  <a:gd name="T39" fmla="*/ 1761 h 1890"/>
                  <a:gd name="T40" fmla="*/ 144 w 429"/>
                  <a:gd name="T41" fmla="*/ 1764 h 1890"/>
                  <a:gd name="T42" fmla="*/ 139 w 429"/>
                  <a:gd name="T43" fmla="*/ 1744 h 1890"/>
                  <a:gd name="T44" fmla="*/ 147 w 429"/>
                  <a:gd name="T45" fmla="*/ 1735 h 1890"/>
                  <a:gd name="T46" fmla="*/ 235 w 429"/>
                  <a:gd name="T47" fmla="*/ 1825 h 1890"/>
                  <a:gd name="T48" fmla="*/ 305 w 429"/>
                  <a:gd name="T49" fmla="*/ 1889 h 1890"/>
                  <a:gd name="T50" fmla="*/ 317 w 429"/>
                  <a:gd name="T51" fmla="*/ 1888 h 1890"/>
                  <a:gd name="T52" fmla="*/ 332 w 429"/>
                  <a:gd name="T53" fmla="*/ 1841 h 1890"/>
                  <a:gd name="T54" fmla="*/ 335 w 429"/>
                  <a:gd name="T55" fmla="*/ 1798 h 1890"/>
                  <a:gd name="T56" fmla="*/ 326 w 429"/>
                  <a:gd name="T57" fmla="*/ 1781 h 1890"/>
                  <a:gd name="T58" fmla="*/ 302 w 429"/>
                  <a:gd name="T59" fmla="*/ 1734 h 1890"/>
                  <a:gd name="T60" fmla="*/ 271 w 429"/>
                  <a:gd name="T61" fmla="*/ 1682 h 1890"/>
                  <a:gd name="T62" fmla="*/ 231 w 429"/>
                  <a:gd name="T63" fmla="*/ 1651 h 1890"/>
                  <a:gd name="T64" fmla="*/ 193 w 429"/>
                  <a:gd name="T65" fmla="*/ 1604 h 1890"/>
                  <a:gd name="T66" fmla="*/ 172 w 429"/>
                  <a:gd name="T67" fmla="*/ 1556 h 1890"/>
                  <a:gd name="T68" fmla="*/ 154 w 429"/>
                  <a:gd name="T69" fmla="*/ 1491 h 1890"/>
                  <a:gd name="T70" fmla="*/ 136 w 429"/>
                  <a:gd name="T71" fmla="*/ 1356 h 1890"/>
                  <a:gd name="T72" fmla="*/ 134 w 429"/>
                  <a:gd name="T73" fmla="*/ 1085 h 1890"/>
                  <a:gd name="T74" fmla="*/ 153 w 429"/>
                  <a:gd name="T75" fmla="*/ 893 h 1890"/>
                  <a:gd name="T76" fmla="*/ 170 w 429"/>
                  <a:gd name="T77" fmla="*/ 728 h 1890"/>
                  <a:gd name="T78" fmla="*/ 241 w 429"/>
                  <a:gd name="T79" fmla="*/ 547 h 1890"/>
                  <a:gd name="T80" fmla="*/ 287 w 429"/>
                  <a:gd name="T81" fmla="*/ 450 h 1890"/>
                  <a:gd name="T82" fmla="*/ 313 w 429"/>
                  <a:gd name="T83" fmla="*/ 415 h 1890"/>
                  <a:gd name="T84" fmla="*/ 340 w 429"/>
                  <a:gd name="T85" fmla="*/ 397 h 1890"/>
                  <a:gd name="T86" fmla="*/ 356 w 429"/>
                  <a:gd name="T87" fmla="*/ 355 h 1890"/>
                  <a:gd name="T88" fmla="*/ 393 w 429"/>
                  <a:gd name="T89" fmla="*/ 297 h 1890"/>
                  <a:gd name="T90" fmla="*/ 398 w 429"/>
                  <a:gd name="T91" fmla="*/ 255 h 1890"/>
                  <a:gd name="T92" fmla="*/ 386 w 429"/>
                  <a:gd name="T93" fmla="*/ 230 h 1890"/>
                  <a:gd name="T94" fmla="*/ 389 w 429"/>
                  <a:gd name="T95" fmla="*/ 219 h 1890"/>
                  <a:gd name="T96" fmla="*/ 423 w 429"/>
                  <a:gd name="T97" fmla="*/ 187 h 1890"/>
                  <a:gd name="T98" fmla="*/ 429 w 429"/>
                  <a:gd name="T99" fmla="*/ 181 h 1890"/>
                  <a:gd name="T100" fmla="*/ 413 w 429"/>
                  <a:gd name="T101" fmla="*/ 107 h 1890"/>
                  <a:gd name="T102" fmla="*/ 381 w 429"/>
                  <a:gd name="T103" fmla="*/ 39 h 1890"/>
                  <a:gd name="T104" fmla="*/ 353 w 429"/>
                  <a:gd name="T105" fmla="*/ 8 h 1890"/>
                  <a:gd name="T106" fmla="*/ 320 w 429"/>
                  <a:gd name="T107" fmla="*/ 1 h 1890"/>
                  <a:gd name="T108" fmla="*/ 288 w 429"/>
                  <a:gd name="T109" fmla="*/ 28 h 1890"/>
                  <a:gd name="T110" fmla="*/ 280 w 429"/>
                  <a:gd name="T111" fmla="*/ 66 h 18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29" h="1890">
                    <a:moveTo>
                      <a:pt x="280" y="66"/>
                    </a:moveTo>
                    <a:lnTo>
                      <a:pt x="286" y="111"/>
                    </a:lnTo>
                    <a:lnTo>
                      <a:pt x="280" y="119"/>
                    </a:lnTo>
                    <a:lnTo>
                      <a:pt x="276" y="129"/>
                    </a:lnTo>
                    <a:lnTo>
                      <a:pt x="272" y="139"/>
                    </a:lnTo>
                    <a:lnTo>
                      <a:pt x="266" y="151"/>
                    </a:lnTo>
                    <a:lnTo>
                      <a:pt x="257" y="179"/>
                    </a:lnTo>
                    <a:lnTo>
                      <a:pt x="246" y="209"/>
                    </a:lnTo>
                    <a:lnTo>
                      <a:pt x="234" y="244"/>
                    </a:lnTo>
                    <a:lnTo>
                      <a:pt x="221" y="280"/>
                    </a:lnTo>
                    <a:lnTo>
                      <a:pt x="214" y="298"/>
                    </a:lnTo>
                    <a:lnTo>
                      <a:pt x="205" y="315"/>
                    </a:lnTo>
                    <a:lnTo>
                      <a:pt x="196" y="333"/>
                    </a:lnTo>
                    <a:lnTo>
                      <a:pt x="188" y="352"/>
                    </a:lnTo>
                    <a:lnTo>
                      <a:pt x="177" y="369"/>
                    </a:lnTo>
                    <a:lnTo>
                      <a:pt x="166" y="384"/>
                    </a:lnTo>
                    <a:lnTo>
                      <a:pt x="155" y="399"/>
                    </a:lnTo>
                    <a:lnTo>
                      <a:pt x="145" y="412"/>
                    </a:lnTo>
                    <a:lnTo>
                      <a:pt x="122" y="437"/>
                    </a:lnTo>
                    <a:lnTo>
                      <a:pt x="99" y="461"/>
                    </a:lnTo>
                    <a:lnTo>
                      <a:pt x="87" y="473"/>
                    </a:lnTo>
                    <a:lnTo>
                      <a:pt x="77" y="484"/>
                    </a:lnTo>
                    <a:lnTo>
                      <a:pt x="67" y="497"/>
                    </a:lnTo>
                    <a:lnTo>
                      <a:pt x="57" y="510"/>
                    </a:lnTo>
                    <a:lnTo>
                      <a:pt x="48" y="524"/>
                    </a:lnTo>
                    <a:lnTo>
                      <a:pt x="40" y="539"/>
                    </a:lnTo>
                    <a:lnTo>
                      <a:pt x="32" y="556"/>
                    </a:lnTo>
                    <a:lnTo>
                      <a:pt x="26" y="574"/>
                    </a:lnTo>
                    <a:lnTo>
                      <a:pt x="25" y="580"/>
                    </a:lnTo>
                    <a:lnTo>
                      <a:pt x="24" y="589"/>
                    </a:lnTo>
                    <a:lnTo>
                      <a:pt x="24" y="601"/>
                    </a:lnTo>
                    <a:lnTo>
                      <a:pt x="24" y="615"/>
                    </a:lnTo>
                    <a:lnTo>
                      <a:pt x="25" y="653"/>
                    </a:lnTo>
                    <a:lnTo>
                      <a:pt x="27" y="700"/>
                    </a:lnTo>
                    <a:lnTo>
                      <a:pt x="30" y="756"/>
                    </a:lnTo>
                    <a:lnTo>
                      <a:pt x="34" y="822"/>
                    </a:lnTo>
                    <a:lnTo>
                      <a:pt x="36" y="895"/>
                    </a:lnTo>
                    <a:lnTo>
                      <a:pt x="38" y="975"/>
                    </a:lnTo>
                    <a:lnTo>
                      <a:pt x="38" y="1026"/>
                    </a:lnTo>
                    <a:lnTo>
                      <a:pt x="38" y="1072"/>
                    </a:lnTo>
                    <a:lnTo>
                      <a:pt x="37" y="1115"/>
                    </a:lnTo>
                    <a:lnTo>
                      <a:pt x="35" y="1154"/>
                    </a:lnTo>
                    <a:lnTo>
                      <a:pt x="32" y="1190"/>
                    </a:lnTo>
                    <a:lnTo>
                      <a:pt x="29" y="1222"/>
                    </a:lnTo>
                    <a:lnTo>
                      <a:pt x="26" y="1252"/>
                    </a:lnTo>
                    <a:lnTo>
                      <a:pt x="22" y="1280"/>
                    </a:lnTo>
                    <a:lnTo>
                      <a:pt x="15" y="1331"/>
                    </a:lnTo>
                    <a:lnTo>
                      <a:pt x="8" y="1377"/>
                    </a:lnTo>
                    <a:lnTo>
                      <a:pt x="6" y="1400"/>
                    </a:lnTo>
                    <a:lnTo>
                      <a:pt x="2" y="1422"/>
                    </a:lnTo>
                    <a:lnTo>
                      <a:pt x="1" y="1444"/>
                    </a:lnTo>
                    <a:lnTo>
                      <a:pt x="0" y="1468"/>
                    </a:lnTo>
                    <a:lnTo>
                      <a:pt x="0" y="1487"/>
                    </a:lnTo>
                    <a:lnTo>
                      <a:pt x="2" y="1507"/>
                    </a:lnTo>
                    <a:lnTo>
                      <a:pt x="6" y="1526"/>
                    </a:lnTo>
                    <a:lnTo>
                      <a:pt x="10" y="1544"/>
                    </a:lnTo>
                    <a:lnTo>
                      <a:pt x="17" y="1576"/>
                    </a:lnTo>
                    <a:lnTo>
                      <a:pt x="22" y="1594"/>
                    </a:lnTo>
                    <a:lnTo>
                      <a:pt x="23" y="1601"/>
                    </a:lnTo>
                    <a:lnTo>
                      <a:pt x="22" y="1611"/>
                    </a:lnTo>
                    <a:lnTo>
                      <a:pt x="20" y="1622"/>
                    </a:lnTo>
                    <a:lnTo>
                      <a:pt x="17" y="1633"/>
                    </a:lnTo>
                    <a:lnTo>
                      <a:pt x="15" y="1646"/>
                    </a:lnTo>
                    <a:lnTo>
                      <a:pt x="13" y="1659"/>
                    </a:lnTo>
                    <a:lnTo>
                      <a:pt x="12" y="1671"/>
                    </a:lnTo>
                    <a:lnTo>
                      <a:pt x="12" y="1686"/>
                    </a:lnTo>
                    <a:lnTo>
                      <a:pt x="13" y="1692"/>
                    </a:lnTo>
                    <a:lnTo>
                      <a:pt x="15" y="1698"/>
                    </a:lnTo>
                    <a:lnTo>
                      <a:pt x="17" y="1705"/>
                    </a:lnTo>
                    <a:lnTo>
                      <a:pt x="20" y="1711"/>
                    </a:lnTo>
                    <a:lnTo>
                      <a:pt x="24" y="1718"/>
                    </a:lnTo>
                    <a:lnTo>
                      <a:pt x="28" y="1723"/>
                    </a:lnTo>
                    <a:lnTo>
                      <a:pt x="34" y="1730"/>
                    </a:lnTo>
                    <a:lnTo>
                      <a:pt x="41" y="1735"/>
                    </a:lnTo>
                    <a:lnTo>
                      <a:pt x="49" y="1740"/>
                    </a:lnTo>
                    <a:lnTo>
                      <a:pt x="57" y="1745"/>
                    </a:lnTo>
                    <a:lnTo>
                      <a:pt x="67" y="1749"/>
                    </a:lnTo>
                    <a:lnTo>
                      <a:pt x="78" y="1753"/>
                    </a:lnTo>
                    <a:lnTo>
                      <a:pt x="91" y="1758"/>
                    </a:lnTo>
                    <a:lnTo>
                      <a:pt x="105" y="1761"/>
                    </a:lnTo>
                    <a:lnTo>
                      <a:pt x="120" y="1763"/>
                    </a:lnTo>
                    <a:lnTo>
                      <a:pt x="137" y="1765"/>
                    </a:lnTo>
                    <a:lnTo>
                      <a:pt x="140" y="1765"/>
                    </a:lnTo>
                    <a:lnTo>
                      <a:pt x="144" y="1764"/>
                    </a:lnTo>
                    <a:lnTo>
                      <a:pt x="145" y="1763"/>
                    </a:lnTo>
                    <a:lnTo>
                      <a:pt x="146" y="1760"/>
                    </a:lnTo>
                    <a:lnTo>
                      <a:pt x="144" y="1752"/>
                    </a:lnTo>
                    <a:lnTo>
                      <a:pt x="139" y="1744"/>
                    </a:lnTo>
                    <a:lnTo>
                      <a:pt x="128" y="1726"/>
                    </a:lnTo>
                    <a:lnTo>
                      <a:pt x="122" y="1718"/>
                    </a:lnTo>
                    <a:lnTo>
                      <a:pt x="134" y="1725"/>
                    </a:lnTo>
                    <a:lnTo>
                      <a:pt x="147" y="1735"/>
                    </a:lnTo>
                    <a:lnTo>
                      <a:pt x="161" y="1747"/>
                    </a:lnTo>
                    <a:lnTo>
                      <a:pt x="176" y="1761"/>
                    </a:lnTo>
                    <a:lnTo>
                      <a:pt x="206" y="1792"/>
                    </a:lnTo>
                    <a:lnTo>
                      <a:pt x="235" y="1825"/>
                    </a:lnTo>
                    <a:lnTo>
                      <a:pt x="263" y="1854"/>
                    </a:lnTo>
                    <a:lnTo>
                      <a:pt x="287" y="1876"/>
                    </a:lnTo>
                    <a:lnTo>
                      <a:pt x="297" y="1885"/>
                    </a:lnTo>
                    <a:lnTo>
                      <a:pt x="305" y="1889"/>
                    </a:lnTo>
                    <a:lnTo>
                      <a:pt x="310" y="1890"/>
                    </a:lnTo>
                    <a:lnTo>
                      <a:pt x="313" y="1890"/>
                    </a:lnTo>
                    <a:lnTo>
                      <a:pt x="315" y="1890"/>
                    </a:lnTo>
                    <a:lnTo>
                      <a:pt x="317" y="1888"/>
                    </a:lnTo>
                    <a:lnTo>
                      <a:pt x="320" y="1882"/>
                    </a:lnTo>
                    <a:lnTo>
                      <a:pt x="325" y="1871"/>
                    </a:lnTo>
                    <a:lnTo>
                      <a:pt x="329" y="1857"/>
                    </a:lnTo>
                    <a:lnTo>
                      <a:pt x="332" y="1841"/>
                    </a:lnTo>
                    <a:lnTo>
                      <a:pt x="335" y="1824"/>
                    </a:lnTo>
                    <a:lnTo>
                      <a:pt x="336" y="1810"/>
                    </a:lnTo>
                    <a:lnTo>
                      <a:pt x="336" y="1803"/>
                    </a:lnTo>
                    <a:lnTo>
                      <a:pt x="335" y="1798"/>
                    </a:lnTo>
                    <a:lnTo>
                      <a:pt x="334" y="1793"/>
                    </a:lnTo>
                    <a:lnTo>
                      <a:pt x="332" y="1790"/>
                    </a:lnTo>
                    <a:lnTo>
                      <a:pt x="329" y="1787"/>
                    </a:lnTo>
                    <a:lnTo>
                      <a:pt x="326" y="1781"/>
                    </a:lnTo>
                    <a:lnTo>
                      <a:pt x="322" y="1776"/>
                    </a:lnTo>
                    <a:lnTo>
                      <a:pt x="318" y="1769"/>
                    </a:lnTo>
                    <a:lnTo>
                      <a:pt x="311" y="1752"/>
                    </a:lnTo>
                    <a:lnTo>
                      <a:pt x="302" y="1734"/>
                    </a:lnTo>
                    <a:lnTo>
                      <a:pt x="293" y="1715"/>
                    </a:lnTo>
                    <a:lnTo>
                      <a:pt x="283" y="1697"/>
                    </a:lnTo>
                    <a:lnTo>
                      <a:pt x="277" y="1690"/>
                    </a:lnTo>
                    <a:lnTo>
                      <a:pt x="271" y="1682"/>
                    </a:lnTo>
                    <a:lnTo>
                      <a:pt x="264" y="1676"/>
                    </a:lnTo>
                    <a:lnTo>
                      <a:pt x="258" y="1671"/>
                    </a:lnTo>
                    <a:lnTo>
                      <a:pt x="244" y="1662"/>
                    </a:lnTo>
                    <a:lnTo>
                      <a:pt x="231" y="1651"/>
                    </a:lnTo>
                    <a:lnTo>
                      <a:pt x="218" y="1638"/>
                    </a:lnTo>
                    <a:lnTo>
                      <a:pt x="205" y="1622"/>
                    </a:lnTo>
                    <a:lnTo>
                      <a:pt x="200" y="1613"/>
                    </a:lnTo>
                    <a:lnTo>
                      <a:pt x="193" y="1604"/>
                    </a:lnTo>
                    <a:lnTo>
                      <a:pt x="188" y="1593"/>
                    </a:lnTo>
                    <a:lnTo>
                      <a:pt x="182" y="1582"/>
                    </a:lnTo>
                    <a:lnTo>
                      <a:pt x="177" y="1569"/>
                    </a:lnTo>
                    <a:lnTo>
                      <a:pt x="172" y="1556"/>
                    </a:lnTo>
                    <a:lnTo>
                      <a:pt x="167" y="1541"/>
                    </a:lnTo>
                    <a:lnTo>
                      <a:pt x="163" y="1526"/>
                    </a:lnTo>
                    <a:lnTo>
                      <a:pt x="159" y="1510"/>
                    </a:lnTo>
                    <a:lnTo>
                      <a:pt x="154" y="1491"/>
                    </a:lnTo>
                    <a:lnTo>
                      <a:pt x="150" y="1472"/>
                    </a:lnTo>
                    <a:lnTo>
                      <a:pt x="147" y="1452"/>
                    </a:lnTo>
                    <a:lnTo>
                      <a:pt x="140" y="1406"/>
                    </a:lnTo>
                    <a:lnTo>
                      <a:pt x="136" y="1356"/>
                    </a:lnTo>
                    <a:lnTo>
                      <a:pt x="133" y="1298"/>
                    </a:lnTo>
                    <a:lnTo>
                      <a:pt x="132" y="1235"/>
                    </a:lnTo>
                    <a:lnTo>
                      <a:pt x="132" y="1164"/>
                    </a:lnTo>
                    <a:lnTo>
                      <a:pt x="134" y="1085"/>
                    </a:lnTo>
                    <a:lnTo>
                      <a:pt x="136" y="1058"/>
                    </a:lnTo>
                    <a:lnTo>
                      <a:pt x="140" y="1013"/>
                    </a:lnTo>
                    <a:lnTo>
                      <a:pt x="147" y="955"/>
                    </a:lnTo>
                    <a:lnTo>
                      <a:pt x="153" y="893"/>
                    </a:lnTo>
                    <a:lnTo>
                      <a:pt x="161" y="832"/>
                    </a:lnTo>
                    <a:lnTo>
                      <a:pt x="166" y="780"/>
                    </a:lnTo>
                    <a:lnTo>
                      <a:pt x="170" y="743"/>
                    </a:lnTo>
                    <a:lnTo>
                      <a:pt x="170" y="728"/>
                    </a:lnTo>
                    <a:lnTo>
                      <a:pt x="184" y="696"/>
                    </a:lnTo>
                    <a:lnTo>
                      <a:pt x="201" y="653"/>
                    </a:lnTo>
                    <a:lnTo>
                      <a:pt x="219" y="601"/>
                    </a:lnTo>
                    <a:lnTo>
                      <a:pt x="241" y="547"/>
                    </a:lnTo>
                    <a:lnTo>
                      <a:pt x="251" y="520"/>
                    </a:lnTo>
                    <a:lnTo>
                      <a:pt x="263" y="495"/>
                    </a:lnTo>
                    <a:lnTo>
                      <a:pt x="275" y="471"/>
                    </a:lnTo>
                    <a:lnTo>
                      <a:pt x="287" y="450"/>
                    </a:lnTo>
                    <a:lnTo>
                      <a:pt x="293" y="440"/>
                    </a:lnTo>
                    <a:lnTo>
                      <a:pt x="300" y="431"/>
                    </a:lnTo>
                    <a:lnTo>
                      <a:pt x="306" y="423"/>
                    </a:lnTo>
                    <a:lnTo>
                      <a:pt x="313" y="415"/>
                    </a:lnTo>
                    <a:lnTo>
                      <a:pt x="319" y="409"/>
                    </a:lnTo>
                    <a:lnTo>
                      <a:pt x="326" y="404"/>
                    </a:lnTo>
                    <a:lnTo>
                      <a:pt x="332" y="400"/>
                    </a:lnTo>
                    <a:lnTo>
                      <a:pt x="340" y="397"/>
                    </a:lnTo>
                    <a:lnTo>
                      <a:pt x="341" y="386"/>
                    </a:lnTo>
                    <a:lnTo>
                      <a:pt x="345" y="376"/>
                    </a:lnTo>
                    <a:lnTo>
                      <a:pt x="349" y="365"/>
                    </a:lnTo>
                    <a:lnTo>
                      <a:pt x="356" y="355"/>
                    </a:lnTo>
                    <a:lnTo>
                      <a:pt x="369" y="336"/>
                    </a:lnTo>
                    <a:lnTo>
                      <a:pt x="382" y="317"/>
                    </a:lnTo>
                    <a:lnTo>
                      <a:pt x="388" y="308"/>
                    </a:lnTo>
                    <a:lnTo>
                      <a:pt x="393" y="297"/>
                    </a:lnTo>
                    <a:lnTo>
                      <a:pt x="397" y="287"/>
                    </a:lnTo>
                    <a:lnTo>
                      <a:pt x="399" y="276"/>
                    </a:lnTo>
                    <a:lnTo>
                      <a:pt x="399" y="266"/>
                    </a:lnTo>
                    <a:lnTo>
                      <a:pt x="398" y="255"/>
                    </a:lnTo>
                    <a:lnTo>
                      <a:pt x="396" y="248"/>
                    </a:lnTo>
                    <a:lnTo>
                      <a:pt x="394" y="243"/>
                    </a:lnTo>
                    <a:lnTo>
                      <a:pt x="390" y="236"/>
                    </a:lnTo>
                    <a:lnTo>
                      <a:pt x="386" y="230"/>
                    </a:lnTo>
                    <a:lnTo>
                      <a:pt x="386" y="228"/>
                    </a:lnTo>
                    <a:lnTo>
                      <a:pt x="386" y="226"/>
                    </a:lnTo>
                    <a:lnTo>
                      <a:pt x="387" y="222"/>
                    </a:lnTo>
                    <a:lnTo>
                      <a:pt x="389" y="219"/>
                    </a:lnTo>
                    <a:lnTo>
                      <a:pt x="395" y="213"/>
                    </a:lnTo>
                    <a:lnTo>
                      <a:pt x="401" y="205"/>
                    </a:lnTo>
                    <a:lnTo>
                      <a:pt x="414" y="193"/>
                    </a:lnTo>
                    <a:lnTo>
                      <a:pt x="423" y="187"/>
                    </a:lnTo>
                    <a:lnTo>
                      <a:pt x="425" y="189"/>
                    </a:lnTo>
                    <a:lnTo>
                      <a:pt x="427" y="188"/>
                    </a:lnTo>
                    <a:lnTo>
                      <a:pt x="429" y="186"/>
                    </a:lnTo>
                    <a:lnTo>
                      <a:pt x="429" y="181"/>
                    </a:lnTo>
                    <a:lnTo>
                      <a:pt x="429" y="169"/>
                    </a:lnTo>
                    <a:lnTo>
                      <a:pt x="426" y="151"/>
                    </a:lnTo>
                    <a:lnTo>
                      <a:pt x="421" y="130"/>
                    </a:lnTo>
                    <a:lnTo>
                      <a:pt x="413" y="107"/>
                    </a:lnTo>
                    <a:lnTo>
                      <a:pt x="403" y="83"/>
                    </a:lnTo>
                    <a:lnTo>
                      <a:pt x="393" y="61"/>
                    </a:lnTo>
                    <a:lnTo>
                      <a:pt x="387" y="50"/>
                    </a:lnTo>
                    <a:lnTo>
                      <a:pt x="381" y="39"/>
                    </a:lnTo>
                    <a:lnTo>
                      <a:pt x="374" y="29"/>
                    </a:lnTo>
                    <a:lnTo>
                      <a:pt x="367" y="21"/>
                    </a:lnTo>
                    <a:lnTo>
                      <a:pt x="360" y="14"/>
                    </a:lnTo>
                    <a:lnTo>
                      <a:pt x="353" y="8"/>
                    </a:lnTo>
                    <a:lnTo>
                      <a:pt x="345" y="4"/>
                    </a:lnTo>
                    <a:lnTo>
                      <a:pt x="336" y="0"/>
                    </a:lnTo>
                    <a:lnTo>
                      <a:pt x="329" y="0"/>
                    </a:lnTo>
                    <a:lnTo>
                      <a:pt x="320" y="1"/>
                    </a:lnTo>
                    <a:lnTo>
                      <a:pt x="313" y="4"/>
                    </a:lnTo>
                    <a:lnTo>
                      <a:pt x="304" y="10"/>
                    </a:lnTo>
                    <a:lnTo>
                      <a:pt x="296" y="18"/>
                    </a:lnTo>
                    <a:lnTo>
                      <a:pt x="288" y="28"/>
                    </a:lnTo>
                    <a:lnTo>
                      <a:pt x="279" y="41"/>
                    </a:lnTo>
                    <a:lnTo>
                      <a:pt x="271" y="59"/>
                    </a:lnTo>
                    <a:lnTo>
                      <a:pt x="275" y="63"/>
                    </a:lnTo>
                    <a:lnTo>
                      <a:pt x="280" y="66"/>
                    </a:lnTo>
                    <a:close/>
                  </a:path>
                </a:pathLst>
              </a:custGeom>
              <a:solidFill>
                <a:srgbClr val="E6BDB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8" name="Freeform 373">
                <a:extLst>
                  <a:ext uri="{FF2B5EF4-FFF2-40B4-BE49-F238E27FC236}">
                    <a16:creationId xmlns:a16="http://schemas.microsoft.com/office/drawing/2014/main" id="{521D4809-255D-4AC3-9B39-5FD1CA3919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8" y="1232"/>
                <a:ext cx="51" cy="55"/>
              </a:xfrm>
              <a:custGeom>
                <a:avLst/>
                <a:gdLst>
                  <a:gd name="T0" fmla="*/ 33 w 204"/>
                  <a:gd name="T1" fmla="*/ 19 h 222"/>
                  <a:gd name="T2" fmla="*/ 0 w 204"/>
                  <a:gd name="T3" fmla="*/ 7 h 222"/>
                  <a:gd name="T4" fmla="*/ 6 w 204"/>
                  <a:gd name="T5" fmla="*/ 3 h 222"/>
                  <a:gd name="T6" fmla="*/ 13 w 204"/>
                  <a:gd name="T7" fmla="*/ 1 h 222"/>
                  <a:gd name="T8" fmla="*/ 22 w 204"/>
                  <a:gd name="T9" fmla="*/ 0 h 222"/>
                  <a:gd name="T10" fmla="*/ 30 w 204"/>
                  <a:gd name="T11" fmla="*/ 1 h 222"/>
                  <a:gd name="T12" fmla="*/ 41 w 204"/>
                  <a:gd name="T13" fmla="*/ 3 h 222"/>
                  <a:gd name="T14" fmla="*/ 53 w 204"/>
                  <a:gd name="T15" fmla="*/ 7 h 222"/>
                  <a:gd name="T16" fmla="*/ 65 w 204"/>
                  <a:gd name="T17" fmla="*/ 12 h 222"/>
                  <a:gd name="T18" fmla="*/ 77 w 204"/>
                  <a:gd name="T19" fmla="*/ 18 h 222"/>
                  <a:gd name="T20" fmla="*/ 90 w 204"/>
                  <a:gd name="T21" fmla="*/ 26 h 222"/>
                  <a:gd name="T22" fmla="*/ 103 w 204"/>
                  <a:gd name="T23" fmla="*/ 33 h 222"/>
                  <a:gd name="T24" fmla="*/ 116 w 204"/>
                  <a:gd name="T25" fmla="*/ 43 h 222"/>
                  <a:gd name="T26" fmla="*/ 127 w 204"/>
                  <a:gd name="T27" fmla="*/ 53 h 222"/>
                  <a:gd name="T28" fmla="*/ 139 w 204"/>
                  <a:gd name="T29" fmla="*/ 62 h 222"/>
                  <a:gd name="T30" fmla="*/ 151 w 204"/>
                  <a:gd name="T31" fmla="*/ 74 h 222"/>
                  <a:gd name="T32" fmla="*/ 162 w 204"/>
                  <a:gd name="T33" fmla="*/ 85 h 222"/>
                  <a:gd name="T34" fmla="*/ 173 w 204"/>
                  <a:gd name="T35" fmla="*/ 97 h 222"/>
                  <a:gd name="T36" fmla="*/ 181 w 204"/>
                  <a:gd name="T37" fmla="*/ 108 h 222"/>
                  <a:gd name="T38" fmla="*/ 189 w 204"/>
                  <a:gd name="T39" fmla="*/ 120 h 222"/>
                  <a:gd name="T40" fmla="*/ 195 w 204"/>
                  <a:gd name="T41" fmla="*/ 131 h 222"/>
                  <a:gd name="T42" fmla="*/ 200 w 204"/>
                  <a:gd name="T43" fmla="*/ 142 h 222"/>
                  <a:gd name="T44" fmla="*/ 203 w 204"/>
                  <a:gd name="T45" fmla="*/ 154 h 222"/>
                  <a:gd name="T46" fmla="*/ 204 w 204"/>
                  <a:gd name="T47" fmla="*/ 165 h 222"/>
                  <a:gd name="T48" fmla="*/ 203 w 204"/>
                  <a:gd name="T49" fmla="*/ 175 h 222"/>
                  <a:gd name="T50" fmla="*/ 200 w 204"/>
                  <a:gd name="T51" fmla="*/ 184 h 222"/>
                  <a:gd name="T52" fmla="*/ 194 w 204"/>
                  <a:gd name="T53" fmla="*/ 193 h 222"/>
                  <a:gd name="T54" fmla="*/ 186 w 204"/>
                  <a:gd name="T55" fmla="*/ 200 h 222"/>
                  <a:gd name="T56" fmla="*/ 175 w 204"/>
                  <a:gd name="T57" fmla="*/ 207 h 222"/>
                  <a:gd name="T58" fmla="*/ 161 w 204"/>
                  <a:gd name="T59" fmla="*/ 213 h 222"/>
                  <a:gd name="T60" fmla="*/ 145 w 204"/>
                  <a:gd name="T61" fmla="*/ 218 h 222"/>
                  <a:gd name="T62" fmla="*/ 124 w 204"/>
                  <a:gd name="T63" fmla="*/ 221 h 222"/>
                  <a:gd name="T64" fmla="*/ 101 w 204"/>
                  <a:gd name="T65" fmla="*/ 222 h 222"/>
                  <a:gd name="T66" fmla="*/ 74 w 204"/>
                  <a:gd name="T67" fmla="*/ 222 h 222"/>
                  <a:gd name="T68" fmla="*/ 74 w 204"/>
                  <a:gd name="T69" fmla="*/ 212 h 222"/>
                  <a:gd name="T70" fmla="*/ 77 w 204"/>
                  <a:gd name="T71" fmla="*/ 187 h 222"/>
                  <a:gd name="T72" fmla="*/ 80 w 204"/>
                  <a:gd name="T73" fmla="*/ 151 h 222"/>
                  <a:gd name="T74" fmla="*/ 85 w 204"/>
                  <a:gd name="T75" fmla="*/ 109 h 222"/>
                  <a:gd name="T76" fmla="*/ 85 w 204"/>
                  <a:gd name="T77" fmla="*/ 104 h 222"/>
                  <a:gd name="T78" fmla="*/ 83 w 204"/>
                  <a:gd name="T79" fmla="*/ 100 h 222"/>
                  <a:gd name="T80" fmla="*/ 81 w 204"/>
                  <a:gd name="T81" fmla="*/ 96 h 222"/>
                  <a:gd name="T82" fmla="*/ 79 w 204"/>
                  <a:gd name="T83" fmla="*/ 92 h 222"/>
                  <a:gd name="T84" fmla="*/ 71 w 204"/>
                  <a:gd name="T85" fmla="*/ 84 h 222"/>
                  <a:gd name="T86" fmla="*/ 64 w 204"/>
                  <a:gd name="T87" fmla="*/ 76 h 222"/>
                  <a:gd name="T88" fmla="*/ 61 w 204"/>
                  <a:gd name="T89" fmla="*/ 73 h 222"/>
                  <a:gd name="T90" fmla="*/ 58 w 204"/>
                  <a:gd name="T91" fmla="*/ 69 h 222"/>
                  <a:gd name="T92" fmla="*/ 56 w 204"/>
                  <a:gd name="T93" fmla="*/ 66 h 222"/>
                  <a:gd name="T94" fmla="*/ 56 w 204"/>
                  <a:gd name="T95" fmla="*/ 61 h 222"/>
                  <a:gd name="T96" fmla="*/ 56 w 204"/>
                  <a:gd name="T97" fmla="*/ 57 h 222"/>
                  <a:gd name="T98" fmla="*/ 58 w 204"/>
                  <a:gd name="T99" fmla="*/ 52 h 222"/>
                  <a:gd name="T100" fmla="*/ 63 w 204"/>
                  <a:gd name="T101" fmla="*/ 47 h 222"/>
                  <a:gd name="T102" fmla="*/ 68 w 204"/>
                  <a:gd name="T103" fmla="*/ 42 h 222"/>
                  <a:gd name="T104" fmla="*/ 69 w 204"/>
                  <a:gd name="T105" fmla="*/ 41 h 222"/>
                  <a:gd name="T106" fmla="*/ 69 w 204"/>
                  <a:gd name="T107" fmla="*/ 39 h 222"/>
                  <a:gd name="T108" fmla="*/ 68 w 204"/>
                  <a:gd name="T109" fmla="*/ 38 h 222"/>
                  <a:gd name="T110" fmla="*/ 66 w 204"/>
                  <a:gd name="T111" fmla="*/ 35 h 222"/>
                  <a:gd name="T112" fmla="*/ 60 w 204"/>
                  <a:gd name="T113" fmla="*/ 32 h 222"/>
                  <a:gd name="T114" fmla="*/ 52 w 204"/>
                  <a:gd name="T115" fmla="*/ 29 h 222"/>
                  <a:gd name="T116" fmla="*/ 38 w 204"/>
                  <a:gd name="T117" fmla="*/ 22 h 222"/>
                  <a:gd name="T118" fmla="*/ 33 w 204"/>
                  <a:gd name="T119" fmla="*/ 19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04" h="222">
                    <a:moveTo>
                      <a:pt x="33" y="19"/>
                    </a:moveTo>
                    <a:lnTo>
                      <a:pt x="0" y="7"/>
                    </a:lnTo>
                    <a:lnTo>
                      <a:pt x="6" y="3"/>
                    </a:lnTo>
                    <a:lnTo>
                      <a:pt x="13" y="1"/>
                    </a:lnTo>
                    <a:lnTo>
                      <a:pt x="22" y="0"/>
                    </a:lnTo>
                    <a:lnTo>
                      <a:pt x="30" y="1"/>
                    </a:lnTo>
                    <a:lnTo>
                      <a:pt x="41" y="3"/>
                    </a:lnTo>
                    <a:lnTo>
                      <a:pt x="53" y="7"/>
                    </a:lnTo>
                    <a:lnTo>
                      <a:pt x="65" y="12"/>
                    </a:lnTo>
                    <a:lnTo>
                      <a:pt x="77" y="18"/>
                    </a:lnTo>
                    <a:lnTo>
                      <a:pt x="90" y="26"/>
                    </a:lnTo>
                    <a:lnTo>
                      <a:pt x="103" y="33"/>
                    </a:lnTo>
                    <a:lnTo>
                      <a:pt x="116" y="43"/>
                    </a:lnTo>
                    <a:lnTo>
                      <a:pt x="127" y="53"/>
                    </a:lnTo>
                    <a:lnTo>
                      <a:pt x="139" y="62"/>
                    </a:lnTo>
                    <a:lnTo>
                      <a:pt x="151" y="74"/>
                    </a:lnTo>
                    <a:lnTo>
                      <a:pt x="162" y="85"/>
                    </a:lnTo>
                    <a:lnTo>
                      <a:pt x="173" y="97"/>
                    </a:lnTo>
                    <a:lnTo>
                      <a:pt x="181" y="108"/>
                    </a:lnTo>
                    <a:lnTo>
                      <a:pt x="189" y="120"/>
                    </a:lnTo>
                    <a:lnTo>
                      <a:pt x="195" y="131"/>
                    </a:lnTo>
                    <a:lnTo>
                      <a:pt x="200" y="142"/>
                    </a:lnTo>
                    <a:lnTo>
                      <a:pt x="203" y="154"/>
                    </a:lnTo>
                    <a:lnTo>
                      <a:pt x="204" y="165"/>
                    </a:lnTo>
                    <a:lnTo>
                      <a:pt x="203" y="175"/>
                    </a:lnTo>
                    <a:lnTo>
                      <a:pt x="200" y="184"/>
                    </a:lnTo>
                    <a:lnTo>
                      <a:pt x="194" y="193"/>
                    </a:lnTo>
                    <a:lnTo>
                      <a:pt x="186" y="200"/>
                    </a:lnTo>
                    <a:lnTo>
                      <a:pt x="175" y="207"/>
                    </a:lnTo>
                    <a:lnTo>
                      <a:pt x="161" y="213"/>
                    </a:lnTo>
                    <a:lnTo>
                      <a:pt x="145" y="218"/>
                    </a:lnTo>
                    <a:lnTo>
                      <a:pt x="124" y="221"/>
                    </a:lnTo>
                    <a:lnTo>
                      <a:pt x="101" y="222"/>
                    </a:lnTo>
                    <a:lnTo>
                      <a:pt x="74" y="222"/>
                    </a:lnTo>
                    <a:lnTo>
                      <a:pt x="74" y="212"/>
                    </a:lnTo>
                    <a:lnTo>
                      <a:pt x="77" y="187"/>
                    </a:lnTo>
                    <a:lnTo>
                      <a:pt x="80" y="151"/>
                    </a:lnTo>
                    <a:lnTo>
                      <a:pt x="85" y="109"/>
                    </a:lnTo>
                    <a:lnTo>
                      <a:pt x="85" y="104"/>
                    </a:lnTo>
                    <a:lnTo>
                      <a:pt x="83" y="100"/>
                    </a:lnTo>
                    <a:lnTo>
                      <a:pt x="81" y="96"/>
                    </a:lnTo>
                    <a:lnTo>
                      <a:pt x="79" y="92"/>
                    </a:lnTo>
                    <a:lnTo>
                      <a:pt x="71" y="84"/>
                    </a:lnTo>
                    <a:lnTo>
                      <a:pt x="64" y="76"/>
                    </a:lnTo>
                    <a:lnTo>
                      <a:pt x="61" y="73"/>
                    </a:lnTo>
                    <a:lnTo>
                      <a:pt x="58" y="69"/>
                    </a:lnTo>
                    <a:lnTo>
                      <a:pt x="56" y="66"/>
                    </a:lnTo>
                    <a:lnTo>
                      <a:pt x="56" y="61"/>
                    </a:lnTo>
                    <a:lnTo>
                      <a:pt x="56" y="57"/>
                    </a:lnTo>
                    <a:lnTo>
                      <a:pt x="58" y="52"/>
                    </a:lnTo>
                    <a:lnTo>
                      <a:pt x="63" y="47"/>
                    </a:lnTo>
                    <a:lnTo>
                      <a:pt x="68" y="42"/>
                    </a:lnTo>
                    <a:lnTo>
                      <a:pt x="69" y="41"/>
                    </a:lnTo>
                    <a:lnTo>
                      <a:pt x="69" y="39"/>
                    </a:lnTo>
                    <a:lnTo>
                      <a:pt x="68" y="38"/>
                    </a:lnTo>
                    <a:lnTo>
                      <a:pt x="66" y="35"/>
                    </a:lnTo>
                    <a:lnTo>
                      <a:pt x="60" y="32"/>
                    </a:lnTo>
                    <a:lnTo>
                      <a:pt x="52" y="29"/>
                    </a:lnTo>
                    <a:lnTo>
                      <a:pt x="38" y="22"/>
                    </a:lnTo>
                    <a:lnTo>
                      <a:pt x="33" y="19"/>
                    </a:lnTo>
                    <a:close/>
                  </a:path>
                </a:pathLst>
              </a:custGeom>
              <a:solidFill>
                <a:srgbClr val="606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69" name="Freeform 374">
                <a:extLst>
                  <a:ext uri="{FF2B5EF4-FFF2-40B4-BE49-F238E27FC236}">
                    <a16:creationId xmlns:a16="http://schemas.microsoft.com/office/drawing/2014/main" id="{00F21481-CA60-42BC-834F-FDE87BB5BF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7" y="1186"/>
                <a:ext cx="28" cy="36"/>
              </a:xfrm>
              <a:custGeom>
                <a:avLst/>
                <a:gdLst>
                  <a:gd name="T0" fmla="*/ 25 w 108"/>
                  <a:gd name="T1" fmla="*/ 0 h 143"/>
                  <a:gd name="T2" fmla="*/ 0 w 108"/>
                  <a:gd name="T3" fmla="*/ 7 h 143"/>
                  <a:gd name="T4" fmla="*/ 5 w 108"/>
                  <a:gd name="T5" fmla="*/ 17 h 143"/>
                  <a:gd name="T6" fmla="*/ 18 w 108"/>
                  <a:gd name="T7" fmla="*/ 41 h 143"/>
                  <a:gd name="T8" fmla="*/ 35 w 108"/>
                  <a:gd name="T9" fmla="*/ 71 h 143"/>
                  <a:gd name="T10" fmla="*/ 56 w 108"/>
                  <a:gd name="T11" fmla="*/ 102 h 143"/>
                  <a:gd name="T12" fmla="*/ 65 w 108"/>
                  <a:gd name="T13" fmla="*/ 116 h 143"/>
                  <a:gd name="T14" fmla="*/ 75 w 108"/>
                  <a:gd name="T15" fmla="*/ 128 h 143"/>
                  <a:gd name="T16" fmla="*/ 85 w 108"/>
                  <a:gd name="T17" fmla="*/ 136 h 143"/>
                  <a:gd name="T18" fmla="*/ 92 w 108"/>
                  <a:gd name="T19" fmla="*/ 142 h 143"/>
                  <a:gd name="T20" fmla="*/ 97 w 108"/>
                  <a:gd name="T21" fmla="*/ 143 h 143"/>
                  <a:gd name="T22" fmla="*/ 100 w 108"/>
                  <a:gd name="T23" fmla="*/ 143 h 143"/>
                  <a:gd name="T24" fmla="*/ 102 w 108"/>
                  <a:gd name="T25" fmla="*/ 142 h 143"/>
                  <a:gd name="T26" fmla="*/ 104 w 108"/>
                  <a:gd name="T27" fmla="*/ 139 h 143"/>
                  <a:gd name="T28" fmla="*/ 106 w 108"/>
                  <a:gd name="T29" fmla="*/ 135 h 143"/>
                  <a:gd name="T30" fmla="*/ 107 w 108"/>
                  <a:gd name="T31" fmla="*/ 129 h 143"/>
                  <a:gd name="T32" fmla="*/ 108 w 108"/>
                  <a:gd name="T33" fmla="*/ 121 h 143"/>
                  <a:gd name="T34" fmla="*/ 108 w 108"/>
                  <a:gd name="T35" fmla="*/ 113 h 143"/>
                  <a:gd name="T36" fmla="*/ 107 w 108"/>
                  <a:gd name="T37" fmla="*/ 106 h 143"/>
                  <a:gd name="T38" fmla="*/ 106 w 108"/>
                  <a:gd name="T39" fmla="*/ 100 h 143"/>
                  <a:gd name="T40" fmla="*/ 103 w 108"/>
                  <a:gd name="T41" fmla="*/ 96 h 143"/>
                  <a:gd name="T42" fmla="*/ 100 w 108"/>
                  <a:gd name="T43" fmla="*/ 91 h 143"/>
                  <a:gd name="T44" fmla="*/ 90 w 108"/>
                  <a:gd name="T45" fmla="*/ 83 h 143"/>
                  <a:gd name="T46" fmla="*/ 80 w 108"/>
                  <a:gd name="T47" fmla="*/ 74 h 143"/>
                  <a:gd name="T48" fmla="*/ 75 w 108"/>
                  <a:gd name="T49" fmla="*/ 69 h 143"/>
                  <a:gd name="T50" fmla="*/ 70 w 108"/>
                  <a:gd name="T51" fmla="*/ 63 h 143"/>
                  <a:gd name="T52" fmla="*/ 65 w 108"/>
                  <a:gd name="T53" fmla="*/ 57 h 143"/>
                  <a:gd name="T54" fmla="*/ 61 w 108"/>
                  <a:gd name="T55" fmla="*/ 49 h 143"/>
                  <a:gd name="T56" fmla="*/ 58 w 108"/>
                  <a:gd name="T57" fmla="*/ 39 h 143"/>
                  <a:gd name="T58" fmla="*/ 55 w 108"/>
                  <a:gd name="T59" fmla="*/ 30 h 143"/>
                  <a:gd name="T60" fmla="*/ 52 w 108"/>
                  <a:gd name="T61" fmla="*/ 18 h 143"/>
                  <a:gd name="T62" fmla="*/ 52 w 108"/>
                  <a:gd name="T63" fmla="*/ 4 h 143"/>
                  <a:gd name="T64" fmla="*/ 47 w 108"/>
                  <a:gd name="T65" fmla="*/ 2 h 143"/>
                  <a:gd name="T66" fmla="*/ 38 w 108"/>
                  <a:gd name="T67" fmla="*/ 1 h 143"/>
                  <a:gd name="T68" fmla="*/ 31 w 108"/>
                  <a:gd name="T69" fmla="*/ 0 h 143"/>
                  <a:gd name="T70" fmla="*/ 25 w 108"/>
                  <a:gd name="T71" fmla="*/ 0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08" h="143">
                    <a:moveTo>
                      <a:pt x="25" y="0"/>
                    </a:moveTo>
                    <a:lnTo>
                      <a:pt x="0" y="7"/>
                    </a:lnTo>
                    <a:lnTo>
                      <a:pt x="5" y="17"/>
                    </a:lnTo>
                    <a:lnTo>
                      <a:pt x="18" y="41"/>
                    </a:lnTo>
                    <a:lnTo>
                      <a:pt x="35" y="71"/>
                    </a:lnTo>
                    <a:lnTo>
                      <a:pt x="56" y="102"/>
                    </a:lnTo>
                    <a:lnTo>
                      <a:pt x="65" y="116"/>
                    </a:lnTo>
                    <a:lnTo>
                      <a:pt x="75" y="128"/>
                    </a:lnTo>
                    <a:lnTo>
                      <a:pt x="85" y="136"/>
                    </a:lnTo>
                    <a:lnTo>
                      <a:pt x="92" y="142"/>
                    </a:lnTo>
                    <a:lnTo>
                      <a:pt x="97" y="143"/>
                    </a:lnTo>
                    <a:lnTo>
                      <a:pt x="100" y="143"/>
                    </a:lnTo>
                    <a:lnTo>
                      <a:pt x="102" y="142"/>
                    </a:lnTo>
                    <a:lnTo>
                      <a:pt x="104" y="139"/>
                    </a:lnTo>
                    <a:lnTo>
                      <a:pt x="106" y="135"/>
                    </a:lnTo>
                    <a:lnTo>
                      <a:pt x="107" y="129"/>
                    </a:lnTo>
                    <a:lnTo>
                      <a:pt x="108" y="121"/>
                    </a:lnTo>
                    <a:lnTo>
                      <a:pt x="108" y="113"/>
                    </a:lnTo>
                    <a:lnTo>
                      <a:pt x="107" y="106"/>
                    </a:lnTo>
                    <a:lnTo>
                      <a:pt x="106" y="100"/>
                    </a:lnTo>
                    <a:lnTo>
                      <a:pt x="103" y="96"/>
                    </a:lnTo>
                    <a:lnTo>
                      <a:pt x="100" y="91"/>
                    </a:lnTo>
                    <a:lnTo>
                      <a:pt x="90" y="83"/>
                    </a:lnTo>
                    <a:lnTo>
                      <a:pt x="80" y="74"/>
                    </a:lnTo>
                    <a:lnTo>
                      <a:pt x="75" y="69"/>
                    </a:lnTo>
                    <a:lnTo>
                      <a:pt x="70" y="63"/>
                    </a:lnTo>
                    <a:lnTo>
                      <a:pt x="65" y="57"/>
                    </a:lnTo>
                    <a:lnTo>
                      <a:pt x="61" y="49"/>
                    </a:lnTo>
                    <a:lnTo>
                      <a:pt x="58" y="39"/>
                    </a:lnTo>
                    <a:lnTo>
                      <a:pt x="55" y="30"/>
                    </a:lnTo>
                    <a:lnTo>
                      <a:pt x="52" y="18"/>
                    </a:lnTo>
                    <a:lnTo>
                      <a:pt x="52" y="4"/>
                    </a:lnTo>
                    <a:lnTo>
                      <a:pt x="47" y="2"/>
                    </a:lnTo>
                    <a:lnTo>
                      <a:pt x="38" y="1"/>
                    </a:lnTo>
                    <a:lnTo>
                      <a:pt x="31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4B4B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0" name="Freeform 375">
                <a:extLst>
                  <a:ext uri="{FF2B5EF4-FFF2-40B4-BE49-F238E27FC236}">
                    <a16:creationId xmlns:a16="http://schemas.microsoft.com/office/drawing/2014/main" id="{86D8C407-AD8E-4C26-8B07-B6F5264DEA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12" y="969"/>
                <a:ext cx="54" cy="50"/>
              </a:xfrm>
              <a:custGeom>
                <a:avLst/>
                <a:gdLst>
                  <a:gd name="T0" fmla="*/ 28 w 218"/>
                  <a:gd name="T1" fmla="*/ 17 h 198"/>
                  <a:gd name="T2" fmla="*/ 62 w 218"/>
                  <a:gd name="T3" fmla="*/ 6 h 198"/>
                  <a:gd name="T4" fmla="*/ 97 w 218"/>
                  <a:gd name="T5" fmla="*/ 0 h 198"/>
                  <a:gd name="T6" fmla="*/ 130 w 218"/>
                  <a:gd name="T7" fmla="*/ 1 h 198"/>
                  <a:gd name="T8" fmla="*/ 153 w 218"/>
                  <a:gd name="T9" fmla="*/ 6 h 198"/>
                  <a:gd name="T10" fmla="*/ 167 w 218"/>
                  <a:gd name="T11" fmla="*/ 13 h 198"/>
                  <a:gd name="T12" fmla="*/ 179 w 218"/>
                  <a:gd name="T13" fmla="*/ 21 h 198"/>
                  <a:gd name="T14" fmla="*/ 191 w 218"/>
                  <a:gd name="T15" fmla="*/ 33 h 198"/>
                  <a:gd name="T16" fmla="*/ 200 w 218"/>
                  <a:gd name="T17" fmla="*/ 47 h 198"/>
                  <a:gd name="T18" fmla="*/ 208 w 218"/>
                  <a:gd name="T19" fmla="*/ 64 h 198"/>
                  <a:gd name="T20" fmla="*/ 213 w 218"/>
                  <a:gd name="T21" fmla="*/ 85 h 198"/>
                  <a:gd name="T22" fmla="*/ 217 w 218"/>
                  <a:gd name="T23" fmla="*/ 109 h 198"/>
                  <a:gd name="T24" fmla="*/ 218 w 218"/>
                  <a:gd name="T25" fmla="*/ 133 h 198"/>
                  <a:gd name="T26" fmla="*/ 214 w 218"/>
                  <a:gd name="T27" fmla="*/ 154 h 198"/>
                  <a:gd name="T28" fmla="*/ 207 w 218"/>
                  <a:gd name="T29" fmla="*/ 171 h 198"/>
                  <a:gd name="T30" fmla="*/ 196 w 218"/>
                  <a:gd name="T31" fmla="*/ 184 h 198"/>
                  <a:gd name="T32" fmla="*/ 184 w 218"/>
                  <a:gd name="T33" fmla="*/ 193 h 198"/>
                  <a:gd name="T34" fmla="*/ 169 w 218"/>
                  <a:gd name="T35" fmla="*/ 197 h 198"/>
                  <a:gd name="T36" fmla="*/ 155 w 218"/>
                  <a:gd name="T37" fmla="*/ 198 h 198"/>
                  <a:gd name="T38" fmla="*/ 140 w 218"/>
                  <a:gd name="T39" fmla="*/ 194 h 198"/>
                  <a:gd name="T40" fmla="*/ 131 w 218"/>
                  <a:gd name="T41" fmla="*/ 188 h 198"/>
                  <a:gd name="T42" fmla="*/ 131 w 218"/>
                  <a:gd name="T43" fmla="*/ 184 h 198"/>
                  <a:gd name="T44" fmla="*/ 136 w 218"/>
                  <a:gd name="T45" fmla="*/ 174 h 198"/>
                  <a:gd name="T46" fmla="*/ 142 w 218"/>
                  <a:gd name="T47" fmla="*/ 159 h 198"/>
                  <a:gd name="T48" fmla="*/ 145 w 218"/>
                  <a:gd name="T49" fmla="*/ 148 h 198"/>
                  <a:gd name="T50" fmla="*/ 144 w 218"/>
                  <a:gd name="T51" fmla="*/ 144 h 198"/>
                  <a:gd name="T52" fmla="*/ 136 w 218"/>
                  <a:gd name="T53" fmla="*/ 140 h 198"/>
                  <a:gd name="T54" fmla="*/ 110 w 218"/>
                  <a:gd name="T55" fmla="*/ 137 h 198"/>
                  <a:gd name="T56" fmla="*/ 79 w 218"/>
                  <a:gd name="T57" fmla="*/ 134 h 198"/>
                  <a:gd name="T58" fmla="*/ 53 w 218"/>
                  <a:gd name="T59" fmla="*/ 130 h 198"/>
                  <a:gd name="T60" fmla="*/ 45 w 218"/>
                  <a:gd name="T61" fmla="*/ 126 h 198"/>
                  <a:gd name="T62" fmla="*/ 45 w 218"/>
                  <a:gd name="T63" fmla="*/ 120 h 198"/>
                  <a:gd name="T64" fmla="*/ 50 w 218"/>
                  <a:gd name="T65" fmla="*/ 112 h 198"/>
                  <a:gd name="T66" fmla="*/ 59 w 218"/>
                  <a:gd name="T67" fmla="*/ 99 h 198"/>
                  <a:gd name="T68" fmla="*/ 65 w 218"/>
                  <a:gd name="T69" fmla="*/ 89 h 198"/>
                  <a:gd name="T70" fmla="*/ 65 w 218"/>
                  <a:gd name="T71" fmla="*/ 85 h 198"/>
                  <a:gd name="T72" fmla="*/ 46 w 218"/>
                  <a:gd name="T73" fmla="*/ 69 h 198"/>
                  <a:gd name="T74" fmla="*/ 18 w 218"/>
                  <a:gd name="T75" fmla="*/ 49 h 198"/>
                  <a:gd name="T76" fmla="*/ 5 w 218"/>
                  <a:gd name="T77" fmla="*/ 40 h 198"/>
                  <a:gd name="T78" fmla="*/ 1 w 218"/>
                  <a:gd name="T79" fmla="*/ 35 h 198"/>
                  <a:gd name="T80" fmla="*/ 1 w 218"/>
                  <a:gd name="T81" fmla="*/ 31 h 198"/>
                  <a:gd name="T82" fmla="*/ 6 w 218"/>
                  <a:gd name="T83" fmla="*/ 27 h 1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18" h="198">
                    <a:moveTo>
                      <a:pt x="11" y="24"/>
                    </a:moveTo>
                    <a:lnTo>
                      <a:pt x="28" y="17"/>
                    </a:lnTo>
                    <a:lnTo>
                      <a:pt x="45" y="12"/>
                    </a:lnTo>
                    <a:lnTo>
                      <a:pt x="62" y="6"/>
                    </a:lnTo>
                    <a:lnTo>
                      <a:pt x="80" y="3"/>
                    </a:lnTo>
                    <a:lnTo>
                      <a:pt x="97" y="0"/>
                    </a:lnTo>
                    <a:lnTo>
                      <a:pt x="114" y="0"/>
                    </a:lnTo>
                    <a:lnTo>
                      <a:pt x="130" y="1"/>
                    </a:lnTo>
                    <a:lnTo>
                      <a:pt x="145" y="4"/>
                    </a:lnTo>
                    <a:lnTo>
                      <a:pt x="153" y="6"/>
                    </a:lnTo>
                    <a:lnTo>
                      <a:pt x="159" y="9"/>
                    </a:lnTo>
                    <a:lnTo>
                      <a:pt x="167" y="13"/>
                    </a:lnTo>
                    <a:lnTo>
                      <a:pt x="173" y="17"/>
                    </a:lnTo>
                    <a:lnTo>
                      <a:pt x="179" y="21"/>
                    </a:lnTo>
                    <a:lnTo>
                      <a:pt x="185" y="27"/>
                    </a:lnTo>
                    <a:lnTo>
                      <a:pt x="191" y="33"/>
                    </a:lnTo>
                    <a:lnTo>
                      <a:pt x="195" y="40"/>
                    </a:lnTo>
                    <a:lnTo>
                      <a:pt x="200" y="47"/>
                    </a:lnTo>
                    <a:lnTo>
                      <a:pt x="205" y="56"/>
                    </a:lnTo>
                    <a:lnTo>
                      <a:pt x="208" y="64"/>
                    </a:lnTo>
                    <a:lnTo>
                      <a:pt x="211" y="74"/>
                    </a:lnTo>
                    <a:lnTo>
                      <a:pt x="213" y="85"/>
                    </a:lnTo>
                    <a:lnTo>
                      <a:pt x="216" y="97"/>
                    </a:lnTo>
                    <a:lnTo>
                      <a:pt x="217" y="109"/>
                    </a:lnTo>
                    <a:lnTo>
                      <a:pt x="218" y="123"/>
                    </a:lnTo>
                    <a:lnTo>
                      <a:pt x="218" y="133"/>
                    </a:lnTo>
                    <a:lnTo>
                      <a:pt x="217" y="144"/>
                    </a:lnTo>
                    <a:lnTo>
                      <a:pt x="214" y="154"/>
                    </a:lnTo>
                    <a:lnTo>
                      <a:pt x="211" y="162"/>
                    </a:lnTo>
                    <a:lnTo>
                      <a:pt x="207" y="171"/>
                    </a:lnTo>
                    <a:lnTo>
                      <a:pt x="202" y="178"/>
                    </a:lnTo>
                    <a:lnTo>
                      <a:pt x="196" y="184"/>
                    </a:lnTo>
                    <a:lnTo>
                      <a:pt x="191" y="188"/>
                    </a:lnTo>
                    <a:lnTo>
                      <a:pt x="184" y="193"/>
                    </a:lnTo>
                    <a:lnTo>
                      <a:pt x="177" y="195"/>
                    </a:lnTo>
                    <a:lnTo>
                      <a:pt x="169" y="197"/>
                    </a:lnTo>
                    <a:lnTo>
                      <a:pt x="163" y="198"/>
                    </a:lnTo>
                    <a:lnTo>
                      <a:pt x="155" y="198"/>
                    </a:lnTo>
                    <a:lnTo>
                      <a:pt x="148" y="196"/>
                    </a:lnTo>
                    <a:lnTo>
                      <a:pt x="140" y="194"/>
                    </a:lnTo>
                    <a:lnTo>
                      <a:pt x="134" y="189"/>
                    </a:lnTo>
                    <a:lnTo>
                      <a:pt x="131" y="188"/>
                    </a:lnTo>
                    <a:lnTo>
                      <a:pt x="131" y="186"/>
                    </a:lnTo>
                    <a:lnTo>
                      <a:pt x="131" y="184"/>
                    </a:lnTo>
                    <a:lnTo>
                      <a:pt x="133" y="181"/>
                    </a:lnTo>
                    <a:lnTo>
                      <a:pt x="136" y="174"/>
                    </a:lnTo>
                    <a:lnTo>
                      <a:pt x="139" y="167"/>
                    </a:lnTo>
                    <a:lnTo>
                      <a:pt x="142" y="159"/>
                    </a:lnTo>
                    <a:lnTo>
                      <a:pt x="145" y="152"/>
                    </a:lnTo>
                    <a:lnTo>
                      <a:pt x="145" y="148"/>
                    </a:lnTo>
                    <a:lnTo>
                      <a:pt x="145" y="146"/>
                    </a:lnTo>
                    <a:lnTo>
                      <a:pt x="144" y="144"/>
                    </a:lnTo>
                    <a:lnTo>
                      <a:pt x="143" y="142"/>
                    </a:lnTo>
                    <a:lnTo>
                      <a:pt x="136" y="140"/>
                    </a:lnTo>
                    <a:lnTo>
                      <a:pt x="124" y="138"/>
                    </a:lnTo>
                    <a:lnTo>
                      <a:pt x="110" y="137"/>
                    </a:lnTo>
                    <a:lnTo>
                      <a:pt x="94" y="135"/>
                    </a:lnTo>
                    <a:lnTo>
                      <a:pt x="79" y="134"/>
                    </a:lnTo>
                    <a:lnTo>
                      <a:pt x="65" y="132"/>
                    </a:lnTo>
                    <a:lnTo>
                      <a:pt x="53" y="130"/>
                    </a:lnTo>
                    <a:lnTo>
                      <a:pt x="46" y="128"/>
                    </a:lnTo>
                    <a:lnTo>
                      <a:pt x="45" y="126"/>
                    </a:lnTo>
                    <a:lnTo>
                      <a:pt x="44" y="123"/>
                    </a:lnTo>
                    <a:lnTo>
                      <a:pt x="45" y="120"/>
                    </a:lnTo>
                    <a:lnTo>
                      <a:pt x="46" y="117"/>
                    </a:lnTo>
                    <a:lnTo>
                      <a:pt x="50" y="112"/>
                    </a:lnTo>
                    <a:lnTo>
                      <a:pt x="55" y="105"/>
                    </a:lnTo>
                    <a:lnTo>
                      <a:pt x="59" y="99"/>
                    </a:lnTo>
                    <a:lnTo>
                      <a:pt x="64" y="92"/>
                    </a:lnTo>
                    <a:lnTo>
                      <a:pt x="65" y="89"/>
                    </a:lnTo>
                    <a:lnTo>
                      <a:pt x="65" y="87"/>
                    </a:lnTo>
                    <a:lnTo>
                      <a:pt x="65" y="85"/>
                    </a:lnTo>
                    <a:lnTo>
                      <a:pt x="62" y="83"/>
                    </a:lnTo>
                    <a:lnTo>
                      <a:pt x="46" y="69"/>
                    </a:lnTo>
                    <a:lnTo>
                      <a:pt x="31" y="58"/>
                    </a:lnTo>
                    <a:lnTo>
                      <a:pt x="18" y="49"/>
                    </a:lnTo>
                    <a:lnTo>
                      <a:pt x="9" y="43"/>
                    </a:lnTo>
                    <a:lnTo>
                      <a:pt x="5" y="40"/>
                    </a:lnTo>
                    <a:lnTo>
                      <a:pt x="2" y="37"/>
                    </a:lnTo>
                    <a:lnTo>
                      <a:pt x="1" y="35"/>
                    </a:lnTo>
                    <a:lnTo>
                      <a:pt x="0" y="33"/>
                    </a:lnTo>
                    <a:lnTo>
                      <a:pt x="1" y="31"/>
                    </a:lnTo>
                    <a:lnTo>
                      <a:pt x="2" y="29"/>
                    </a:lnTo>
                    <a:lnTo>
                      <a:pt x="6" y="27"/>
                    </a:lnTo>
                    <a:lnTo>
                      <a:pt x="11" y="24"/>
                    </a:lnTo>
                    <a:close/>
                  </a:path>
                </a:pathLst>
              </a:custGeom>
              <a:solidFill>
                <a:srgbClr val="F1F1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1" name="Freeform 376">
                <a:extLst>
                  <a:ext uri="{FF2B5EF4-FFF2-40B4-BE49-F238E27FC236}">
                    <a16:creationId xmlns:a16="http://schemas.microsoft.com/office/drawing/2014/main" id="{030071BB-EBD7-4883-BF83-E11E2E514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9" y="1377"/>
                <a:ext cx="24" cy="53"/>
              </a:xfrm>
              <a:custGeom>
                <a:avLst/>
                <a:gdLst>
                  <a:gd name="T0" fmla="*/ 86 w 98"/>
                  <a:gd name="T1" fmla="*/ 204 h 214"/>
                  <a:gd name="T2" fmla="*/ 96 w 98"/>
                  <a:gd name="T3" fmla="*/ 177 h 214"/>
                  <a:gd name="T4" fmla="*/ 90 w 98"/>
                  <a:gd name="T5" fmla="*/ 152 h 214"/>
                  <a:gd name="T6" fmla="*/ 82 w 98"/>
                  <a:gd name="T7" fmla="*/ 121 h 214"/>
                  <a:gd name="T8" fmla="*/ 76 w 98"/>
                  <a:gd name="T9" fmla="*/ 75 h 214"/>
                  <a:gd name="T10" fmla="*/ 66 w 98"/>
                  <a:gd name="T11" fmla="*/ 28 h 214"/>
                  <a:gd name="T12" fmla="*/ 45 w 98"/>
                  <a:gd name="T13" fmla="*/ 3 h 214"/>
                  <a:gd name="T14" fmla="*/ 36 w 98"/>
                  <a:gd name="T15" fmla="*/ 0 h 214"/>
                  <a:gd name="T16" fmla="*/ 34 w 98"/>
                  <a:gd name="T17" fmla="*/ 5 h 214"/>
                  <a:gd name="T18" fmla="*/ 35 w 98"/>
                  <a:gd name="T19" fmla="*/ 15 h 214"/>
                  <a:gd name="T20" fmla="*/ 33 w 98"/>
                  <a:gd name="T21" fmla="*/ 22 h 214"/>
                  <a:gd name="T22" fmla="*/ 28 w 98"/>
                  <a:gd name="T23" fmla="*/ 29 h 214"/>
                  <a:gd name="T24" fmla="*/ 19 w 98"/>
                  <a:gd name="T25" fmla="*/ 32 h 214"/>
                  <a:gd name="T26" fmla="*/ 20 w 98"/>
                  <a:gd name="T27" fmla="*/ 35 h 214"/>
                  <a:gd name="T28" fmla="*/ 19 w 98"/>
                  <a:gd name="T29" fmla="*/ 53 h 214"/>
                  <a:gd name="T30" fmla="*/ 6 w 98"/>
                  <a:gd name="T31" fmla="*/ 81 h 214"/>
                  <a:gd name="T32" fmla="*/ 0 w 98"/>
                  <a:gd name="T33" fmla="*/ 100 h 214"/>
                  <a:gd name="T34" fmla="*/ 0 w 98"/>
                  <a:gd name="T35" fmla="*/ 111 h 214"/>
                  <a:gd name="T36" fmla="*/ 3 w 98"/>
                  <a:gd name="T37" fmla="*/ 121 h 214"/>
                  <a:gd name="T38" fmla="*/ 11 w 98"/>
                  <a:gd name="T39" fmla="*/ 126 h 214"/>
                  <a:gd name="T40" fmla="*/ 20 w 98"/>
                  <a:gd name="T41" fmla="*/ 127 h 214"/>
                  <a:gd name="T42" fmla="*/ 27 w 98"/>
                  <a:gd name="T43" fmla="*/ 121 h 214"/>
                  <a:gd name="T44" fmla="*/ 34 w 98"/>
                  <a:gd name="T45" fmla="*/ 113 h 214"/>
                  <a:gd name="T46" fmla="*/ 41 w 98"/>
                  <a:gd name="T47" fmla="*/ 111 h 214"/>
                  <a:gd name="T48" fmla="*/ 45 w 98"/>
                  <a:gd name="T49" fmla="*/ 114 h 214"/>
                  <a:gd name="T50" fmla="*/ 52 w 98"/>
                  <a:gd name="T51" fmla="*/ 122 h 214"/>
                  <a:gd name="T52" fmla="*/ 56 w 98"/>
                  <a:gd name="T53" fmla="*/ 132 h 214"/>
                  <a:gd name="T54" fmla="*/ 60 w 98"/>
                  <a:gd name="T55" fmla="*/ 151 h 214"/>
                  <a:gd name="T56" fmla="*/ 69 w 98"/>
                  <a:gd name="T57" fmla="*/ 186 h 214"/>
                  <a:gd name="T58" fmla="*/ 74 w 98"/>
                  <a:gd name="T59" fmla="*/ 211 h 214"/>
                  <a:gd name="T60" fmla="*/ 78 w 98"/>
                  <a:gd name="T61" fmla="*/ 214 h 214"/>
                  <a:gd name="T62" fmla="*/ 82 w 98"/>
                  <a:gd name="T63" fmla="*/ 212 h 2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98" h="214">
                    <a:moveTo>
                      <a:pt x="85" y="210"/>
                    </a:moveTo>
                    <a:lnTo>
                      <a:pt x="86" y="204"/>
                    </a:lnTo>
                    <a:lnTo>
                      <a:pt x="91" y="191"/>
                    </a:lnTo>
                    <a:lnTo>
                      <a:pt x="96" y="177"/>
                    </a:lnTo>
                    <a:lnTo>
                      <a:pt x="98" y="170"/>
                    </a:lnTo>
                    <a:lnTo>
                      <a:pt x="90" y="152"/>
                    </a:lnTo>
                    <a:lnTo>
                      <a:pt x="86" y="136"/>
                    </a:lnTo>
                    <a:lnTo>
                      <a:pt x="82" y="121"/>
                    </a:lnTo>
                    <a:lnTo>
                      <a:pt x="80" y="105"/>
                    </a:lnTo>
                    <a:lnTo>
                      <a:pt x="76" y="75"/>
                    </a:lnTo>
                    <a:lnTo>
                      <a:pt x="73" y="39"/>
                    </a:lnTo>
                    <a:lnTo>
                      <a:pt x="66" y="28"/>
                    </a:lnTo>
                    <a:lnTo>
                      <a:pt x="52" y="11"/>
                    </a:lnTo>
                    <a:lnTo>
                      <a:pt x="45" y="3"/>
                    </a:lnTo>
                    <a:lnTo>
                      <a:pt x="39" y="0"/>
                    </a:lnTo>
                    <a:lnTo>
                      <a:pt x="36" y="0"/>
                    </a:lnTo>
                    <a:lnTo>
                      <a:pt x="35" y="1"/>
                    </a:lnTo>
                    <a:lnTo>
                      <a:pt x="34" y="5"/>
                    </a:lnTo>
                    <a:lnTo>
                      <a:pt x="34" y="11"/>
                    </a:lnTo>
                    <a:lnTo>
                      <a:pt x="35" y="15"/>
                    </a:lnTo>
                    <a:lnTo>
                      <a:pt x="34" y="19"/>
                    </a:lnTo>
                    <a:lnTo>
                      <a:pt x="33" y="22"/>
                    </a:lnTo>
                    <a:lnTo>
                      <a:pt x="31" y="25"/>
                    </a:lnTo>
                    <a:lnTo>
                      <a:pt x="28" y="29"/>
                    </a:lnTo>
                    <a:lnTo>
                      <a:pt x="23" y="31"/>
                    </a:lnTo>
                    <a:lnTo>
                      <a:pt x="19" y="32"/>
                    </a:lnTo>
                    <a:lnTo>
                      <a:pt x="18" y="33"/>
                    </a:lnTo>
                    <a:lnTo>
                      <a:pt x="20" y="35"/>
                    </a:lnTo>
                    <a:lnTo>
                      <a:pt x="26" y="40"/>
                    </a:lnTo>
                    <a:lnTo>
                      <a:pt x="19" y="53"/>
                    </a:lnTo>
                    <a:lnTo>
                      <a:pt x="13" y="67"/>
                    </a:lnTo>
                    <a:lnTo>
                      <a:pt x="6" y="81"/>
                    </a:lnTo>
                    <a:lnTo>
                      <a:pt x="2" y="94"/>
                    </a:lnTo>
                    <a:lnTo>
                      <a:pt x="0" y="100"/>
                    </a:lnTo>
                    <a:lnTo>
                      <a:pt x="0" y="105"/>
                    </a:lnTo>
                    <a:lnTo>
                      <a:pt x="0" y="111"/>
                    </a:lnTo>
                    <a:lnTo>
                      <a:pt x="1" y="116"/>
                    </a:lnTo>
                    <a:lnTo>
                      <a:pt x="3" y="121"/>
                    </a:lnTo>
                    <a:lnTo>
                      <a:pt x="6" y="124"/>
                    </a:lnTo>
                    <a:lnTo>
                      <a:pt x="11" y="126"/>
                    </a:lnTo>
                    <a:lnTo>
                      <a:pt x="17" y="128"/>
                    </a:lnTo>
                    <a:lnTo>
                      <a:pt x="20" y="127"/>
                    </a:lnTo>
                    <a:lnTo>
                      <a:pt x="23" y="124"/>
                    </a:lnTo>
                    <a:lnTo>
                      <a:pt x="27" y="121"/>
                    </a:lnTo>
                    <a:lnTo>
                      <a:pt x="31" y="116"/>
                    </a:lnTo>
                    <a:lnTo>
                      <a:pt x="34" y="113"/>
                    </a:lnTo>
                    <a:lnTo>
                      <a:pt x="39" y="111"/>
                    </a:lnTo>
                    <a:lnTo>
                      <a:pt x="41" y="111"/>
                    </a:lnTo>
                    <a:lnTo>
                      <a:pt x="43" y="112"/>
                    </a:lnTo>
                    <a:lnTo>
                      <a:pt x="45" y="114"/>
                    </a:lnTo>
                    <a:lnTo>
                      <a:pt x="48" y="116"/>
                    </a:lnTo>
                    <a:lnTo>
                      <a:pt x="52" y="122"/>
                    </a:lnTo>
                    <a:lnTo>
                      <a:pt x="54" y="127"/>
                    </a:lnTo>
                    <a:lnTo>
                      <a:pt x="56" y="132"/>
                    </a:lnTo>
                    <a:lnTo>
                      <a:pt x="58" y="138"/>
                    </a:lnTo>
                    <a:lnTo>
                      <a:pt x="60" y="151"/>
                    </a:lnTo>
                    <a:lnTo>
                      <a:pt x="63" y="167"/>
                    </a:lnTo>
                    <a:lnTo>
                      <a:pt x="69" y="186"/>
                    </a:lnTo>
                    <a:lnTo>
                      <a:pt x="72" y="205"/>
                    </a:lnTo>
                    <a:lnTo>
                      <a:pt x="74" y="211"/>
                    </a:lnTo>
                    <a:lnTo>
                      <a:pt x="76" y="214"/>
                    </a:lnTo>
                    <a:lnTo>
                      <a:pt x="78" y="214"/>
                    </a:lnTo>
                    <a:lnTo>
                      <a:pt x="80" y="214"/>
                    </a:lnTo>
                    <a:lnTo>
                      <a:pt x="82" y="212"/>
                    </a:lnTo>
                    <a:lnTo>
                      <a:pt x="85" y="210"/>
                    </a:lnTo>
                    <a:close/>
                  </a:path>
                </a:pathLst>
              </a:custGeom>
              <a:solidFill>
                <a:srgbClr val="F1F1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2" name="Freeform 377">
                <a:extLst>
                  <a:ext uri="{FF2B5EF4-FFF2-40B4-BE49-F238E27FC236}">
                    <a16:creationId xmlns:a16="http://schemas.microsoft.com/office/drawing/2014/main" id="{23FACEA7-A9EB-4239-BED8-FB8789E8D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" y="1405"/>
                <a:ext cx="3" cy="11"/>
              </a:xfrm>
              <a:custGeom>
                <a:avLst/>
                <a:gdLst>
                  <a:gd name="T0" fmla="*/ 9 w 11"/>
                  <a:gd name="T1" fmla="*/ 7 h 45"/>
                  <a:gd name="T2" fmla="*/ 0 w 11"/>
                  <a:gd name="T3" fmla="*/ 0 h 45"/>
                  <a:gd name="T4" fmla="*/ 0 w 11"/>
                  <a:gd name="T5" fmla="*/ 11 h 45"/>
                  <a:gd name="T6" fmla="*/ 1 w 11"/>
                  <a:gd name="T7" fmla="*/ 30 h 45"/>
                  <a:gd name="T8" fmla="*/ 2 w 11"/>
                  <a:gd name="T9" fmla="*/ 39 h 45"/>
                  <a:gd name="T10" fmla="*/ 5 w 11"/>
                  <a:gd name="T11" fmla="*/ 44 h 45"/>
                  <a:gd name="T12" fmla="*/ 6 w 11"/>
                  <a:gd name="T13" fmla="*/ 45 h 45"/>
                  <a:gd name="T14" fmla="*/ 7 w 11"/>
                  <a:gd name="T15" fmla="*/ 45 h 45"/>
                  <a:gd name="T16" fmla="*/ 8 w 11"/>
                  <a:gd name="T17" fmla="*/ 43 h 45"/>
                  <a:gd name="T18" fmla="*/ 9 w 11"/>
                  <a:gd name="T19" fmla="*/ 40 h 45"/>
                  <a:gd name="T20" fmla="*/ 10 w 11"/>
                  <a:gd name="T21" fmla="*/ 33 h 45"/>
                  <a:gd name="T22" fmla="*/ 11 w 11"/>
                  <a:gd name="T23" fmla="*/ 24 h 45"/>
                  <a:gd name="T24" fmla="*/ 10 w 11"/>
                  <a:gd name="T25" fmla="*/ 14 h 45"/>
                  <a:gd name="T26" fmla="*/ 9 w 11"/>
                  <a:gd name="T27" fmla="*/ 7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1" h="45">
                    <a:moveTo>
                      <a:pt x="9" y="7"/>
                    </a:moveTo>
                    <a:lnTo>
                      <a:pt x="0" y="0"/>
                    </a:lnTo>
                    <a:lnTo>
                      <a:pt x="0" y="11"/>
                    </a:lnTo>
                    <a:lnTo>
                      <a:pt x="1" y="30"/>
                    </a:lnTo>
                    <a:lnTo>
                      <a:pt x="2" y="39"/>
                    </a:lnTo>
                    <a:lnTo>
                      <a:pt x="5" y="44"/>
                    </a:lnTo>
                    <a:lnTo>
                      <a:pt x="6" y="45"/>
                    </a:lnTo>
                    <a:lnTo>
                      <a:pt x="7" y="45"/>
                    </a:lnTo>
                    <a:lnTo>
                      <a:pt x="8" y="43"/>
                    </a:lnTo>
                    <a:lnTo>
                      <a:pt x="9" y="40"/>
                    </a:lnTo>
                    <a:lnTo>
                      <a:pt x="10" y="33"/>
                    </a:lnTo>
                    <a:lnTo>
                      <a:pt x="11" y="24"/>
                    </a:lnTo>
                    <a:lnTo>
                      <a:pt x="10" y="14"/>
                    </a:lnTo>
                    <a:lnTo>
                      <a:pt x="9" y="7"/>
                    </a:lnTo>
                    <a:close/>
                  </a:path>
                </a:pathLst>
              </a:custGeom>
              <a:solidFill>
                <a:srgbClr val="F1F1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3" name="Freeform 378">
                <a:extLst>
                  <a:ext uri="{FF2B5EF4-FFF2-40B4-BE49-F238E27FC236}">
                    <a16:creationId xmlns:a16="http://schemas.microsoft.com/office/drawing/2014/main" id="{EABC3408-8075-42A6-AF83-D21D714E95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2" y="1409"/>
                <a:ext cx="66" cy="277"/>
              </a:xfrm>
              <a:custGeom>
                <a:avLst/>
                <a:gdLst>
                  <a:gd name="T0" fmla="*/ 67 w 261"/>
                  <a:gd name="T1" fmla="*/ 0 h 1109"/>
                  <a:gd name="T2" fmla="*/ 0 w 261"/>
                  <a:gd name="T3" fmla="*/ 5 h 1109"/>
                  <a:gd name="T4" fmla="*/ 7 w 261"/>
                  <a:gd name="T5" fmla="*/ 33 h 1109"/>
                  <a:gd name="T6" fmla="*/ 15 w 261"/>
                  <a:gd name="T7" fmla="*/ 63 h 1109"/>
                  <a:gd name="T8" fmla="*/ 21 w 261"/>
                  <a:gd name="T9" fmla="*/ 96 h 1109"/>
                  <a:gd name="T10" fmla="*/ 29 w 261"/>
                  <a:gd name="T11" fmla="*/ 132 h 1109"/>
                  <a:gd name="T12" fmla="*/ 42 w 261"/>
                  <a:gd name="T13" fmla="*/ 208 h 1109"/>
                  <a:gd name="T14" fmla="*/ 56 w 261"/>
                  <a:gd name="T15" fmla="*/ 292 h 1109"/>
                  <a:gd name="T16" fmla="*/ 68 w 261"/>
                  <a:gd name="T17" fmla="*/ 381 h 1109"/>
                  <a:gd name="T18" fmla="*/ 81 w 261"/>
                  <a:gd name="T19" fmla="*/ 472 h 1109"/>
                  <a:gd name="T20" fmla="*/ 93 w 261"/>
                  <a:gd name="T21" fmla="*/ 564 h 1109"/>
                  <a:gd name="T22" fmla="*/ 104 w 261"/>
                  <a:gd name="T23" fmla="*/ 655 h 1109"/>
                  <a:gd name="T24" fmla="*/ 116 w 261"/>
                  <a:gd name="T25" fmla="*/ 743 h 1109"/>
                  <a:gd name="T26" fmla="*/ 128 w 261"/>
                  <a:gd name="T27" fmla="*/ 825 h 1109"/>
                  <a:gd name="T28" fmla="*/ 140 w 261"/>
                  <a:gd name="T29" fmla="*/ 900 h 1109"/>
                  <a:gd name="T30" fmla="*/ 151 w 261"/>
                  <a:gd name="T31" fmla="*/ 967 h 1109"/>
                  <a:gd name="T32" fmla="*/ 156 w 261"/>
                  <a:gd name="T33" fmla="*/ 996 h 1109"/>
                  <a:gd name="T34" fmla="*/ 163 w 261"/>
                  <a:gd name="T35" fmla="*/ 1023 h 1109"/>
                  <a:gd name="T36" fmla="*/ 168 w 261"/>
                  <a:gd name="T37" fmla="*/ 1046 h 1109"/>
                  <a:gd name="T38" fmla="*/ 174 w 261"/>
                  <a:gd name="T39" fmla="*/ 1065 h 1109"/>
                  <a:gd name="T40" fmla="*/ 180 w 261"/>
                  <a:gd name="T41" fmla="*/ 1082 h 1109"/>
                  <a:gd name="T42" fmla="*/ 185 w 261"/>
                  <a:gd name="T43" fmla="*/ 1093 h 1109"/>
                  <a:gd name="T44" fmla="*/ 192 w 261"/>
                  <a:gd name="T45" fmla="*/ 1102 h 1109"/>
                  <a:gd name="T46" fmla="*/ 197 w 261"/>
                  <a:gd name="T47" fmla="*/ 1105 h 1109"/>
                  <a:gd name="T48" fmla="*/ 212 w 261"/>
                  <a:gd name="T49" fmla="*/ 1107 h 1109"/>
                  <a:gd name="T50" fmla="*/ 226 w 261"/>
                  <a:gd name="T51" fmla="*/ 1109 h 1109"/>
                  <a:gd name="T52" fmla="*/ 238 w 261"/>
                  <a:gd name="T53" fmla="*/ 1109 h 1109"/>
                  <a:gd name="T54" fmla="*/ 249 w 261"/>
                  <a:gd name="T55" fmla="*/ 1107 h 1109"/>
                  <a:gd name="T56" fmla="*/ 253 w 261"/>
                  <a:gd name="T57" fmla="*/ 1105 h 1109"/>
                  <a:gd name="T58" fmla="*/ 256 w 261"/>
                  <a:gd name="T59" fmla="*/ 1104 h 1109"/>
                  <a:gd name="T60" fmla="*/ 259 w 261"/>
                  <a:gd name="T61" fmla="*/ 1101 h 1109"/>
                  <a:gd name="T62" fmla="*/ 260 w 261"/>
                  <a:gd name="T63" fmla="*/ 1099 h 1109"/>
                  <a:gd name="T64" fmla="*/ 261 w 261"/>
                  <a:gd name="T65" fmla="*/ 1095 h 1109"/>
                  <a:gd name="T66" fmla="*/ 260 w 261"/>
                  <a:gd name="T67" fmla="*/ 1091 h 1109"/>
                  <a:gd name="T68" fmla="*/ 259 w 261"/>
                  <a:gd name="T69" fmla="*/ 1086 h 1109"/>
                  <a:gd name="T70" fmla="*/ 255 w 261"/>
                  <a:gd name="T71" fmla="*/ 1081 h 1109"/>
                  <a:gd name="T72" fmla="*/ 248 w 261"/>
                  <a:gd name="T73" fmla="*/ 1068 h 1109"/>
                  <a:gd name="T74" fmla="*/ 240 w 261"/>
                  <a:gd name="T75" fmla="*/ 1051 h 1109"/>
                  <a:gd name="T76" fmla="*/ 233 w 261"/>
                  <a:gd name="T77" fmla="*/ 1034 h 1109"/>
                  <a:gd name="T78" fmla="*/ 225 w 261"/>
                  <a:gd name="T79" fmla="*/ 1016 h 1109"/>
                  <a:gd name="T80" fmla="*/ 218 w 261"/>
                  <a:gd name="T81" fmla="*/ 994 h 1109"/>
                  <a:gd name="T82" fmla="*/ 210 w 261"/>
                  <a:gd name="T83" fmla="*/ 973 h 1109"/>
                  <a:gd name="T84" fmla="*/ 204 w 261"/>
                  <a:gd name="T85" fmla="*/ 948 h 1109"/>
                  <a:gd name="T86" fmla="*/ 197 w 261"/>
                  <a:gd name="T87" fmla="*/ 923 h 1109"/>
                  <a:gd name="T88" fmla="*/ 184 w 261"/>
                  <a:gd name="T89" fmla="*/ 867 h 1109"/>
                  <a:gd name="T90" fmla="*/ 171 w 261"/>
                  <a:gd name="T91" fmla="*/ 807 h 1109"/>
                  <a:gd name="T92" fmla="*/ 159 w 261"/>
                  <a:gd name="T93" fmla="*/ 741 h 1109"/>
                  <a:gd name="T94" fmla="*/ 148 w 261"/>
                  <a:gd name="T95" fmla="*/ 671 h 1109"/>
                  <a:gd name="T96" fmla="*/ 137 w 261"/>
                  <a:gd name="T97" fmla="*/ 596 h 1109"/>
                  <a:gd name="T98" fmla="*/ 126 w 261"/>
                  <a:gd name="T99" fmla="*/ 519 h 1109"/>
                  <a:gd name="T100" fmla="*/ 115 w 261"/>
                  <a:gd name="T101" fmla="*/ 437 h 1109"/>
                  <a:gd name="T102" fmla="*/ 106 w 261"/>
                  <a:gd name="T103" fmla="*/ 354 h 1109"/>
                  <a:gd name="T104" fmla="*/ 95 w 261"/>
                  <a:gd name="T105" fmla="*/ 268 h 1109"/>
                  <a:gd name="T106" fmla="*/ 85 w 261"/>
                  <a:gd name="T107" fmla="*/ 179 h 1109"/>
                  <a:gd name="T108" fmla="*/ 75 w 261"/>
                  <a:gd name="T109" fmla="*/ 90 h 1109"/>
                  <a:gd name="T110" fmla="*/ 67 w 261"/>
                  <a:gd name="T111" fmla="*/ 0 h 11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61" h="1109">
                    <a:moveTo>
                      <a:pt x="67" y="0"/>
                    </a:moveTo>
                    <a:lnTo>
                      <a:pt x="0" y="5"/>
                    </a:lnTo>
                    <a:lnTo>
                      <a:pt x="7" y="33"/>
                    </a:lnTo>
                    <a:lnTo>
                      <a:pt x="15" y="63"/>
                    </a:lnTo>
                    <a:lnTo>
                      <a:pt x="21" y="96"/>
                    </a:lnTo>
                    <a:lnTo>
                      <a:pt x="29" y="132"/>
                    </a:lnTo>
                    <a:lnTo>
                      <a:pt x="42" y="208"/>
                    </a:lnTo>
                    <a:lnTo>
                      <a:pt x="56" y="292"/>
                    </a:lnTo>
                    <a:lnTo>
                      <a:pt x="68" y="381"/>
                    </a:lnTo>
                    <a:lnTo>
                      <a:pt x="81" y="472"/>
                    </a:lnTo>
                    <a:lnTo>
                      <a:pt x="93" y="564"/>
                    </a:lnTo>
                    <a:lnTo>
                      <a:pt x="104" y="655"/>
                    </a:lnTo>
                    <a:lnTo>
                      <a:pt x="116" y="743"/>
                    </a:lnTo>
                    <a:lnTo>
                      <a:pt x="128" y="825"/>
                    </a:lnTo>
                    <a:lnTo>
                      <a:pt x="140" y="900"/>
                    </a:lnTo>
                    <a:lnTo>
                      <a:pt x="151" y="967"/>
                    </a:lnTo>
                    <a:lnTo>
                      <a:pt x="156" y="996"/>
                    </a:lnTo>
                    <a:lnTo>
                      <a:pt x="163" y="1023"/>
                    </a:lnTo>
                    <a:lnTo>
                      <a:pt x="168" y="1046"/>
                    </a:lnTo>
                    <a:lnTo>
                      <a:pt x="174" y="1065"/>
                    </a:lnTo>
                    <a:lnTo>
                      <a:pt x="180" y="1082"/>
                    </a:lnTo>
                    <a:lnTo>
                      <a:pt x="185" y="1093"/>
                    </a:lnTo>
                    <a:lnTo>
                      <a:pt x="192" y="1102"/>
                    </a:lnTo>
                    <a:lnTo>
                      <a:pt x="197" y="1105"/>
                    </a:lnTo>
                    <a:lnTo>
                      <a:pt x="212" y="1107"/>
                    </a:lnTo>
                    <a:lnTo>
                      <a:pt x="226" y="1109"/>
                    </a:lnTo>
                    <a:lnTo>
                      <a:pt x="238" y="1109"/>
                    </a:lnTo>
                    <a:lnTo>
                      <a:pt x="249" y="1107"/>
                    </a:lnTo>
                    <a:lnTo>
                      <a:pt x="253" y="1105"/>
                    </a:lnTo>
                    <a:lnTo>
                      <a:pt x="256" y="1104"/>
                    </a:lnTo>
                    <a:lnTo>
                      <a:pt x="259" y="1101"/>
                    </a:lnTo>
                    <a:lnTo>
                      <a:pt x="260" y="1099"/>
                    </a:lnTo>
                    <a:lnTo>
                      <a:pt x="261" y="1095"/>
                    </a:lnTo>
                    <a:lnTo>
                      <a:pt x="260" y="1091"/>
                    </a:lnTo>
                    <a:lnTo>
                      <a:pt x="259" y="1086"/>
                    </a:lnTo>
                    <a:lnTo>
                      <a:pt x="255" y="1081"/>
                    </a:lnTo>
                    <a:lnTo>
                      <a:pt x="248" y="1068"/>
                    </a:lnTo>
                    <a:lnTo>
                      <a:pt x="240" y="1051"/>
                    </a:lnTo>
                    <a:lnTo>
                      <a:pt x="233" y="1034"/>
                    </a:lnTo>
                    <a:lnTo>
                      <a:pt x="225" y="1016"/>
                    </a:lnTo>
                    <a:lnTo>
                      <a:pt x="218" y="994"/>
                    </a:lnTo>
                    <a:lnTo>
                      <a:pt x="210" y="973"/>
                    </a:lnTo>
                    <a:lnTo>
                      <a:pt x="204" y="948"/>
                    </a:lnTo>
                    <a:lnTo>
                      <a:pt x="197" y="923"/>
                    </a:lnTo>
                    <a:lnTo>
                      <a:pt x="184" y="867"/>
                    </a:lnTo>
                    <a:lnTo>
                      <a:pt x="171" y="807"/>
                    </a:lnTo>
                    <a:lnTo>
                      <a:pt x="159" y="741"/>
                    </a:lnTo>
                    <a:lnTo>
                      <a:pt x="148" y="671"/>
                    </a:lnTo>
                    <a:lnTo>
                      <a:pt x="137" y="596"/>
                    </a:lnTo>
                    <a:lnTo>
                      <a:pt x="126" y="519"/>
                    </a:lnTo>
                    <a:lnTo>
                      <a:pt x="115" y="437"/>
                    </a:lnTo>
                    <a:lnTo>
                      <a:pt x="106" y="354"/>
                    </a:lnTo>
                    <a:lnTo>
                      <a:pt x="95" y="268"/>
                    </a:lnTo>
                    <a:lnTo>
                      <a:pt x="85" y="179"/>
                    </a:lnTo>
                    <a:lnTo>
                      <a:pt x="75" y="90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F2C9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4" name="Freeform 379">
                <a:extLst>
                  <a:ext uri="{FF2B5EF4-FFF2-40B4-BE49-F238E27FC236}">
                    <a16:creationId xmlns:a16="http://schemas.microsoft.com/office/drawing/2014/main" id="{AB6C47AF-D85F-4F66-AF30-FE85A1168D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60" y="1308"/>
                <a:ext cx="84" cy="390"/>
              </a:xfrm>
              <a:custGeom>
                <a:avLst/>
                <a:gdLst>
                  <a:gd name="T0" fmla="*/ 13 w 332"/>
                  <a:gd name="T1" fmla="*/ 427 h 1560"/>
                  <a:gd name="T2" fmla="*/ 16 w 332"/>
                  <a:gd name="T3" fmla="*/ 426 h 1560"/>
                  <a:gd name="T4" fmla="*/ 24 w 332"/>
                  <a:gd name="T5" fmla="*/ 430 h 1560"/>
                  <a:gd name="T6" fmla="*/ 32 w 332"/>
                  <a:gd name="T7" fmla="*/ 455 h 1560"/>
                  <a:gd name="T8" fmla="*/ 40 w 332"/>
                  <a:gd name="T9" fmla="*/ 516 h 1560"/>
                  <a:gd name="T10" fmla="*/ 42 w 332"/>
                  <a:gd name="T11" fmla="*/ 621 h 1560"/>
                  <a:gd name="T12" fmla="*/ 37 w 332"/>
                  <a:gd name="T13" fmla="*/ 744 h 1560"/>
                  <a:gd name="T14" fmla="*/ 14 w 332"/>
                  <a:gd name="T15" fmla="*/ 1002 h 1560"/>
                  <a:gd name="T16" fmla="*/ 0 w 332"/>
                  <a:gd name="T17" fmla="*/ 1131 h 1560"/>
                  <a:gd name="T18" fmla="*/ 60 w 332"/>
                  <a:gd name="T19" fmla="*/ 1381 h 1560"/>
                  <a:gd name="T20" fmla="*/ 80 w 332"/>
                  <a:gd name="T21" fmla="*/ 1440 h 1560"/>
                  <a:gd name="T22" fmla="*/ 91 w 332"/>
                  <a:gd name="T23" fmla="*/ 1454 h 1560"/>
                  <a:gd name="T24" fmla="*/ 117 w 332"/>
                  <a:gd name="T25" fmla="*/ 1466 h 1560"/>
                  <a:gd name="T26" fmla="*/ 175 w 332"/>
                  <a:gd name="T27" fmla="*/ 1477 h 1560"/>
                  <a:gd name="T28" fmla="*/ 215 w 332"/>
                  <a:gd name="T29" fmla="*/ 1495 h 1560"/>
                  <a:gd name="T30" fmla="*/ 246 w 332"/>
                  <a:gd name="T31" fmla="*/ 1539 h 1560"/>
                  <a:gd name="T32" fmla="*/ 265 w 332"/>
                  <a:gd name="T33" fmla="*/ 1560 h 1560"/>
                  <a:gd name="T34" fmla="*/ 249 w 332"/>
                  <a:gd name="T35" fmla="*/ 1529 h 1560"/>
                  <a:gd name="T36" fmla="*/ 213 w 332"/>
                  <a:gd name="T37" fmla="*/ 1464 h 1560"/>
                  <a:gd name="T38" fmla="*/ 196 w 332"/>
                  <a:gd name="T39" fmla="*/ 1446 h 1560"/>
                  <a:gd name="T40" fmla="*/ 164 w 332"/>
                  <a:gd name="T41" fmla="*/ 1421 h 1560"/>
                  <a:gd name="T42" fmla="*/ 133 w 332"/>
                  <a:gd name="T43" fmla="*/ 1383 h 1560"/>
                  <a:gd name="T44" fmla="*/ 115 w 332"/>
                  <a:gd name="T45" fmla="*/ 1352 h 1560"/>
                  <a:gd name="T46" fmla="*/ 100 w 332"/>
                  <a:gd name="T47" fmla="*/ 1311 h 1560"/>
                  <a:gd name="T48" fmla="*/ 87 w 332"/>
                  <a:gd name="T49" fmla="*/ 1261 h 1560"/>
                  <a:gd name="T50" fmla="*/ 73 w 332"/>
                  <a:gd name="T51" fmla="*/ 1176 h 1560"/>
                  <a:gd name="T52" fmla="*/ 65 w 332"/>
                  <a:gd name="T53" fmla="*/ 1005 h 1560"/>
                  <a:gd name="T54" fmla="*/ 69 w 332"/>
                  <a:gd name="T55" fmla="*/ 828 h 1560"/>
                  <a:gd name="T56" fmla="*/ 86 w 332"/>
                  <a:gd name="T57" fmla="*/ 663 h 1560"/>
                  <a:gd name="T58" fmla="*/ 103 w 332"/>
                  <a:gd name="T59" fmla="*/ 513 h 1560"/>
                  <a:gd name="T60" fmla="*/ 134 w 332"/>
                  <a:gd name="T61" fmla="*/ 423 h 1560"/>
                  <a:gd name="T62" fmla="*/ 184 w 332"/>
                  <a:gd name="T63" fmla="*/ 290 h 1560"/>
                  <a:gd name="T64" fmla="*/ 220 w 332"/>
                  <a:gd name="T65" fmla="*/ 220 h 1560"/>
                  <a:gd name="T66" fmla="*/ 239 w 332"/>
                  <a:gd name="T67" fmla="*/ 193 h 1560"/>
                  <a:gd name="T68" fmla="*/ 259 w 332"/>
                  <a:gd name="T69" fmla="*/ 174 h 1560"/>
                  <a:gd name="T70" fmla="*/ 274 w 332"/>
                  <a:gd name="T71" fmla="*/ 156 h 1560"/>
                  <a:gd name="T72" fmla="*/ 289 w 332"/>
                  <a:gd name="T73" fmla="*/ 125 h 1560"/>
                  <a:gd name="T74" fmla="*/ 321 w 332"/>
                  <a:gd name="T75" fmla="*/ 78 h 1560"/>
                  <a:gd name="T76" fmla="*/ 332 w 332"/>
                  <a:gd name="T77" fmla="*/ 46 h 1560"/>
                  <a:gd name="T78" fmla="*/ 329 w 332"/>
                  <a:gd name="T79" fmla="*/ 18 h 1560"/>
                  <a:gd name="T80" fmla="*/ 319 w 332"/>
                  <a:gd name="T81" fmla="*/ 0 h 1560"/>
                  <a:gd name="T82" fmla="*/ 324 w 332"/>
                  <a:gd name="T83" fmla="*/ 28 h 1560"/>
                  <a:gd name="T84" fmla="*/ 319 w 332"/>
                  <a:gd name="T85" fmla="*/ 52 h 1560"/>
                  <a:gd name="T86" fmla="*/ 304 w 332"/>
                  <a:gd name="T87" fmla="*/ 80 h 1560"/>
                  <a:gd name="T88" fmla="*/ 271 w 332"/>
                  <a:gd name="T89" fmla="*/ 114 h 1560"/>
                  <a:gd name="T90" fmla="*/ 220 w 332"/>
                  <a:gd name="T91" fmla="*/ 152 h 1560"/>
                  <a:gd name="T92" fmla="*/ 160 w 332"/>
                  <a:gd name="T93" fmla="*/ 198 h 1560"/>
                  <a:gd name="T94" fmla="*/ 109 w 332"/>
                  <a:gd name="T95" fmla="*/ 249 h 1560"/>
                  <a:gd name="T96" fmla="*/ 80 w 332"/>
                  <a:gd name="T97" fmla="*/ 287 h 1560"/>
                  <a:gd name="T98" fmla="*/ 52 w 332"/>
                  <a:gd name="T99" fmla="*/ 331 h 1560"/>
                  <a:gd name="T100" fmla="*/ 28 w 332"/>
                  <a:gd name="T101" fmla="*/ 383 h 15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32" h="1560">
                    <a:moveTo>
                      <a:pt x="14" y="423"/>
                    </a:moveTo>
                    <a:lnTo>
                      <a:pt x="13" y="425"/>
                    </a:lnTo>
                    <a:lnTo>
                      <a:pt x="13" y="427"/>
                    </a:lnTo>
                    <a:lnTo>
                      <a:pt x="13" y="427"/>
                    </a:lnTo>
                    <a:lnTo>
                      <a:pt x="15" y="426"/>
                    </a:lnTo>
                    <a:lnTo>
                      <a:pt x="16" y="426"/>
                    </a:lnTo>
                    <a:lnTo>
                      <a:pt x="18" y="426"/>
                    </a:lnTo>
                    <a:lnTo>
                      <a:pt x="22" y="427"/>
                    </a:lnTo>
                    <a:lnTo>
                      <a:pt x="24" y="430"/>
                    </a:lnTo>
                    <a:lnTo>
                      <a:pt x="27" y="436"/>
                    </a:lnTo>
                    <a:lnTo>
                      <a:pt x="29" y="443"/>
                    </a:lnTo>
                    <a:lnTo>
                      <a:pt x="32" y="455"/>
                    </a:lnTo>
                    <a:lnTo>
                      <a:pt x="36" y="471"/>
                    </a:lnTo>
                    <a:lnTo>
                      <a:pt x="38" y="492"/>
                    </a:lnTo>
                    <a:lnTo>
                      <a:pt x="40" y="516"/>
                    </a:lnTo>
                    <a:lnTo>
                      <a:pt x="41" y="549"/>
                    </a:lnTo>
                    <a:lnTo>
                      <a:pt x="42" y="587"/>
                    </a:lnTo>
                    <a:lnTo>
                      <a:pt x="42" y="621"/>
                    </a:lnTo>
                    <a:lnTo>
                      <a:pt x="41" y="659"/>
                    </a:lnTo>
                    <a:lnTo>
                      <a:pt x="40" y="701"/>
                    </a:lnTo>
                    <a:lnTo>
                      <a:pt x="37" y="744"/>
                    </a:lnTo>
                    <a:lnTo>
                      <a:pt x="30" y="833"/>
                    </a:lnTo>
                    <a:lnTo>
                      <a:pt x="22" y="921"/>
                    </a:lnTo>
                    <a:lnTo>
                      <a:pt x="14" y="1002"/>
                    </a:lnTo>
                    <a:lnTo>
                      <a:pt x="6" y="1067"/>
                    </a:lnTo>
                    <a:lnTo>
                      <a:pt x="2" y="1113"/>
                    </a:lnTo>
                    <a:lnTo>
                      <a:pt x="0" y="1131"/>
                    </a:lnTo>
                    <a:lnTo>
                      <a:pt x="32" y="1259"/>
                    </a:lnTo>
                    <a:lnTo>
                      <a:pt x="53" y="1349"/>
                    </a:lnTo>
                    <a:lnTo>
                      <a:pt x="60" y="1381"/>
                    </a:lnTo>
                    <a:lnTo>
                      <a:pt x="67" y="1407"/>
                    </a:lnTo>
                    <a:lnTo>
                      <a:pt x="73" y="1426"/>
                    </a:lnTo>
                    <a:lnTo>
                      <a:pt x="80" y="1440"/>
                    </a:lnTo>
                    <a:lnTo>
                      <a:pt x="83" y="1446"/>
                    </a:lnTo>
                    <a:lnTo>
                      <a:pt x="87" y="1451"/>
                    </a:lnTo>
                    <a:lnTo>
                      <a:pt x="91" y="1454"/>
                    </a:lnTo>
                    <a:lnTo>
                      <a:pt x="95" y="1458"/>
                    </a:lnTo>
                    <a:lnTo>
                      <a:pt x="106" y="1462"/>
                    </a:lnTo>
                    <a:lnTo>
                      <a:pt x="117" y="1466"/>
                    </a:lnTo>
                    <a:lnTo>
                      <a:pt x="133" y="1468"/>
                    </a:lnTo>
                    <a:lnTo>
                      <a:pt x="152" y="1473"/>
                    </a:lnTo>
                    <a:lnTo>
                      <a:pt x="175" y="1477"/>
                    </a:lnTo>
                    <a:lnTo>
                      <a:pt x="202" y="1485"/>
                    </a:lnTo>
                    <a:lnTo>
                      <a:pt x="207" y="1489"/>
                    </a:lnTo>
                    <a:lnTo>
                      <a:pt x="215" y="1495"/>
                    </a:lnTo>
                    <a:lnTo>
                      <a:pt x="222" y="1505"/>
                    </a:lnTo>
                    <a:lnTo>
                      <a:pt x="230" y="1516"/>
                    </a:lnTo>
                    <a:lnTo>
                      <a:pt x="246" y="1539"/>
                    </a:lnTo>
                    <a:lnTo>
                      <a:pt x="258" y="1556"/>
                    </a:lnTo>
                    <a:lnTo>
                      <a:pt x="263" y="1560"/>
                    </a:lnTo>
                    <a:lnTo>
                      <a:pt x="265" y="1560"/>
                    </a:lnTo>
                    <a:lnTo>
                      <a:pt x="263" y="1559"/>
                    </a:lnTo>
                    <a:lnTo>
                      <a:pt x="260" y="1554"/>
                    </a:lnTo>
                    <a:lnTo>
                      <a:pt x="249" y="1529"/>
                    </a:lnTo>
                    <a:lnTo>
                      <a:pt x="233" y="1496"/>
                    </a:lnTo>
                    <a:lnTo>
                      <a:pt x="223" y="1479"/>
                    </a:lnTo>
                    <a:lnTo>
                      <a:pt x="213" y="1464"/>
                    </a:lnTo>
                    <a:lnTo>
                      <a:pt x="208" y="1457"/>
                    </a:lnTo>
                    <a:lnTo>
                      <a:pt x="202" y="1451"/>
                    </a:lnTo>
                    <a:lnTo>
                      <a:pt x="196" y="1446"/>
                    </a:lnTo>
                    <a:lnTo>
                      <a:pt x="191" y="1441"/>
                    </a:lnTo>
                    <a:lnTo>
                      <a:pt x="177" y="1432"/>
                    </a:lnTo>
                    <a:lnTo>
                      <a:pt x="164" y="1421"/>
                    </a:lnTo>
                    <a:lnTo>
                      <a:pt x="151" y="1408"/>
                    </a:lnTo>
                    <a:lnTo>
                      <a:pt x="138" y="1392"/>
                    </a:lnTo>
                    <a:lnTo>
                      <a:pt x="133" y="1383"/>
                    </a:lnTo>
                    <a:lnTo>
                      <a:pt x="126" y="1374"/>
                    </a:lnTo>
                    <a:lnTo>
                      <a:pt x="121" y="1363"/>
                    </a:lnTo>
                    <a:lnTo>
                      <a:pt x="115" y="1352"/>
                    </a:lnTo>
                    <a:lnTo>
                      <a:pt x="110" y="1339"/>
                    </a:lnTo>
                    <a:lnTo>
                      <a:pt x="105" y="1326"/>
                    </a:lnTo>
                    <a:lnTo>
                      <a:pt x="100" y="1311"/>
                    </a:lnTo>
                    <a:lnTo>
                      <a:pt x="96" y="1296"/>
                    </a:lnTo>
                    <a:lnTo>
                      <a:pt x="92" y="1280"/>
                    </a:lnTo>
                    <a:lnTo>
                      <a:pt x="87" y="1261"/>
                    </a:lnTo>
                    <a:lnTo>
                      <a:pt x="83" y="1242"/>
                    </a:lnTo>
                    <a:lnTo>
                      <a:pt x="80" y="1222"/>
                    </a:lnTo>
                    <a:lnTo>
                      <a:pt x="73" y="1176"/>
                    </a:lnTo>
                    <a:lnTo>
                      <a:pt x="69" y="1126"/>
                    </a:lnTo>
                    <a:lnTo>
                      <a:pt x="66" y="1068"/>
                    </a:lnTo>
                    <a:lnTo>
                      <a:pt x="65" y="1005"/>
                    </a:lnTo>
                    <a:lnTo>
                      <a:pt x="65" y="934"/>
                    </a:lnTo>
                    <a:lnTo>
                      <a:pt x="67" y="855"/>
                    </a:lnTo>
                    <a:lnTo>
                      <a:pt x="69" y="828"/>
                    </a:lnTo>
                    <a:lnTo>
                      <a:pt x="73" y="783"/>
                    </a:lnTo>
                    <a:lnTo>
                      <a:pt x="80" y="725"/>
                    </a:lnTo>
                    <a:lnTo>
                      <a:pt x="86" y="663"/>
                    </a:lnTo>
                    <a:lnTo>
                      <a:pt x="94" y="602"/>
                    </a:lnTo>
                    <a:lnTo>
                      <a:pt x="99" y="550"/>
                    </a:lnTo>
                    <a:lnTo>
                      <a:pt x="103" y="513"/>
                    </a:lnTo>
                    <a:lnTo>
                      <a:pt x="103" y="498"/>
                    </a:lnTo>
                    <a:lnTo>
                      <a:pt x="117" y="466"/>
                    </a:lnTo>
                    <a:lnTo>
                      <a:pt x="134" y="423"/>
                    </a:lnTo>
                    <a:lnTo>
                      <a:pt x="152" y="371"/>
                    </a:lnTo>
                    <a:lnTo>
                      <a:pt x="174" y="317"/>
                    </a:lnTo>
                    <a:lnTo>
                      <a:pt x="184" y="290"/>
                    </a:lnTo>
                    <a:lnTo>
                      <a:pt x="196" y="265"/>
                    </a:lnTo>
                    <a:lnTo>
                      <a:pt x="208" y="241"/>
                    </a:lnTo>
                    <a:lnTo>
                      <a:pt x="220" y="220"/>
                    </a:lnTo>
                    <a:lnTo>
                      <a:pt x="226" y="210"/>
                    </a:lnTo>
                    <a:lnTo>
                      <a:pt x="233" y="201"/>
                    </a:lnTo>
                    <a:lnTo>
                      <a:pt x="239" y="193"/>
                    </a:lnTo>
                    <a:lnTo>
                      <a:pt x="246" y="185"/>
                    </a:lnTo>
                    <a:lnTo>
                      <a:pt x="252" y="179"/>
                    </a:lnTo>
                    <a:lnTo>
                      <a:pt x="259" y="174"/>
                    </a:lnTo>
                    <a:lnTo>
                      <a:pt x="265" y="170"/>
                    </a:lnTo>
                    <a:lnTo>
                      <a:pt x="273" y="167"/>
                    </a:lnTo>
                    <a:lnTo>
                      <a:pt x="274" y="156"/>
                    </a:lnTo>
                    <a:lnTo>
                      <a:pt x="278" y="146"/>
                    </a:lnTo>
                    <a:lnTo>
                      <a:pt x="282" y="135"/>
                    </a:lnTo>
                    <a:lnTo>
                      <a:pt x="289" y="125"/>
                    </a:lnTo>
                    <a:lnTo>
                      <a:pt x="302" y="106"/>
                    </a:lnTo>
                    <a:lnTo>
                      <a:pt x="315" y="87"/>
                    </a:lnTo>
                    <a:lnTo>
                      <a:pt x="321" y="78"/>
                    </a:lnTo>
                    <a:lnTo>
                      <a:pt x="326" y="67"/>
                    </a:lnTo>
                    <a:lnTo>
                      <a:pt x="330" y="57"/>
                    </a:lnTo>
                    <a:lnTo>
                      <a:pt x="332" y="46"/>
                    </a:lnTo>
                    <a:lnTo>
                      <a:pt x="332" y="36"/>
                    </a:lnTo>
                    <a:lnTo>
                      <a:pt x="331" y="25"/>
                    </a:lnTo>
                    <a:lnTo>
                      <a:pt x="329" y="18"/>
                    </a:lnTo>
                    <a:lnTo>
                      <a:pt x="327" y="13"/>
                    </a:lnTo>
                    <a:lnTo>
                      <a:pt x="323" y="6"/>
                    </a:lnTo>
                    <a:lnTo>
                      <a:pt x="319" y="0"/>
                    </a:lnTo>
                    <a:lnTo>
                      <a:pt x="321" y="4"/>
                    </a:lnTo>
                    <a:lnTo>
                      <a:pt x="324" y="22"/>
                    </a:lnTo>
                    <a:lnTo>
                      <a:pt x="324" y="28"/>
                    </a:lnTo>
                    <a:lnTo>
                      <a:pt x="323" y="36"/>
                    </a:lnTo>
                    <a:lnTo>
                      <a:pt x="321" y="43"/>
                    </a:lnTo>
                    <a:lnTo>
                      <a:pt x="319" y="52"/>
                    </a:lnTo>
                    <a:lnTo>
                      <a:pt x="315" y="60"/>
                    </a:lnTo>
                    <a:lnTo>
                      <a:pt x="310" y="70"/>
                    </a:lnTo>
                    <a:lnTo>
                      <a:pt x="304" y="80"/>
                    </a:lnTo>
                    <a:lnTo>
                      <a:pt x="295" y="91"/>
                    </a:lnTo>
                    <a:lnTo>
                      <a:pt x="285" y="102"/>
                    </a:lnTo>
                    <a:lnTo>
                      <a:pt x="271" y="114"/>
                    </a:lnTo>
                    <a:lnTo>
                      <a:pt x="255" y="126"/>
                    </a:lnTo>
                    <a:lnTo>
                      <a:pt x="238" y="138"/>
                    </a:lnTo>
                    <a:lnTo>
                      <a:pt x="220" y="152"/>
                    </a:lnTo>
                    <a:lnTo>
                      <a:pt x="200" y="166"/>
                    </a:lnTo>
                    <a:lnTo>
                      <a:pt x="180" y="181"/>
                    </a:lnTo>
                    <a:lnTo>
                      <a:pt x="160" y="198"/>
                    </a:lnTo>
                    <a:lnTo>
                      <a:pt x="139" y="217"/>
                    </a:lnTo>
                    <a:lnTo>
                      <a:pt x="119" y="238"/>
                    </a:lnTo>
                    <a:lnTo>
                      <a:pt x="109" y="249"/>
                    </a:lnTo>
                    <a:lnTo>
                      <a:pt x="99" y="261"/>
                    </a:lnTo>
                    <a:lnTo>
                      <a:pt x="89" y="274"/>
                    </a:lnTo>
                    <a:lnTo>
                      <a:pt x="80" y="287"/>
                    </a:lnTo>
                    <a:lnTo>
                      <a:pt x="70" y="301"/>
                    </a:lnTo>
                    <a:lnTo>
                      <a:pt x="60" y="316"/>
                    </a:lnTo>
                    <a:lnTo>
                      <a:pt x="52" y="331"/>
                    </a:lnTo>
                    <a:lnTo>
                      <a:pt x="43" y="347"/>
                    </a:lnTo>
                    <a:lnTo>
                      <a:pt x="36" y="364"/>
                    </a:lnTo>
                    <a:lnTo>
                      <a:pt x="28" y="383"/>
                    </a:lnTo>
                    <a:lnTo>
                      <a:pt x="20" y="402"/>
                    </a:lnTo>
                    <a:lnTo>
                      <a:pt x="14" y="423"/>
                    </a:lnTo>
                    <a:close/>
                  </a:path>
                </a:pathLst>
              </a:custGeom>
              <a:solidFill>
                <a:srgbClr val="F2C9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5" name="Freeform 380">
                <a:extLst>
                  <a:ext uri="{FF2B5EF4-FFF2-40B4-BE49-F238E27FC236}">
                    <a16:creationId xmlns:a16="http://schemas.microsoft.com/office/drawing/2014/main" id="{912C17E3-0FDC-4C84-A15E-E9C288990C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1673"/>
                <a:ext cx="125" cy="41"/>
              </a:xfrm>
              <a:custGeom>
                <a:avLst/>
                <a:gdLst>
                  <a:gd name="T0" fmla="*/ 0 w 497"/>
                  <a:gd name="T1" fmla="*/ 135 h 165"/>
                  <a:gd name="T2" fmla="*/ 368 w 497"/>
                  <a:gd name="T3" fmla="*/ 85 h 165"/>
                  <a:gd name="T4" fmla="*/ 497 w 497"/>
                  <a:gd name="T5" fmla="*/ 135 h 165"/>
                  <a:gd name="T6" fmla="*/ 434 w 497"/>
                  <a:gd name="T7" fmla="*/ 165 h 165"/>
                  <a:gd name="T8" fmla="*/ 448 w 497"/>
                  <a:gd name="T9" fmla="*/ 15 h 165"/>
                  <a:gd name="T10" fmla="*/ 253 w 497"/>
                  <a:gd name="T11" fmla="*/ 30 h 165"/>
                  <a:gd name="T12" fmla="*/ 159 w 497"/>
                  <a:gd name="T13" fmla="*/ 0 h 165"/>
                  <a:gd name="T14" fmla="*/ 30 w 497"/>
                  <a:gd name="T15" fmla="*/ 60 h 165"/>
                  <a:gd name="T16" fmla="*/ 41 w 497"/>
                  <a:gd name="T17" fmla="*/ 154 h 165"/>
                  <a:gd name="T18" fmla="*/ 0 w 497"/>
                  <a:gd name="T19" fmla="*/ 135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497" h="165">
                    <a:moveTo>
                      <a:pt x="0" y="135"/>
                    </a:moveTo>
                    <a:lnTo>
                      <a:pt x="368" y="85"/>
                    </a:lnTo>
                    <a:lnTo>
                      <a:pt x="497" y="135"/>
                    </a:lnTo>
                    <a:lnTo>
                      <a:pt x="434" y="165"/>
                    </a:lnTo>
                    <a:lnTo>
                      <a:pt x="448" y="15"/>
                    </a:lnTo>
                    <a:lnTo>
                      <a:pt x="253" y="30"/>
                    </a:lnTo>
                    <a:lnTo>
                      <a:pt x="159" y="0"/>
                    </a:lnTo>
                    <a:lnTo>
                      <a:pt x="30" y="60"/>
                    </a:lnTo>
                    <a:lnTo>
                      <a:pt x="41" y="154"/>
                    </a:lnTo>
                    <a:lnTo>
                      <a:pt x="0" y="135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6" name="Freeform 381">
                <a:extLst>
                  <a:ext uri="{FF2B5EF4-FFF2-40B4-BE49-F238E27FC236}">
                    <a16:creationId xmlns:a16="http://schemas.microsoft.com/office/drawing/2014/main" id="{2B09CD27-D7EF-4784-86A2-EA1B38B546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7" y="1653"/>
                <a:ext cx="81" cy="70"/>
              </a:xfrm>
              <a:custGeom>
                <a:avLst/>
                <a:gdLst>
                  <a:gd name="T0" fmla="*/ 6 w 326"/>
                  <a:gd name="T1" fmla="*/ 18 h 280"/>
                  <a:gd name="T2" fmla="*/ 0 w 326"/>
                  <a:gd name="T3" fmla="*/ 52 h 280"/>
                  <a:gd name="T4" fmla="*/ 0 w 326"/>
                  <a:gd name="T5" fmla="*/ 76 h 280"/>
                  <a:gd name="T6" fmla="*/ 4 w 326"/>
                  <a:gd name="T7" fmla="*/ 94 h 280"/>
                  <a:gd name="T8" fmla="*/ 10 w 326"/>
                  <a:gd name="T9" fmla="*/ 105 h 280"/>
                  <a:gd name="T10" fmla="*/ 18 w 326"/>
                  <a:gd name="T11" fmla="*/ 115 h 280"/>
                  <a:gd name="T12" fmla="*/ 29 w 326"/>
                  <a:gd name="T13" fmla="*/ 125 h 280"/>
                  <a:gd name="T14" fmla="*/ 43 w 326"/>
                  <a:gd name="T15" fmla="*/ 134 h 280"/>
                  <a:gd name="T16" fmla="*/ 61 w 326"/>
                  <a:gd name="T17" fmla="*/ 142 h 280"/>
                  <a:gd name="T18" fmla="*/ 83 w 326"/>
                  <a:gd name="T19" fmla="*/ 149 h 280"/>
                  <a:gd name="T20" fmla="*/ 110 w 326"/>
                  <a:gd name="T21" fmla="*/ 154 h 280"/>
                  <a:gd name="T22" fmla="*/ 128 w 326"/>
                  <a:gd name="T23" fmla="*/ 155 h 280"/>
                  <a:gd name="T24" fmla="*/ 133 w 326"/>
                  <a:gd name="T25" fmla="*/ 153 h 280"/>
                  <a:gd name="T26" fmla="*/ 132 w 326"/>
                  <a:gd name="T27" fmla="*/ 142 h 280"/>
                  <a:gd name="T28" fmla="*/ 116 w 326"/>
                  <a:gd name="T29" fmla="*/ 116 h 280"/>
                  <a:gd name="T30" fmla="*/ 122 w 326"/>
                  <a:gd name="T31" fmla="*/ 115 h 280"/>
                  <a:gd name="T32" fmla="*/ 149 w 326"/>
                  <a:gd name="T33" fmla="*/ 137 h 280"/>
                  <a:gd name="T34" fmla="*/ 194 w 326"/>
                  <a:gd name="T35" fmla="*/ 182 h 280"/>
                  <a:gd name="T36" fmla="*/ 251 w 326"/>
                  <a:gd name="T37" fmla="*/ 244 h 280"/>
                  <a:gd name="T38" fmla="*/ 285 w 326"/>
                  <a:gd name="T39" fmla="*/ 275 h 280"/>
                  <a:gd name="T40" fmla="*/ 298 w 326"/>
                  <a:gd name="T41" fmla="*/ 280 h 280"/>
                  <a:gd name="T42" fmla="*/ 303 w 326"/>
                  <a:gd name="T43" fmla="*/ 280 h 280"/>
                  <a:gd name="T44" fmla="*/ 308 w 326"/>
                  <a:gd name="T45" fmla="*/ 272 h 280"/>
                  <a:gd name="T46" fmla="*/ 317 w 326"/>
                  <a:gd name="T47" fmla="*/ 246 h 280"/>
                  <a:gd name="T48" fmla="*/ 324 w 326"/>
                  <a:gd name="T49" fmla="*/ 212 h 280"/>
                  <a:gd name="T50" fmla="*/ 326 w 326"/>
                  <a:gd name="T51" fmla="*/ 192 h 280"/>
                  <a:gd name="T52" fmla="*/ 323 w 326"/>
                  <a:gd name="T53" fmla="*/ 182 h 280"/>
                  <a:gd name="T54" fmla="*/ 313 w 326"/>
                  <a:gd name="T55" fmla="*/ 183 h 280"/>
                  <a:gd name="T56" fmla="*/ 288 w 326"/>
                  <a:gd name="T57" fmla="*/ 193 h 280"/>
                  <a:gd name="T58" fmla="*/ 276 w 326"/>
                  <a:gd name="T59" fmla="*/ 196 h 280"/>
                  <a:gd name="T60" fmla="*/ 268 w 326"/>
                  <a:gd name="T61" fmla="*/ 196 h 280"/>
                  <a:gd name="T62" fmla="*/ 260 w 326"/>
                  <a:gd name="T63" fmla="*/ 190 h 280"/>
                  <a:gd name="T64" fmla="*/ 248 w 326"/>
                  <a:gd name="T65" fmla="*/ 171 h 280"/>
                  <a:gd name="T66" fmla="*/ 230 w 326"/>
                  <a:gd name="T67" fmla="*/ 151 h 280"/>
                  <a:gd name="T68" fmla="*/ 199 w 326"/>
                  <a:gd name="T69" fmla="*/ 126 h 280"/>
                  <a:gd name="T70" fmla="*/ 167 w 326"/>
                  <a:gd name="T71" fmla="*/ 107 h 280"/>
                  <a:gd name="T72" fmla="*/ 136 w 326"/>
                  <a:gd name="T73" fmla="*/ 93 h 280"/>
                  <a:gd name="T74" fmla="*/ 111 w 326"/>
                  <a:gd name="T75" fmla="*/ 83 h 280"/>
                  <a:gd name="T76" fmla="*/ 100 w 326"/>
                  <a:gd name="T77" fmla="*/ 81 h 280"/>
                  <a:gd name="T78" fmla="*/ 96 w 326"/>
                  <a:gd name="T79" fmla="*/ 81 h 280"/>
                  <a:gd name="T80" fmla="*/ 93 w 326"/>
                  <a:gd name="T81" fmla="*/ 86 h 280"/>
                  <a:gd name="T82" fmla="*/ 89 w 326"/>
                  <a:gd name="T83" fmla="*/ 95 h 280"/>
                  <a:gd name="T84" fmla="*/ 85 w 326"/>
                  <a:gd name="T85" fmla="*/ 102 h 280"/>
                  <a:gd name="T86" fmla="*/ 68 w 326"/>
                  <a:gd name="T87" fmla="*/ 105 h 280"/>
                  <a:gd name="T88" fmla="*/ 47 w 326"/>
                  <a:gd name="T89" fmla="*/ 100 h 280"/>
                  <a:gd name="T90" fmla="*/ 33 w 326"/>
                  <a:gd name="T91" fmla="*/ 91 h 280"/>
                  <a:gd name="T92" fmla="*/ 24 w 326"/>
                  <a:gd name="T93" fmla="*/ 81 h 280"/>
                  <a:gd name="T94" fmla="*/ 10 w 326"/>
                  <a:gd name="T95" fmla="*/ 0 h 2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326" h="280">
                    <a:moveTo>
                      <a:pt x="10" y="0"/>
                    </a:moveTo>
                    <a:lnTo>
                      <a:pt x="6" y="18"/>
                    </a:lnTo>
                    <a:lnTo>
                      <a:pt x="2" y="41"/>
                    </a:lnTo>
                    <a:lnTo>
                      <a:pt x="0" y="52"/>
                    </a:lnTo>
                    <a:lnTo>
                      <a:pt x="0" y="64"/>
                    </a:lnTo>
                    <a:lnTo>
                      <a:pt x="0" y="76"/>
                    </a:lnTo>
                    <a:lnTo>
                      <a:pt x="2" y="87"/>
                    </a:lnTo>
                    <a:lnTo>
                      <a:pt x="4" y="94"/>
                    </a:lnTo>
                    <a:lnTo>
                      <a:pt x="6" y="99"/>
                    </a:lnTo>
                    <a:lnTo>
                      <a:pt x="10" y="105"/>
                    </a:lnTo>
                    <a:lnTo>
                      <a:pt x="14" y="110"/>
                    </a:lnTo>
                    <a:lnTo>
                      <a:pt x="18" y="115"/>
                    </a:lnTo>
                    <a:lnTo>
                      <a:pt x="23" y="120"/>
                    </a:lnTo>
                    <a:lnTo>
                      <a:pt x="29" y="125"/>
                    </a:lnTo>
                    <a:lnTo>
                      <a:pt x="36" y="129"/>
                    </a:lnTo>
                    <a:lnTo>
                      <a:pt x="43" y="134"/>
                    </a:lnTo>
                    <a:lnTo>
                      <a:pt x="52" y="138"/>
                    </a:lnTo>
                    <a:lnTo>
                      <a:pt x="61" y="142"/>
                    </a:lnTo>
                    <a:lnTo>
                      <a:pt x="71" y="146"/>
                    </a:lnTo>
                    <a:lnTo>
                      <a:pt x="83" y="149"/>
                    </a:lnTo>
                    <a:lnTo>
                      <a:pt x="96" y="151"/>
                    </a:lnTo>
                    <a:lnTo>
                      <a:pt x="110" y="154"/>
                    </a:lnTo>
                    <a:lnTo>
                      <a:pt x="125" y="155"/>
                    </a:lnTo>
                    <a:lnTo>
                      <a:pt x="128" y="155"/>
                    </a:lnTo>
                    <a:lnTo>
                      <a:pt x="132" y="154"/>
                    </a:lnTo>
                    <a:lnTo>
                      <a:pt x="133" y="153"/>
                    </a:lnTo>
                    <a:lnTo>
                      <a:pt x="134" y="150"/>
                    </a:lnTo>
                    <a:lnTo>
                      <a:pt x="132" y="142"/>
                    </a:lnTo>
                    <a:lnTo>
                      <a:pt x="127" y="134"/>
                    </a:lnTo>
                    <a:lnTo>
                      <a:pt x="116" y="116"/>
                    </a:lnTo>
                    <a:lnTo>
                      <a:pt x="110" y="108"/>
                    </a:lnTo>
                    <a:lnTo>
                      <a:pt x="122" y="115"/>
                    </a:lnTo>
                    <a:lnTo>
                      <a:pt x="135" y="125"/>
                    </a:lnTo>
                    <a:lnTo>
                      <a:pt x="149" y="137"/>
                    </a:lnTo>
                    <a:lnTo>
                      <a:pt x="164" y="151"/>
                    </a:lnTo>
                    <a:lnTo>
                      <a:pt x="194" y="182"/>
                    </a:lnTo>
                    <a:lnTo>
                      <a:pt x="223" y="215"/>
                    </a:lnTo>
                    <a:lnTo>
                      <a:pt x="251" y="244"/>
                    </a:lnTo>
                    <a:lnTo>
                      <a:pt x="275" y="266"/>
                    </a:lnTo>
                    <a:lnTo>
                      <a:pt x="285" y="275"/>
                    </a:lnTo>
                    <a:lnTo>
                      <a:pt x="293" y="279"/>
                    </a:lnTo>
                    <a:lnTo>
                      <a:pt x="298" y="280"/>
                    </a:lnTo>
                    <a:lnTo>
                      <a:pt x="301" y="280"/>
                    </a:lnTo>
                    <a:lnTo>
                      <a:pt x="303" y="280"/>
                    </a:lnTo>
                    <a:lnTo>
                      <a:pt x="305" y="278"/>
                    </a:lnTo>
                    <a:lnTo>
                      <a:pt x="308" y="272"/>
                    </a:lnTo>
                    <a:lnTo>
                      <a:pt x="313" y="261"/>
                    </a:lnTo>
                    <a:lnTo>
                      <a:pt x="317" y="246"/>
                    </a:lnTo>
                    <a:lnTo>
                      <a:pt x="321" y="229"/>
                    </a:lnTo>
                    <a:lnTo>
                      <a:pt x="324" y="212"/>
                    </a:lnTo>
                    <a:lnTo>
                      <a:pt x="326" y="197"/>
                    </a:lnTo>
                    <a:lnTo>
                      <a:pt x="326" y="192"/>
                    </a:lnTo>
                    <a:lnTo>
                      <a:pt x="324" y="187"/>
                    </a:lnTo>
                    <a:lnTo>
                      <a:pt x="323" y="182"/>
                    </a:lnTo>
                    <a:lnTo>
                      <a:pt x="320" y="180"/>
                    </a:lnTo>
                    <a:lnTo>
                      <a:pt x="313" y="183"/>
                    </a:lnTo>
                    <a:lnTo>
                      <a:pt x="298" y="190"/>
                    </a:lnTo>
                    <a:lnTo>
                      <a:pt x="288" y="193"/>
                    </a:lnTo>
                    <a:lnTo>
                      <a:pt x="279" y="195"/>
                    </a:lnTo>
                    <a:lnTo>
                      <a:pt x="276" y="196"/>
                    </a:lnTo>
                    <a:lnTo>
                      <a:pt x="272" y="196"/>
                    </a:lnTo>
                    <a:lnTo>
                      <a:pt x="268" y="196"/>
                    </a:lnTo>
                    <a:lnTo>
                      <a:pt x="265" y="195"/>
                    </a:lnTo>
                    <a:lnTo>
                      <a:pt x="260" y="190"/>
                    </a:lnTo>
                    <a:lnTo>
                      <a:pt x="253" y="179"/>
                    </a:lnTo>
                    <a:lnTo>
                      <a:pt x="248" y="171"/>
                    </a:lnTo>
                    <a:lnTo>
                      <a:pt x="240" y="162"/>
                    </a:lnTo>
                    <a:lnTo>
                      <a:pt x="230" y="151"/>
                    </a:lnTo>
                    <a:lnTo>
                      <a:pt x="216" y="138"/>
                    </a:lnTo>
                    <a:lnTo>
                      <a:pt x="199" y="126"/>
                    </a:lnTo>
                    <a:lnTo>
                      <a:pt x="183" y="115"/>
                    </a:lnTo>
                    <a:lnTo>
                      <a:pt x="167" y="107"/>
                    </a:lnTo>
                    <a:lnTo>
                      <a:pt x="151" y="98"/>
                    </a:lnTo>
                    <a:lnTo>
                      <a:pt x="136" y="93"/>
                    </a:lnTo>
                    <a:lnTo>
                      <a:pt x="123" y="87"/>
                    </a:lnTo>
                    <a:lnTo>
                      <a:pt x="111" y="83"/>
                    </a:lnTo>
                    <a:lnTo>
                      <a:pt x="102" y="81"/>
                    </a:lnTo>
                    <a:lnTo>
                      <a:pt x="100" y="81"/>
                    </a:lnTo>
                    <a:lnTo>
                      <a:pt x="98" y="81"/>
                    </a:lnTo>
                    <a:lnTo>
                      <a:pt x="96" y="81"/>
                    </a:lnTo>
                    <a:lnTo>
                      <a:pt x="95" y="83"/>
                    </a:lnTo>
                    <a:lnTo>
                      <a:pt x="93" y="86"/>
                    </a:lnTo>
                    <a:lnTo>
                      <a:pt x="91" y="91"/>
                    </a:lnTo>
                    <a:lnTo>
                      <a:pt x="89" y="95"/>
                    </a:lnTo>
                    <a:lnTo>
                      <a:pt x="87" y="99"/>
                    </a:lnTo>
                    <a:lnTo>
                      <a:pt x="85" y="102"/>
                    </a:lnTo>
                    <a:lnTo>
                      <a:pt x="81" y="104"/>
                    </a:lnTo>
                    <a:lnTo>
                      <a:pt x="68" y="105"/>
                    </a:lnTo>
                    <a:lnTo>
                      <a:pt x="57" y="102"/>
                    </a:lnTo>
                    <a:lnTo>
                      <a:pt x="47" y="100"/>
                    </a:lnTo>
                    <a:lnTo>
                      <a:pt x="40" y="96"/>
                    </a:lnTo>
                    <a:lnTo>
                      <a:pt x="33" y="91"/>
                    </a:lnTo>
                    <a:lnTo>
                      <a:pt x="28" y="85"/>
                    </a:lnTo>
                    <a:lnTo>
                      <a:pt x="24" y="81"/>
                    </a:lnTo>
                    <a:lnTo>
                      <a:pt x="20" y="76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D3B6B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7" name="Freeform 382">
                <a:extLst>
                  <a:ext uri="{FF2B5EF4-FFF2-40B4-BE49-F238E27FC236}">
                    <a16:creationId xmlns:a16="http://schemas.microsoft.com/office/drawing/2014/main" id="{EFE28FBA-8CA5-4346-A5E2-BBEC11A3E4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0" y="1648"/>
                <a:ext cx="27" cy="25"/>
              </a:xfrm>
              <a:custGeom>
                <a:avLst/>
                <a:gdLst>
                  <a:gd name="T0" fmla="*/ 0 w 110"/>
                  <a:gd name="T1" fmla="*/ 0 h 99"/>
                  <a:gd name="T2" fmla="*/ 7 w 110"/>
                  <a:gd name="T3" fmla="*/ 6 h 99"/>
                  <a:gd name="T4" fmla="*/ 13 w 110"/>
                  <a:gd name="T5" fmla="*/ 12 h 99"/>
                  <a:gd name="T6" fmla="*/ 22 w 110"/>
                  <a:gd name="T7" fmla="*/ 18 h 99"/>
                  <a:gd name="T8" fmla="*/ 31 w 110"/>
                  <a:gd name="T9" fmla="*/ 23 h 99"/>
                  <a:gd name="T10" fmla="*/ 51 w 110"/>
                  <a:gd name="T11" fmla="*/ 33 h 99"/>
                  <a:gd name="T12" fmla="*/ 72 w 110"/>
                  <a:gd name="T13" fmla="*/ 43 h 99"/>
                  <a:gd name="T14" fmla="*/ 81 w 110"/>
                  <a:gd name="T15" fmla="*/ 47 h 99"/>
                  <a:gd name="T16" fmla="*/ 90 w 110"/>
                  <a:gd name="T17" fmla="*/ 52 h 99"/>
                  <a:gd name="T18" fmla="*/ 98 w 110"/>
                  <a:gd name="T19" fmla="*/ 58 h 99"/>
                  <a:gd name="T20" fmla="*/ 104 w 110"/>
                  <a:gd name="T21" fmla="*/ 63 h 99"/>
                  <a:gd name="T22" fmla="*/ 108 w 110"/>
                  <a:gd name="T23" fmla="*/ 70 h 99"/>
                  <a:gd name="T24" fmla="*/ 110 w 110"/>
                  <a:gd name="T25" fmla="*/ 76 h 99"/>
                  <a:gd name="T26" fmla="*/ 110 w 110"/>
                  <a:gd name="T27" fmla="*/ 80 h 99"/>
                  <a:gd name="T28" fmla="*/ 110 w 110"/>
                  <a:gd name="T29" fmla="*/ 85 h 99"/>
                  <a:gd name="T30" fmla="*/ 109 w 110"/>
                  <a:gd name="T31" fmla="*/ 88 h 99"/>
                  <a:gd name="T32" fmla="*/ 107 w 110"/>
                  <a:gd name="T33" fmla="*/ 92 h 99"/>
                  <a:gd name="T34" fmla="*/ 92 w 110"/>
                  <a:gd name="T35" fmla="*/ 89 h 99"/>
                  <a:gd name="T36" fmla="*/ 79 w 110"/>
                  <a:gd name="T37" fmla="*/ 88 h 99"/>
                  <a:gd name="T38" fmla="*/ 67 w 110"/>
                  <a:gd name="T39" fmla="*/ 89 h 99"/>
                  <a:gd name="T40" fmla="*/ 58 w 110"/>
                  <a:gd name="T41" fmla="*/ 90 h 99"/>
                  <a:gd name="T42" fmla="*/ 43 w 110"/>
                  <a:gd name="T43" fmla="*/ 96 h 99"/>
                  <a:gd name="T44" fmla="*/ 32 w 110"/>
                  <a:gd name="T45" fmla="*/ 99 h 99"/>
                  <a:gd name="T46" fmla="*/ 30 w 110"/>
                  <a:gd name="T47" fmla="*/ 99 h 99"/>
                  <a:gd name="T48" fmla="*/ 27 w 110"/>
                  <a:gd name="T49" fmla="*/ 99 h 99"/>
                  <a:gd name="T50" fmla="*/ 25 w 110"/>
                  <a:gd name="T51" fmla="*/ 98 h 99"/>
                  <a:gd name="T52" fmla="*/ 23 w 110"/>
                  <a:gd name="T53" fmla="*/ 96 h 99"/>
                  <a:gd name="T54" fmla="*/ 20 w 110"/>
                  <a:gd name="T55" fmla="*/ 91 h 99"/>
                  <a:gd name="T56" fmla="*/ 17 w 110"/>
                  <a:gd name="T57" fmla="*/ 83 h 99"/>
                  <a:gd name="T58" fmla="*/ 13 w 110"/>
                  <a:gd name="T59" fmla="*/ 70 h 99"/>
                  <a:gd name="T60" fmla="*/ 10 w 110"/>
                  <a:gd name="T61" fmla="*/ 53 h 99"/>
                  <a:gd name="T62" fmla="*/ 7 w 110"/>
                  <a:gd name="T63" fmla="*/ 32 h 99"/>
                  <a:gd name="T64" fmla="*/ 3 w 110"/>
                  <a:gd name="T65" fmla="*/ 5 h 99"/>
                  <a:gd name="T66" fmla="*/ 3 w 110"/>
                  <a:gd name="T67" fmla="*/ 2 h 99"/>
                  <a:gd name="T68" fmla="*/ 0 w 110"/>
                  <a:gd name="T69" fmla="*/ 0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10" h="99">
                    <a:moveTo>
                      <a:pt x="0" y="0"/>
                    </a:moveTo>
                    <a:lnTo>
                      <a:pt x="7" y="6"/>
                    </a:lnTo>
                    <a:lnTo>
                      <a:pt x="13" y="12"/>
                    </a:lnTo>
                    <a:lnTo>
                      <a:pt x="22" y="18"/>
                    </a:lnTo>
                    <a:lnTo>
                      <a:pt x="31" y="23"/>
                    </a:lnTo>
                    <a:lnTo>
                      <a:pt x="51" y="33"/>
                    </a:lnTo>
                    <a:lnTo>
                      <a:pt x="72" y="43"/>
                    </a:lnTo>
                    <a:lnTo>
                      <a:pt x="81" y="47"/>
                    </a:lnTo>
                    <a:lnTo>
                      <a:pt x="90" y="52"/>
                    </a:lnTo>
                    <a:lnTo>
                      <a:pt x="98" y="58"/>
                    </a:lnTo>
                    <a:lnTo>
                      <a:pt x="104" y="63"/>
                    </a:lnTo>
                    <a:lnTo>
                      <a:pt x="108" y="70"/>
                    </a:lnTo>
                    <a:lnTo>
                      <a:pt x="110" y="76"/>
                    </a:lnTo>
                    <a:lnTo>
                      <a:pt x="110" y="80"/>
                    </a:lnTo>
                    <a:lnTo>
                      <a:pt x="110" y="85"/>
                    </a:lnTo>
                    <a:lnTo>
                      <a:pt x="109" y="88"/>
                    </a:lnTo>
                    <a:lnTo>
                      <a:pt x="107" y="92"/>
                    </a:lnTo>
                    <a:lnTo>
                      <a:pt x="92" y="89"/>
                    </a:lnTo>
                    <a:lnTo>
                      <a:pt x="79" y="88"/>
                    </a:lnTo>
                    <a:lnTo>
                      <a:pt x="67" y="89"/>
                    </a:lnTo>
                    <a:lnTo>
                      <a:pt x="58" y="90"/>
                    </a:lnTo>
                    <a:lnTo>
                      <a:pt x="43" y="96"/>
                    </a:lnTo>
                    <a:lnTo>
                      <a:pt x="32" y="99"/>
                    </a:lnTo>
                    <a:lnTo>
                      <a:pt x="30" y="99"/>
                    </a:lnTo>
                    <a:lnTo>
                      <a:pt x="27" y="99"/>
                    </a:lnTo>
                    <a:lnTo>
                      <a:pt x="25" y="98"/>
                    </a:lnTo>
                    <a:lnTo>
                      <a:pt x="23" y="96"/>
                    </a:lnTo>
                    <a:lnTo>
                      <a:pt x="20" y="91"/>
                    </a:lnTo>
                    <a:lnTo>
                      <a:pt x="17" y="83"/>
                    </a:lnTo>
                    <a:lnTo>
                      <a:pt x="13" y="70"/>
                    </a:lnTo>
                    <a:lnTo>
                      <a:pt x="10" y="53"/>
                    </a:lnTo>
                    <a:lnTo>
                      <a:pt x="7" y="32"/>
                    </a:lnTo>
                    <a:lnTo>
                      <a:pt x="3" y="5"/>
                    </a:lnTo>
                    <a:lnTo>
                      <a:pt x="3" y="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2C9C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8" name="Freeform 383">
                <a:extLst>
                  <a:ext uri="{FF2B5EF4-FFF2-40B4-BE49-F238E27FC236}">
                    <a16:creationId xmlns:a16="http://schemas.microsoft.com/office/drawing/2014/main" id="{ABB2D9D8-0144-4461-A022-A04C164F70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7" y="1680"/>
                <a:ext cx="117" cy="16"/>
              </a:xfrm>
              <a:custGeom>
                <a:avLst/>
                <a:gdLst>
                  <a:gd name="T0" fmla="*/ 0 w 468"/>
                  <a:gd name="T1" fmla="*/ 17 h 65"/>
                  <a:gd name="T2" fmla="*/ 11 w 468"/>
                  <a:gd name="T3" fmla="*/ 65 h 65"/>
                  <a:gd name="T4" fmla="*/ 465 w 468"/>
                  <a:gd name="T5" fmla="*/ 56 h 65"/>
                  <a:gd name="T6" fmla="*/ 468 w 468"/>
                  <a:gd name="T7" fmla="*/ 0 h 65"/>
                  <a:gd name="T8" fmla="*/ 59 w 468"/>
                  <a:gd name="T9" fmla="*/ 15 h 65"/>
                  <a:gd name="T10" fmla="*/ 20 w 468"/>
                  <a:gd name="T11" fmla="*/ 33 h 65"/>
                  <a:gd name="T12" fmla="*/ 21 w 468"/>
                  <a:gd name="T13" fmla="*/ 17 h 65"/>
                  <a:gd name="T14" fmla="*/ 0 w 468"/>
                  <a:gd name="T15" fmla="*/ 17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68" h="65">
                    <a:moveTo>
                      <a:pt x="0" y="17"/>
                    </a:moveTo>
                    <a:lnTo>
                      <a:pt x="11" y="65"/>
                    </a:lnTo>
                    <a:lnTo>
                      <a:pt x="465" y="56"/>
                    </a:lnTo>
                    <a:lnTo>
                      <a:pt x="468" y="0"/>
                    </a:lnTo>
                    <a:lnTo>
                      <a:pt x="59" y="15"/>
                    </a:lnTo>
                    <a:lnTo>
                      <a:pt x="20" y="33"/>
                    </a:lnTo>
                    <a:lnTo>
                      <a:pt x="21" y="17"/>
                    </a:lnTo>
                    <a:lnTo>
                      <a:pt x="0" y="17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79" name="Freeform 384">
                <a:extLst>
                  <a:ext uri="{FF2B5EF4-FFF2-40B4-BE49-F238E27FC236}">
                    <a16:creationId xmlns:a16="http://schemas.microsoft.com/office/drawing/2014/main" id="{1A4EE9F0-AE90-4A99-B944-DE37904B99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5" y="1646"/>
                <a:ext cx="33" cy="19"/>
              </a:xfrm>
              <a:custGeom>
                <a:avLst/>
                <a:gdLst>
                  <a:gd name="T0" fmla="*/ 76 w 131"/>
                  <a:gd name="T1" fmla="*/ 77 h 77"/>
                  <a:gd name="T2" fmla="*/ 0 w 131"/>
                  <a:gd name="T3" fmla="*/ 26 h 77"/>
                  <a:gd name="T4" fmla="*/ 4 w 131"/>
                  <a:gd name="T5" fmla="*/ 0 h 77"/>
                  <a:gd name="T6" fmla="*/ 131 w 131"/>
                  <a:gd name="T7" fmla="*/ 50 h 77"/>
                  <a:gd name="T8" fmla="*/ 76 w 131"/>
                  <a:gd name="T9" fmla="*/ 77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1" h="77">
                    <a:moveTo>
                      <a:pt x="76" y="77"/>
                    </a:moveTo>
                    <a:lnTo>
                      <a:pt x="0" y="26"/>
                    </a:lnTo>
                    <a:lnTo>
                      <a:pt x="4" y="0"/>
                    </a:lnTo>
                    <a:lnTo>
                      <a:pt x="131" y="50"/>
                    </a:lnTo>
                    <a:lnTo>
                      <a:pt x="76" y="77"/>
                    </a:lnTo>
                    <a:close/>
                  </a:path>
                </a:pathLst>
              </a:custGeom>
              <a:solidFill>
                <a:srgbClr val="6060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0" name="Freeform 385">
                <a:extLst>
                  <a:ext uri="{FF2B5EF4-FFF2-40B4-BE49-F238E27FC236}">
                    <a16:creationId xmlns:a16="http://schemas.microsoft.com/office/drawing/2014/main" id="{BDD15164-356D-4402-AAC4-3C6DD77697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4" y="1656"/>
                <a:ext cx="24" cy="11"/>
              </a:xfrm>
              <a:custGeom>
                <a:avLst/>
                <a:gdLst>
                  <a:gd name="T0" fmla="*/ 0 w 96"/>
                  <a:gd name="T1" fmla="*/ 12 h 44"/>
                  <a:gd name="T2" fmla="*/ 90 w 96"/>
                  <a:gd name="T3" fmla="*/ 0 h 44"/>
                  <a:gd name="T4" fmla="*/ 96 w 96"/>
                  <a:gd name="T5" fmla="*/ 34 h 44"/>
                  <a:gd name="T6" fmla="*/ 40 w 96"/>
                  <a:gd name="T7" fmla="*/ 44 h 44"/>
                  <a:gd name="T8" fmla="*/ 41 w 96"/>
                  <a:gd name="T9" fmla="*/ 31 h 44"/>
                  <a:gd name="T10" fmla="*/ 0 w 96"/>
                  <a:gd name="T11" fmla="*/ 12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44">
                    <a:moveTo>
                      <a:pt x="0" y="12"/>
                    </a:moveTo>
                    <a:lnTo>
                      <a:pt x="90" y="0"/>
                    </a:lnTo>
                    <a:lnTo>
                      <a:pt x="96" y="34"/>
                    </a:lnTo>
                    <a:lnTo>
                      <a:pt x="40" y="44"/>
                    </a:lnTo>
                    <a:lnTo>
                      <a:pt x="41" y="31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96989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1" name="Freeform 386">
                <a:extLst>
                  <a:ext uri="{FF2B5EF4-FFF2-40B4-BE49-F238E27FC236}">
                    <a16:creationId xmlns:a16="http://schemas.microsoft.com/office/drawing/2014/main" id="{FFBFE5FF-5E56-40F4-82C0-ED48FEE0CF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5" y="1678"/>
                <a:ext cx="62" cy="8"/>
              </a:xfrm>
              <a:custGeom>
                <a:avLst/>
                <a:gdLst>
                  <a:gd name="T0" fmla="*/ 0 w 246"/>
                  <a:gd name="T1" fmla="*/ 0 h 35"/>
                  <a:gd name="T2" fmla="*/ 91 w 246"/>
                  <a:gd name="T3" fmla="*/ 35 h 35"/>
                  <a:gd name="T4" fmla="*/ 246 w 246"/>
                  <a:gd name="T5" fmla="*/ 11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46" h="35">
                    <a:moveTo>
                      <a:pt x="0" y="0"/>
                    </a:moveTo>
                    <a:lnTo>
                      <a:pt x="91" y="35"/>
                    </a:lnTo>
                    <a:lnTo>
                      <a:pt x="246" y="11"/>
                    </a:lnTo>
                  </a:path>
                </a:pathLst>
              </a:custGeom>
              <a:noFill/>
              <a:ln w="3175">
                <a:solidFill>
                  <a:srgbClr val="E6E7E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2" name="Freeform 387">
                <a:extLst>
                  <a:ext uri="{FF2B5EF4-FFF2-40B4-BE49-F238E27FC236}">
                    <a16:creationId xmlns:a16="http://schemas.microsoft.com/office/drawing/2014/main" id="{25551838-10DF-429F-A2E7-61D4C98F61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7" y="1653"/>
                <a:ext cx="118" cy="12"/>
              </a:xfrm>
              <a:custGeom>
                <a:avLst/>
                <a:gdLst>
                  <a:gd name="T0" fmla="*/ 467 w 471"/>
                  <a:gd name="T1" fmla="*/ 43 h 49"/>
                  <a:gd name="T2" fmla="*/ 466 w 471"/>
                  <a:gd name="T3" fmla="*/ 49 h 49"/>
                  <a:gd name="T4" fmla="*/ 0 w 471"/>
                  <a:gd name="T5" fmla="*/ 6 h 49"/>
                  <a:gd name="T6" fmla="*/ 184 w 471"/>
                  <a:gd name="T7" fmla="*/ 0 h 49"/>
                  <a:gd name="T8" fmla="*/ 471 w 471"/>
                  <a:gd name="T9" fmla="*/ 18 h 49"/>
                  <a:gd name="T10" fmla="*/ 426 w 471"/>
                  <a:gd name="T11" fmla="*/ 24 h 49"/>
                  <a:gd name="T12" fmla="*/ 467 w 471"/>
                  <a:gd name="T13" fmla="*/ 43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71" h="49">
                    <a:moveTo>
                      <a:pt x="467" y="43"/>
                    </a:moveTo>
                    <a:lnTo>
                      <a:pt x="466" y="49"/>
                    </a:lnTo>
                    <a:lnTo>
                      <a:pt x="0" y="6"/>
                    </a:lnTo>
                    <a:lnTo>
                      <a:pt x="184" y="0"/>
                    </a:lnTo>
                    <a:lnTo>
                      <a:pt x="471" y="18"/>
                    </a:lnTo>
                    <a:lnTo>
                      <a:pt x="426" y="24"/>
                    </a:lnTo>
                    <a:lnTo>
                      <a:pt x="467" y="43"/>
                    </a:lnTo>
                    <a:close/>
                  </a:path>
                </a:pathLst>
              </a:custGeom>
              <a:solidFill>
                <a:srgbClr val="ECED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4" name="Freeform 388">
                <a:extLst>
                  <a:ext uri="{FF2B5EF4-FFF2-40B4-BE49-F238E27FC236}">
                    <a16:creationId xmlns:a16="http://schemas.microsoft.com/office/drawing/2014/main" id="{76956B30-AF25-4434-A4C6-56E686A638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9" y="1656"/>
                <a:ext cx="11" cy="8"/>
              </a:xfrm>
              <a:custGeom>
                <a:avLst/>
                <a:gdLst>
                  <a:gd name="T0" fmla="*/ 46 w 46"/>
                  <a:gd name="T1" fmla="*/ 0 h 31"/>
                  <a:gd name="T2" fmla="*/ 0 w 46"/>
                  <a:gd name="T3" fmla="*/ 11 h 31"/>
                  <a:gd name="T4" fmla="*/ 26 w 46"/>
                  <a:gd name="T5" fmla="*/ 31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6" h="31">
                    <a:moveTo>
                      <a:pt x="46" y="0"/>
                    </a:moveTo>
                    <a:lnTo>
                      <a:pt x="0" y="11"/>
                    </a:lnTo>
                    <a:lnTo>
                      <a:pt x="26" y="31"/>
                    </a:lnTo>
                  </a:path>
                </a:pathLst>
              </a:custGeom>
              <a:noFill/>
              <a:ln w="3175">
                <a:solidFill>
                  <a:srgbClr val="E6E7E8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5" name="Freeform 389">
                <a:extLst>
                  <a:ext uri="{FF2B5EF4-FFF2-40B4-BE49-F238E27FC236}">
                    <a16:creationId xmlns:a16="http://schemas.microsoft.com/office/drawing/2014/main" id="{D017F1D5-9827-4BA8-B8F7-41FD050D01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1664"/>
                <a:ext cx="32" cy="24"/>
              </a:xfrm>
              <a:custGeom>
                <a:avLst/>
                <a:gdLst>
                  <a:gd name="T0" fmla="*/ 112 w 126"/>
                  <a:gd name="T1" fmla="*/ 15 h 98"/>
                  <a:gd name="T2" fmla="*/ 103 w 126"/>
                  <a:gd name="T3" fmla="*/ 0 h 98"/>
                  <a:gd name="T4" fmla="*/ 0 w 126"/>
                  <a:gd name="T5" fmla="*/ 13 h 98"/>
                  <a:gd name="T6" fmla="*/ 7 w 126"/>
                  <a:gd name="T7" fmla="*/ 28 h 98"/>
                  <a:gd name="T8" fmla="*/ 126 w 126"/>
                  <a:gd name="T9" fmla="*/ 98 h 98"/>
                  <a:gd name="T10" fmla="*/ 112 w 126"/>
                  <a:gd name="T11" fmla="*/ 15 h 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6" h="98">
                    <a:moveTo>
                      <a:pt x="112" y="15"/>
                    </a:moveTo>
                    <a:lnTo>
                      <a:pt x="103" y="0"/>
                    </a:lnTo>
                    <a:lnTo>
                      <a:pt x="0" y="13"/>
                    </a:lnTo>
                    <a:lnTo>
                      <a:pt x="7" y="28"/>
                    </a:lnTo>
                    <a:lnTo>
                      <a:pt x="126" y="98"/>
                    </a:lnTo>
                    <a:lnTo>
                      <a:pt x="112" y="15"/>
                    </a:lnTo>
                    <a:close/>
                  </a:path>
                </a:pathLst>
              </a:custGeom>
              <a:solidFill>
                <a:srgbClr val="F1F1F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6" name="Freeform 390">
                <a:extLst>
                  <a:ext uri="{FF2B5EF4-FFF2-40B4-BE49-F238E27FC236}">
                    <a16:creationId xmlns:a16="http://schemas.microsoft.com/office/drawing/2014/main" id="{5FF05E17-8F41-4B48-BAE5-C94F3765DB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9" y="1668"/>
                <a:ext cx="13" cy="13"/>
              </a:xfrm>
              <a:custGeom>
                <a:avLst/>
                <a:gdLst>
                  <a:gd name="T0" fmla="*/ 9 w 51"/>
                  <a:gd name="T1" fmla="*/ 19 h 52"/>
                  <a:gd name="T2" fmla="*/ 48 w 51"/>
                  <a:gd name="T3" fmla="*/ 0 h 52"/>
                  <a:gd name="T4" fmla="*/ 51 w 51"/>
                  <a:gd name="T5" fmla="*/ 7 h 52"/>
                  <a:gd name="T6" fmla="*/ 3 w 51"/>
                  <a:gd name="T7" fmla="*/ 52 h 52"/>
                  <a:gd name="T8" fmla="*/ 0 w 51"/>
                  <a:gd name="T9" fmla="*/ 47 h 52"/>
                  <a:gd name="T10" fmla="*/ 9 w 51"/>
                  <a:gd name="T11" fmla="*/ 19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" h="52">
                    <a:moveTo>
                      <a:pt x="9" y="19"/>
                    </a:moveTo>
                    <a:lnTo>
                      <a:pt x="48" y="0"/>
                    </a:lnTo>
                    <a:lnTo>
                      <a:pt x="51" y="7"/>
                    </a:lnTo>
                    <a:lnTo>
                      <a:pt x="3" y="52"/>
                    </a:lnTo>
                    <a:lnTo>
                      <a:pt x="0" y="47"/>
                    </a:lnTo>
                    <a:lnTo>
                      <a:pt x="9" y="19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7" name="Freeform 391">
                <a:extLst>
                  <a:ext uri="{FF2B5EF4-FFF2-40B4-BE49-F238E27FC236}">
                    <a16:creationId xmlns:a16="http://schemas.microsoft.com/office/drawing/2014/main" id="{0B72525F-A809-42FE-B169-329BE9E5B0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1" y="1590"/>
                <a:ext cx="50" cy="36"/>
              </a:xfrm>
              <a:custGeom>
                <a:avLst/>
                <a:gdLst>
                  <a:gd name="T0" fmla="*/ 61 w 199"/>
                  <a:gd name="T1" fmla="*/ 139 h 142"/>
                  <a:gd name="T2" fmla="*/ 42 w 199"/>
                  <a:gd name="T3" fmla="*/ 127 h 142"/>
                  <a:gd name="T4" fmla="*/ 0 w 199"/>
                  <a:gd name="T5" fmla="*/ 101 h 142"/>
                  <a:gd name="T6" fmla="*/ 173 w 199"/>
                  <a:gd name="T7" fmla="*/ 0 h 142"/>
                  <a:gd name="T8" fmla="*/ 199 w 199"/>
                  <a:gd name="T9" fmla="*/ 15 h 142"/>
                  <a:gd name="T10" fmla="*/ 169 w 199"/>
                  <a:gd name="T11" fmla="*/ 142 h 142"/>
                  <a:gd name="T12" fmla="*/ 61 w 199"/>
                  <a:gd name="T13" fmla="*/ 139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99" h="142">
                    <a:moveTo>
                      <a:pt x="61" y="139"/>
                    </a:moveTo>
                    <a:lnTo>
                      <a:pt x="42" y="127"/>
                    </a:lnTo>
                    <a:lnTo>
                      <a:pt x="0" y="101"/>
                    </a:lnTo>
                    <a:lnTo>
                      <a:pt x="173" y="0"/>
                    </a:lnTo>
                    <a:lnTo>
                      <a:pt x="199" y="15"/>
                    </a:lnTo>
                    <a:lnTo>
                      <a:pt x="169" y="142"/>
                    </a:lnTo>
                    <a:lnTo>
                      <a:pt x="61" y="139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8" name="Freeform 392">
                <a:extLst>
                  <a:ext uri="{FF2B5EF4-FFF2-40B4-BE49-F238E27FC236}">
                    <a16:creationId xmlns:a16="http://schemas.microsoft.com/office/drawing/2014/main" id="{140AB9E5-F71D-4DAC-92D5-957F409C01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8" y="1625"/>
                <a:ext cx="20" cy="19"/>
              </a:xfrm>
              <a:custGeom>
                <a:avLst/>
                <a:gdLst>
                  <a:gd name="T0" fmla="*/ 78 w 78"/>
                  <a:gd name="T1" fmla="*/ 44 h 74"/>
                  <a:gd name="T2" fmla="*/ 60 w 78"/>
                  <a:gd name="T3" fmla="*/ 74 h 74"/>
                  <a:gd name="T4" fmla="*/ 52 w 78"/>
                  <a:gd name="T5" fmla="*/ 74 h 74"/>
                  <a:gd name="T6" fmla="*/ 0 w 78"/>
                  <a:gd name="T7" fmla="*/ 44 h 74"/>
                  <a:gd name="T8" fmla="*/ 56 w 78"/>
                  <a:gd name="T9" fmla="*/ 0 h 74"/>
                  <a:gd name="T10" fmla="*/ 63 w 78"/>
                  <a:gd name="T11" fmla="*/ 1 h 74"/>
                  <a:gd name="T12" fmla="*/ 78 w 78"/>
                  <a:gd name="T13" fmla="*/ 4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78" h="74">
                    <a:moveTo>
                      <a:pt x="78" y="44"/>
                    </a:moveTo>
                    <a:lnTo>
                      <a:pt x="60" y="74"/>
                    </a:lnTo>
                    <a:lnTo>
                      <a:pt x="52" y="74"/>
                    </a:lnTo>
                    <a:lnTo>
                      <a:pt x="0" y="44"/>
                    </a:lnTo>
                    <a:lnTo>
                      <a:pt x="56" y="0"/>
                    </a:lnTo>
                    <a:lnTo>
                      <a:pt x="63" y="1"/>
                    </a:lnTo>
                    <a:lnTo>
                      <a:pt x="78" y="44"/>
                    </a:lnTo>
                    <a:close/>
                  </a:path>
                </a:pathLst>
              </a:custGeom>
              <a:solidFill>
                <a:srgbClr val="F8F8F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89" name="Freeform 393">
                <a:extLst>
                  <a:ext uri="{FF2B5EF4-FFF2-40B4-BE49-F238E27FC236}">
                    <a16:creationId xmlns:a16="http://schemas.microsoft.com/office/drawing/2014/main" id="{BD8293E2-8E7F-405C-BDCE-E6A0814376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5" y="1590"/>
                <a:ext cx="50" cy="32"/>
              </a:xfrm>
              <a:custGeom>
                <a:avLst/>
                <a:gdLst>
                  <a:gd name="T0" fmla="*/ 68 w 199"/>
                  <a:gd name="T1" fmla="*/ 127 h 127"/>
                  <a:gd name="T2" fmla="*/ 0 w 199"/>
                  <a:gd name="T3" fmla="*/ 86 h 127"/>
                  <a:gd name="T4" fmla="*/ 199 w 199"/>
                  <a:gd name="T5" fmla="*/ 0 h 127"/>
                  <a:gd name="T6" fmla="*/ 180 w 199"/>
                  <a:gd name="T7" fmla="*/ 127 h 127"/>
                  <a:gd name="T8" fmla="*/ 68 w 199"/>
                  <a:gd name="T9" fmla="*/ 127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9" h="127">
                    <a:moveTo>
                      <a:pt x="68" y="127"/>
                    </a:moveTo>
                    <a:lnTo>
                      <a:pt x="0" y="86"/>
                    </a:lnTo>
                    <a:lnTo>
                      <a:pt x="199" y="0"/>
                    </a:lnTo>
                    <a:lnTo>
                      <a:pt x="180" y="127"/>
                    </a:lnTo>
                    <a:lnTo>
                      <a:pt x="68" y="127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0" name="Freeform 394">
                <a:extLst>
                  <a:ext uri="{FF2B5EF4-FFF2-40B4-BE49-F238E27FC236}">
                    <a16:creationId xmlns:a16="http://schemas.microsoft.com/office/drawing/2014/main" id="{CED330F2-1FB4-49DC-84B7-1E921AF57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1667"/>
                <a:ext cx="32" cy="21"/>
              </a:xfrm>
              <a:custGeom>
                <a:avLst/>
                <a:gdLst>
                  <a:gd name="T0" fmla="*/ 110 w 126"/>
                  <a:gd name="T1" fmla="*/ 62 h 85"/>
                  <a:gd name="T2" fmla="*/ 0 w 126"/>
                  <a:gd name="T3" fmla="*/ 0 h 85"/>
                  <a:gd name="T4" fmla="*/ 7 w 126"/>
                  <a:gd name="T5" fmla="*/ 15 h 85"/>
                  <a:gd name="T6" fmla="*/ 126 w 126"/>
                  <a:gd name="T7" fmla="*/ 85 h 85"/>
                  <a:gd name="T8" fmla="*/ 110 w 126"/>
                  <a:gd name="T9" fmla="*/ 62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6" h="85">
                    <a:moveTo>
                      <a:pt x="110" y="62"/>
                    </a:moveTo>
                    <a:lnTo>
                      <a:pt x="0" y="0"/>
                    </a:lnTo>
                    <a:lnTo>
                      <a:pt x="7" y="15"/>
                    </a:lnTo>
                    <a:lnTo>
                      <a:pt x="126" y="85"/>
                    </a:lnTo>
                    <a:lnTo>
                      <a:pt x="110" y="62"/>
                    </a:ln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1" name="Freeform 395">
                <a:extLst>
                  <a:ext uri="{FF2B5EF4-FFF2-40B4-BE49-F238E27FC236}">
                    <a16:creationId xmlns:a16="http://schemas.microsoft.com/office/drawing/2014/main" id="{3FBA7C83-A64F-46E4-907A-CC7BA41399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2" y="1664"/>
                <a:ext cx="28" cy="18"/>
              </a:xfrm>
              <a:custGeom>
                <a:avLst/>
                <a:gdLst>
                  <a:gd name="T0" fmla="*/ 103 w 110"/>
                  <a:gd name="T1" fmla="*/ 0 h 75"/>
                  <a:gd name="T2" fmla="*/ 0 w 110"/>
                  <a:gd name="T3" fmla="*/ 13 h 75"/>
                  <a:gd name="T4" fmla="*/ 110 w 110"/>
                  <a:gd name="T5" fmla="*/ 75 h 75"/>
                  <a:gd name="T6" fmla="*/ 103 w 110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10" h="75">
                    <a:moveTo>
                      <a:pt x="103" y="0"/>
                    </a:moveTo>
                    <a:lnTo>
                      <a:pt x="0" y="13"/>
                    </a:lnTo>
                    <a:lnTo>
                      <a:pt x="110" y="75"/>
                    </a:lnTo>
                    <a:lnTo>
                      <a:pt x="103" y="0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2" name="Freeform 396">
                <a:extLst>
                  <a:ext uri="{FF2B5EF4-FFF2-40B4-BE49-F238E27FC236}">
                    <a16:creationId xmlns:a16="http://schemas.microsoft.com/office/drawing/2014/main" id="{20197FF1-5FC1-46C1-ACF0-82D411ED4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1" y="1616"/>
                <a:ext cx="42" cy="10"/>
              </a:xfrm>
              <a:custGeom>
                <a:avLst/>
                <a:gdLst>
                  <a:gd name="T0" fmla="*/ 61 w 169"/>
                  <a:gd name="T1" fmla="*/ 38 h 41"/>
                  <a:gd name="T2" fmla="*/ 42 w 169"/>
                  <a:gd name="T3" fmla="*/ 26 h 41"/>
                  <a:gd name="T4" fmla="*/ 0 w 169"/>
                  <a:gd name="T5" fmla="*/ 0 h 41"/>
                  <a:gd name="T6" fmla="*/ 154 w 169"/>
                  <a:gd name="T7" fmla="*/ 26 h 41"/>
                  <a:gd name="T8" fmla="*/ 169 w 169"/>
                  <a:gd name="T9" fmla="*/ 41 h 41"/>
                  <a:gd name="T10" fmla="*/ 61 w 169"/>
                  <a:gd name="T11" fmla="*/ 38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9" h="41">
                    <a:moveTo>
                      <a:pt x="61" y="38"/>
                    </a:moveTo>
                    <a:lnTo>
                      <a:pt x="42" y="26"/>
                    </a:lnTo>
                    <a:lnTo>
                      <a:pt x="0" y="0"/>
                    </a:lnTo>
                    <a:lnTo>
                      <a:pt x="154" y="26"/>
                    </a:lnTo>
                    <a:lnTo>
                      <a:pt x="169" y="41"/>
                    </a:lnTo>
                    <a:lnTo>
                      <a:pt x="61" y="38"/>
                    </a:ln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3" name="Freeform 397">
                <a:extLst>
                  <a:ext uri="{FF2B5EF4-FFF2-40B4-BE49-F238E27FC236}">
                    <a16:creationId xmlns:a16="http://schemas.microsoft.com/office/drawing/2014/main" id="{1459EE4B-3A77-4882-A0AB-7E3021ECCC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6" y="1625"/>
                <a:ext cx="20" cy="19"/>
              </a:xfrm>
              <a:custGeom>
                <a:avLst/>
                <a:gdLst>
                  <a:gd name="T0" fmla="*/ 79 w 79"/>
                  <a:gd name="T1" fmla="*/ 44 h 74"/>
                  <a:gd name="T2" fmla="*/ 60 w 79"/>
                  <a:gd name="T3" fmla="*/ 74 h 74"/>
                  <a:gd name="T4" fmla="*/ 0 w 79"/>
                  <a:gd name="T5" fmla="*/ 44 h 74"/>
                  <a:gd name="T6" fmla="*/ 64 w 79"/>
                  <a:gd name="T7" fmla="*/ 0 h 74"/>
                  <a:gd name="T8" fmla="*/ 79 w 79"/>
                  <a:gd name="T9" fmla="*/ 44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9" h="74">
                    <a:moveTo>
                      <a:pt x="79" y="44"/>
                    </a:moveTo>
                    <a:lnTo>
                      <a:pt x="60" y="74"/>
                    </a:lnTo>
                    <a:lnTo>
                      <a:pt x="0" y="44"/>
                    </a:lnTo>
                    <a:lnTo>
                      <a:pt x="64" y="0"/>
                    </a:lnTo>
                    <a:lnTo>
                      <a:pt x="79" y="44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4" name="Freeform 398">
                <a:extLst>
                  <a:ext uri="{FF2B5EF4-FFF2-40B4-BE49-F238E27FC236}">
                    <a16:creationId xmlns:a16="http://schemas.microsoft.com/office/drawing/2014/main" id="{569B13F2-EAB6-4BF3-8645-4EDD98E490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9" y="1668"/>
                <a:ext cx="12" cy="12"/>
              </a:xfrm>
              <a:custGeom>
                <a:avLst/>
                <a:gdLst>
                  <a:gd name="T0" fmla="*/ 4 w 48"/>
                  <a:gd name="T1" fmla="*/ 12 h 47"/>
                  <a:gd name="T2" fmla="*/ 48 w 48"/>
                  <a:gd name="T3" fmla="*/ 0 h 47"/>
                  <a:gd name="T4" fmla="*/ 0 w 48"/>
                  <a:gd name="T5" fmla="*/ 47 h 47"/>
                  <a:gd name="T6" fmla="*/ 4 w 48"/>
                  <a:gd name="T7" fmla="*/ 12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48" h="47">
                    <a:moveTo>
                      <a:pt x="4" y="12"/>
                    </a:moveTo>
                    <a:lnTo>
                      <a:pt x="48" y="0"/>
                    </a:lnTo>
                    <a:lnTo>
                      <a:pt x="0" y="47"/>
                    </a:lnTo>
                    <a:lnTo>
                      <a:pt x="4" y="12"/>
                    </a:ln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5" name="Freeform 399">
                <a:extLst>
                  <a:ext uri="{FF2B5EF4-FFF2-40B4-BE49-F238E27FC236}">
                    <a16:creationId xmlns:a16="http://schemas.microsoft.com/office/drawing/2014/main" id="{323182D8-D05F-4836-BE6B-05743A7FB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5" y="1622"/>
                <a:ext cx="6" cy="5"/>
              </a:xfrm>
              <a:custGeom>
                <a:avLst/>
                <a:gdLst>
                  <a:gd name="T0" fmla="*/ 26 w 26"/>
                  <a:gd name="T1" fmla="*/ 6 h 20"/>
                  <a:gd name="T2" fmla="*/ 0 w 26"/>
                  <a:gd name="T3" fmla="*/ 20 h 20"/>
                  <a:gd name="T4" fmla="*/ 4 w 26"/>
                  <a:gd name="T5" fmla="*/ 0 h 20"/>
                  <a:gd name="T6" fmla="*/ 26 w 26"/>
                  <a:gd name="T7" fmla="*/ 6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6" h="20">
                    <a:moveTo>
                      <a:pt x="26" y="6"/>
                    </a:moveTo>
                    <a:lnTo>
                      <a:pt x="0" y="20"/>
                    </a:lnTo>
                    <a:lnTo>
                      <a:pt x="4" y="0"/>
                    </a:lnTo>
                    <a:lnTo>
                      <a:pt x="26" y="6"/>
                    </a:ln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6" name="Freeform 400">
                <a:extLst>
                  <a:ext uri="{FF2B5EF4-FFF2-40B4-BE49-F238E27FC236}">
                    <a16:creationId xmlns:a16="http://schemas.microsoft.com/office/drawing/2014/main" id="{CCDDD050-270E-4768-BF51-8B457D3324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7" y="1657"/>
                <a:ext cx="16" cy="17"/>
              </a:xfrm>
              <a:custGeom>
                <a:avLst/>
                <a:gdLst>
                  <a:gd name="T0" fmla="*/ 31 w 66"/>
                  <a:gd name="T1" fmla="*/ 2 h 67"/>
                  <a:gd name="T2" fmla="*/ 20 w 66"/>
                  <a:gd name="T3" fmla="*/ 0 h 67"/>
                  <a:gd name="T4" fmla="*/ 0 w 66"/>
                  <a:gd name="T5" fmla="*/ 38 h 67"/>
                  <a:gd name="T6" fmla="*/ 19 w 66"/>
                  <a:gd name="T7" fmla="*/ 65 h 67"/>
                  <a:gd name="T8" fmla="*/ 28 w 66"/>
                  <a:gd name="T9" fmla="*/ 67 h 67"/>
                  <a:gd name="T10" fmla="*/ 66 w 66"/>
                  <a:gd name="T11" fmla="*/ 29 h 67"/>
                  <a:gd name="T12" fmla="*/ 31 w 66"/>
                  <a:gd name="T13" fmla="*/ 2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6" h="67">
                    <a:moveTo>
                      <a:pt x="31" y="2"/>
                    </a:moveTo>
                    <a:lnTo>
                      <a:pt x="20" y="0"/>
                    </a:lnTo>
                    <a:lnTo>
                      <a:pt x="0" y="38"/>
                    </a:lnTo>
                    <a:lnTo>
                      <a:pt x="19" y="65"/>
                    </a:lnTo>
                    <a:lnTo>
                      <a:pt x="28" y="67"/>
                    </a:lnTo>
                    <a:lnTo>
                      <a:pt x="66" y="29"/>
                    </a:lnTo>
                    <a:lnTo>
                      <a:pt x="31" y="2"/>
                    </a:lnTo>
                    <a:close/>
                  </a:path>
                </a:pathLst>
              </a:custGeom>
              <a:solidFill>
                <a:srgbClr val="D2D3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7" name="Freeform 401">
                <a:extLst>
                  <a:ext uri="{FF2B5EF4-FFF2-40B4-BE49-F238E27FC236}">
                    <a16:creationId xmlns:a16="http://schemas.microsoft.com/office/drawing/2014/main" id="{D6362BED-866A-4EC6-B7DD-EEF89EED7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7" y="1657"/>
                <a:ext cx="11" cy="16"/>
              </a:xfrm>
              <a:custGeom>
                <a:avLst/>
                <a:gdLst>
                  <a:gd name="T0" fmla="*/ 20 w 46"/>
                  <a:gd name="T1" fmla="*/ 0 h 65"/>
                  <a:gd name="T2" fmla="*/ 0 w 46"/>
                  <a:gd name="T3" fmla="*/ 38 h 65"/>
                  <a:gd name="T4" fmla="*/ 19 w 46"/>
                  <a:gd name="T5" fmla="*/ 65 h 65"/>
                  <a:gd name="T6" fmla="*/ 46 w 46"/>
                  <a:gd name="T7" fmla="*/ 27 h 65"/>
                  <a:gd name="T8" fmla="*/ 20 w 46"/>
                  <a:gd name="T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6" h="65">
                    <a:moveTo>
                      <a:pt x="20" y="0"/>
                    </a:moveTo>
                    <a:lnTo>
                      <a:pt x="0" y="38"/>
                    </a:lnTo>
                    <a:lnTo>
                      <a:pt x="19" y="65"/>
                    </a:lnTo>
                    <a:lnTo>
                      <a:pt x="46" y="27"/>
                    </a:lnTo>
                    <a:lnTo>
                      <a:pt x="20" y="0"/>
                    </a:lnTo>
                    <a:close/>
                  </a:path>
                </a:pathLst>
              </a:custGeom>
              <a:solidFill>
                <a:srgbClr val="BEBFC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8" name="Freeform 402">
                <a:extLst>
                  <a:ext uri="{FF2B5EF4-FFF2-40B4-BE49-F238E27FC236}">
                    <a16:creationId xmlns:a16="http://schemas.microsoft.com/office/drawing/2014/main" id="{6B3A1574-9323-42DB-A595-38FA752206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0" y="1686"/>
                <a:ext cx="15" cy="14"/>
              </a:xfrm>
              <a:custGeom>
                <a:avLst/>
                <a:gdLst>
                  <a:gd name="T0" fmla="*/ 54 w 63"/>
                  <a:gd name="T1" fmla="*/ 52 h 60"/>
                  <a:gd name="T2" fmla="*/ 63 w 63"/>
                  <a:gd name="T3" fmla="*/ 47 h 60"/>
                  <a:gd name="T4" fmla="*/ 49 w 63"/>
                  <a:gd name="T5" fmla="*/ 6 h 60"/>
                  <a:gd name="T6" fmla="*/ 17 w 63"/>
                  <a:gd name="T7" fmla="*/ 0 h 60"/>
                  <a:gd name="T8" fmla="*/ 9 w 63"/>
                  <a:gd name="T9" fmla="*/ 7 h 60"/>
                  <a:gd name="T10" fmla="*/ 0 w 63"/>
                  <a:gd name="T11" fmla="*/ 26 h 60"/>
                  <a:gd name="T12" fmla="*/ 10 w 63"/>
                  <a:gd name="T13" fmla="*/ 60 h 60"/>
                  <a:gd name="T14" fmla="*/ 54 w 63"/>
                  <a:gd name="T15" fmla="*/ 52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3" h="60">
                    <a:moveTo>
                      <a:pt x="54" y="52"/>
                    </a:moveTo>
                    <a:lnTo>
                      <a:pt x="63" y="47"/>
                    </a:lnTo>
                    <a:lnTo>
                      <a:pt x="49" y="6"/>
                    </a:lnTo>
                    <a:lnTo>
                      <a:pt x="17" y="0"/>
                    </a:lnTo>
                    <a:lnTo>
                      <a:pt x="9" y="7"/>
                    </a:lnTo>
                    <a:lnTo>
                      <a:pt x="0" y="26"/>
                    </a:lnTo>
                    <a:lnTo>
                      <a:pt x="10" y="60"/>
                    </a:lnTo>
                    <a:lnTo>
                      <a:pt x="54" y="52"/>
                    </a:ln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399" name="Freeform 403">
                <a:extLst>
                  <a:ext uri="{FF2B5EF4-FFF2-40B4-BE49-F238E27FC236}">
                    <a16:creationId xmlns:a16="http://schemas.microsoft.com/office/drawing/2014/main" id="{47E76B8D-9FA0-4084-B98A-FA4D1F4B01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4" y="1686"/>
                <a:ext cx="13" cy="11"/>
              </a:xfrm>
              <a:custGeom>
                <a:avLst/>
                <a:gdLst>
                  <a:gd name="T0" fmla="*/ 47 w 52"/>
                  <a:gd name="T1" fmla="*/ 47 h 47"/>
                  <a:gd name="T2" fmla="*/ 52 w 52"/>
                  <a:gd name="T3" fmla="*/ 25 h 47"/>
                  <a:gd name="T4" fmla="*/ 33 w 52"/>
                  <a:gd name="T5" fmla="*/ 6 h 47"/>
                  <a:gd name="T6" fmla="*/ 1 w 52"/>
                  <a:gd name="T7" fmla="*/ 0 h 47"/>
                  <a:gd name="T8" fmla="*/ 0 w 52"/>
                  <a:gd name="T9" fmla="*/ 24 h 47"/>
                  <a:gd name="T10" fmla="*/ 10 w 52"/>
                  <a:gd name="T11" fmla="*/ 47 h 47"/>
                  <a:gd name="T12" fmla="*/ 47 w 52"/>
                  <a:gd name="T13" fmla="*/ 4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52" h="47">
                    <a:moveTo>
                      <a:pt x="47" y="47"/>
                    </a:moveTo>
                    <a:lnTo>
                      <a:pt x="52" y="25"/>
                    </a:lnTo>
                    <a:lnTo>
                      <a:pt x="33" y="6"/>
                    </a:lnTo>
                    <a:lnTo>
                      <a:pt x="1" y="0"/>
                    </a:lnTo>
                    <a:lnTo>
                      <a:pt x="0" y="24"/>
                    </a:lnTo>
                    <a:lnTo>
                      <a:pt x="10" y="47"/>
                    </a:lnTo>
                    <a:lnTo>
                      <a:pt x="47" y="47"/>
                    </a:lnTo>
                    <a:close/>
                  </a:path>
                </a:pathLst>
              </a:custGeom>
              <a:solidFill>
                <a:srgbClr val="EBECE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0" name="Freeform 404">
                <a:extLst>
                  <a:ext uri="{FF2B5EF4-FFF2-40B4-BE49-F238E27FC236}">
                    <a16:creationId xmlns:a16="http://schemas.microsoft.com/office/drawing/2014/main" id="{24DEDF4E-27E5-4B0C-A407-C2CB6122BC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18" y="3109"/>
                <a:ext cx="3300" cy="352"/>
              </a:xfrm>
              <a:custGeom>
                <a:avLst/>
                <a:gdLst>
                  <a:gd name="T0" fmla="*/ 0 w 13202"/>
                  <a:gd name="T1" fmla="*/ 511 h 1407"/>
                  <a:gd name="T2" fmla="*/ 13202 w 13202"/>
                  <a:gd name="T3" fmla="*/ 0 h 1407"/>
                  <a:gd name="T4" fmla="*/ 13202 w 13202"/>
                  <a:gd name="T5" fmla="*/ 896 h 1407"/>
                  <a:gd name="T6" fmla="*/ 0 w 13202"/>
                  <a:gd name="T7" fmla="*/ 1407 h 1407"/>
                  <a:gd name="T8" fmla="*/ 0 w 13202"/>
                  <a:gd name="T9" fmla="*/ 511 h 14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202" h="1407">
                    <a:moveTo>
                      <a:pt x="0" y="511"/>
                    </a:moveTo>
                    <a:lnTo>
                      <a:pt x="13202" y="0"/>
                    </a:lnTo>
                    <a:lnTo>
                      <a:pt x="13202" y="896"/>
                    </a:lnTo>
                    <a:lnTo>
                      <a:pt x="0" y="1407"/>
                    </a:lnTo>
                    <a:lnTo>
                      <a:pt x="0" y="511"/>
                    </a:lnTo>
                    <a:close/>
                  </a:path>
                </a:pathLst>
              </a:custGeom>
              <a:solidFill>
                <a:srgbClr val="5CC6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1401" name="Freeform 405">
                <a:extLst>
                  <a:ext uri="{FF2B5EF4-FFF2-40B4-BE49-F238E27FC236}">
                    <a16:creationId xmlns:a16="http://schemas.microsoft.com/office/drawing/2014/main" id="{C39C4427-B24B-43CA-9B17-E24933C4FD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0" y="2463"/>
                <a:ext cx="65" cy="677"/>
              </a:xfrm>
              <a:custGeom>
                <a:avLst/>
                <a:gdLst>
                  <a:gd name="T0" fmla="*/ 0 w 258"/>
                  <a:gd name="T1" fmla="*/ 11 h 2706"/>
                  <a:gd name="T2" fmla="*/ 258 w 258"/>
                  <a:gd name="T3" fmla="*/ 0 h 2706"/>
                  <a:gd name="T4" fmla="*/ 258 w 258"/>
                  <a:gd name="T5" fmla="*/ 2695 h 2706"/>
                  <a:gd name="T6" fmla="*/ 0 w 258"/>
                  <a:gd name="T7" fmla="*/ 2706 h 2706"/>
                  <a:gd name="T8" fmla="*/ 0 w 258"/>
                  <a:gd name="T9" fmla="*/ 11 h 2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8" h="2706">
                    <a:moveTo>
                      <a:pt x="0" y="11"/>
                    </a:moveTo>
                    <a:lnTo>
                      <a:pt x="258" y="0"/>
                    </a:lnTo>
                    <a:lnTo>
                      <a:pt x="258" y="2695"/>
                    </a:lnTo>
                    <a:lnTo>
                      <a:pt x="0" y="2706"/>
                    </a:lnTo>
                    <a:lnTo>
                      <a:pt x="0" y="11"/>
                    </a:lnTo>
                    <a:close/>
                  </a:path>
                </a:pathLst>
              </a:custGeom>
              <a:solidFill>
                <a:srgbClr val="51A8B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0" name="Freeform 407">
              <a:extLst>
                <a:ext uri="{FF2B5EF4-FFF2-40B4-BE49-F238E27FC236}">
                  <a16:creationId xmlns:a16="http://schemas.microsoft.com/office/drawing/2014/main" id="{678CDFEF-ED10-44EF-8863-95B1A8ED8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9575" y="3762375"/>
              <a:ext cx="131763" cy="347663"/>
            </a:xfrm>
            <a:custGeom>
              <a:avLst/>
              <a:gdLst>
                <a:gd name="T0" fmla="*/ 6 w 331"/>
                <a:gd name="T1" fmla="*/ 854 h 877"/>
                <a:gd name="T2" fmla="*/ 19 w 331"/>
                <a:gd name="T3" fmla="*/ 806 h 877"/>
                <a:gd name="T4" fmla="*/ 31 w 331"/>
                <a:gd name="T5" fmla="*/ 759 h 877"/>
                <a:gd name="T6" fmla="*/ 41 w 331"/>
                <a:gd name="T7" fmla="*/ 710 h 877"/>
                <a:gd name="T8" fmla="*/ 53 w 331"/>
                <a:gd name="T9" fmla="*/ 641 h 877"/>
                <a:gd name="T10" fmla="*/ 61 w 331"/>
                <a:gd name="T11" fmla="*/ 566 h 877"/>
                <a:gd name="T12" fmla="*/ 61 w 331"/>
                <a:gd name="T13" fmla="*/ 504 h 877"/>
                <a:gd name="T14" fmla="*/ 56 w 331"/>
                <a:gd name="T15" fmla="*/ 448 h 877"/>
                <a:gd name="T16" fmla="*/ 47 w 331"/>
                <a:gd name="T17" fmla="*/ 398 h 877"/>
                <a:gd name="T18" fmla="*/ 37 w 331"/>
                <a:gd name="T19" fmla="*/ 351 h 877"/>
                <a:gd name="T20" fmla="*/ 25 w 331"/>
                <a:gd name="T21" fmla="*/ 308 h 877"/>
                <a:gd name="T22" fmla="*/ 14 w 331"/>
                <a:gd name="T23" fmla="*/ 268 h 877"/>
                <a:gd name="T24" fmla="*/ 5 w 331"/>
                <a:gd name="T25" fmla="*/ 231 h 877"/>
                <a:gd name="T26" fmla="*/ 0 w 331"/>
                <a:gd name="T27" fmla="*/ 195 h 877"/>
                <a:gd name="T28" fmla="*/ 1 w 331"/>
                <a:gd name="T29" fmla="*/ 156 h 877"/>
                <a:gd name="T30" fmla="*/ 6 w 331"/>
                <a:gd name="T31" fmla="*/ 118 h 877"/>
                <a:gd name="T32" fmla="*/ 18 w 331"/>
                <a:gd name="T33" fmla="*/ 86 h 877"/>
                <a:gd name="T34" fmla="*/ 36 w 331"/>
                <a:gd name="T35" fmla="*/ 59 h 877"/>
                <a:gd name="T36" fmla="*/ 58 w 331"/>
                <a:gd name="T37" fmla="*/ 36 h 877"/>
                <a:gd name="T38" fmla="*/ 85 w 331"/>
                <a:gd name="T39" fmla="*/ 20 h 877"/>
                <a:gd name="T40" fmla="*/ 114 w 331"/>
                <a:gd name="T41" fmla="*/ 8 h 877"/>
                <a:gd name="T42" fmla="*/ 148 w 331"/>
                <a:gd name="T43" fmla="*/ 2 h 877"/>
                <a:gd name="T44" fmla="*/ 188 w 331"/>
                <a:gd name="T45" fmla="*/ 0 h 877"/>
                <a:gd name="T46" fmla="*/ 226 w 331"/>
                <a:gd name="T47" fmla="*/ 5 h 877"/>
                <a:gd name="T48" fmla="*/ 251 w 331"/>
                <a:gd name="T49" fmla="*/ 14 h 877"/>
                <a:gd name="T50" fmla="*/ 265 w 331"/>
                <a:gd name="T51" fmla="*/ 22 h 877"/>
                <a:gd name="T52" fmla="*/ 278 w 331"/>
                <a:gd name="T53" fmla="*/ 32 h 877"/>
                <a:gd name="T54" fmla="*/ 289 w 331"/>
                <a:gd name="T55" fmla="*/ 43 h 877"/>
                <a:gd name="T56" fmla="*/ 303 w 331"/>
                <a:gd name="T57" fmla="*/ 63 h 877"/>
                <a:gd name="T58" fmla="*/ 317 w 331"/>
                <a:gd name="T59" fmla="*/ 94 h 877"/>
                <a:gd name="T60" fmla="*/ 326 w 331"/>
                <a:gd name="T61" fmla="*/ 128 h 877"/>
                <a:gd name="T62" fmla="*/ 331 w 331"/>
                <a:gd name="T63" fmla="*/ 167 h 877"/>
                <a:gd name="T64" fmla="*/ 331 w 331"/>
                <a:gd name="T65" fmla="*/ 217 h 877"/>
                <a:gd name="T66" fmla="*/ 328 w 331"/>
                <a:gd name="T67" fmla="*/ 280 h 877"/>
                <a:gd name="T68" fmla="*/ 322 w 331"/>
                <a:gd name="T69" fmla="*/ 334 h 877"/>
                <a:gd name="T70" fmla="*/ 317 w 331"/>
                <a:gd name="T71" fmla="*/ 373 h 877"/>
                <a:gd name="T72" fmla="*/ 312 w 331"/>
                <a:gd name="T73" fmla="*/ 414 h 877"/>
                <a:gd name="T74" fmla="*/ 304 w 331"/>
                <a:gd name="T75" fmla="*/ 457 h 877"/>
                <a:gd name="T76" fmla="*/ 295 w 331"/>
                <a:gd name="T77" fmla="*/ 501 h 877"/>
                <a:gd name="T78" fmla="*/ 287 w 331"/>
                <a:gd name="T79" fmla="*/ 546 h 877"/>
                <a:gd name="T80" fmla="*/ 276 w 331"/>
                <a:gd name="T81" fmla="*/ 594 h 877"/>
                <a:gd name="T82" fmla="*/ 264 w 331"/>
                <a:gd name="T83" fmla="*/ 641 h 877"/>
                <a:gd name="T84" fmla="*/ 251 w 331"/>
                <a:gd name="T85" fmla="*/ 691 h 877"/>
                <a:gd name="T86" fmla="*/ 237 w 331"/>
                <a:gd name="T87" fmla="*/ 742 h 877"/>
                <a:gd name="T88" fmla="*/ 221 w 331"/>
                <a:gd name="T89" fmla="*/ 792 h 877"/>
                <a:gd name="T90" fmla="*/ 204 w 331"/>
                <a:gd name="T91" fmla="*/ 844 h 877"/>
                <a:gd name="T92" fmla="*/ 0 w 331"/>
                <a:gd name="T93" fmla="*/ 877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331" h="877">
                  <a:moveTo>
                    <a:pt x="0" y="877"/>
                  </a:moveTo>
                  <a:lnTo>
                    <a:pt x="6" y="854"/>
                  </a:lnTo>
                  <a:lnTo>
                    <a:pt x="14" y="830"/>
                  </a:lnTo>
                  <a:lnTo>
                    <a:pt x="19" y="806"/>
                  </a:lnTo>
                  <a:lnTo>
                    <a:pt x="26" y="783"/>
                  </a:lnTo>
                  <a:lnTo>
                    <a:pt x="31" y="759"/>
                  </a:lnTo>
                  <a:lnTo>
                    <a:pt x="37" y="734"/>
                  </a:lnTo>
                  <a:lnTo>
                    <a:pt x="41" y="710"/>
                  </a:lnTo>
                  <a:lnTo>
                    <a:pt x="45" y="687"/>
                  </a:lnTo>
                  <a:lnTo>
                    <a:pt x="53" y="641"/>
                  </a:lnTo>
                  <a:lnTo>
                    <a:pt x="58" y="600"/>
                  </a:lnTo>
                  <a:lnTo>
                    <a:pt x="61" y="566"/>
                  </a:lnTo>
                  <a:lnTo>
                    <a:pt x="63" y="535"/>
                  </a:lnTo>
                  <a:lnTo>
                    <a:pt x="61" y="504"/>
                  </a:lnTo>
                  <a:lnTo>
                    <a:pt x="59" y="475"/>
                  </a:lnTo>
                  <a:lnTo>
                    <a:pt x="56" y="448"/>
                  </a:lnTo>
                  <a:lnTo>
                    <a:pt x="53" y="422"/>
                  </a:lnTo>
                  <a:lnTo>
                    <a:pt x="47" y="398"/>
                  </a:lnTo>
                  <a:lnTo>
                    <a:pt x="42" y="374"/>
                  </a:lnTo>
                  <a:lnTo>
                    <a:pt x="37" y="351"/>
                  </a:lnTo>
                  <a:lnTo>
                    <a:pt x="31" y="329"/>
                  </a:lnTo>
                  <a:lnTo>
                    <a:pt x="25" y="308"/>
                  </a:lnTo>
                  <a:lnTo>
                    <a:pt x="19" y="288"/>
                  </a:lnTo>
                  <a:lnTo>
                    <a:pt x="14" y="268"/>
                  </a:lnTo>
                  <a:lnTo>
                    <a:pt x="10" y="249"/>
                  </a:lnTo>
                  <a:lnTo>
                    <a:pt x="5" y="231"/>
                  </a:lnTo>
                  <a:lnTo>
                    <a:pt x="2" y="212"/>
                  </a:lnTo>
                  <a:lnTo>
                    <a:pt x="0" y="195"/>
                  </a:lnTo>
                  <a:lnTo>
                    <a:pt x="0" y="177"/>
                  </a:lnTo>
                  <a:lnTo>
                    <a:pt x="1" y="156"/>
                  </a:lnTo>
                  <a:lnTo>
                    <a:pt x="3" y="137"/>
                  </a:lnTo>
                  <a:lnTo>
                    <a:pt x="6" y="118"/>
                  </a:lnTo>
                  <a:lnTo>
                    <a:pt x="12" y="102"/>
                  </a:lnTo>
                  <a:lnTo>
                    <a:pt x="18" y="86"/>
                  </a:lnTo>
                  <a:lnTo>
                    <a:pt x="26" y="72"/>
                  </a:lnTo>
                  <a:lnTo>
                    <a:pt x="36" y="59"/>
                  </a:lnTo>
                  <a:lnTo>
                    <a:pt x="46" y="47"/>
                  </a:lnTo>
                  <a:lnTo>
                    <a:pt x="58" y="36"/>
                  </a:lnTo>
                  <a:lnTo>
                    <a:pt x="71" y="28"/>
                  </a:lnTo>
                  <a:lnTo>
                    <a:pt x="85" y="20"/>
                  </a:lnTo>
                  <a:lnTo>
                    <a:pt x="99" y="14"/>
                  </a:lnTo>
                  <a:lnTo>
                    <a:pt x="114" y="8"/>
                  </a:lnTo>
                  <a:lnTo>
                    <a:pt x="130" y="4"/>
                  </a:lnTo>
                  <a:lnTo>
                    <a:pt x="148" y="2"/>
                  </a:lnTo>
                  <a:lnTo>
                    <a:pt x="166" y="0"/>
                  </a:lnTo>
                  <a:lnTo>
                    <a:pt x="188" y="0"/>
                  </a:lnTo>
                  <a:lnTo>
                    <a:pt x="208" y="2"/>
                  </a:lnTo>
                  <a:lnTo>
                    <a:pt x="226" y="5"/>
                  </a:lnTo>
                  <a:lnTo>
                    <a:pt x="244" y="11"/>
                  </a:lnTo>
                  <a:lnTo>
                    <a:pt x="251" y="14"/>
                  </a:lnTo>
                  <a:lnTo>
                    <a:pt x="259" y="18"/>
                  </a:lnTo>
                  <a:lnTo>
                    <a:pt x="265" y="22"/>
                  </a:lnTo>
                  <a:lnTo>
                    <a:pt x="272" y="27"/>
                  </a:lnTo>
                  <a:lnTo>
                    <a:pt x="278" y="32"/>
                  </a:lnTo>
                  <a:lnTo>
                    <a:pt x="283" y="38"/>
                  </a:lnTo>
                  <a:lnTo>
                    <a:pt x="289" y="43"/>
                  </a:lnTo>
                  <a:lnTo>
                    <a:pt x="294" y="49"/>
                  </a:lnTo>
                  <a:lnTo>
                    <a:pt x="303" y="63"/>
                  </a:lnTo>
                  <a:lnTo>
                    <a:pt x="310" y="79"/>
                  </a:lnTo>
                  <a:lnTo>
                    <a:pt x="317" y="94"/>
                  </a:lnTo>
                  <a:lnTo>
                    <a:pt x="322" y="111"/>
                  </a:lnTo>
                  <a:lnTo>
                    <a:pt x="326" y="128"/>
                  </a:lnTo>
                  <a:lnTo>
                    <a:pt x="329" y="148"/>
                  </a:lnTo>
                  <a:lnTo>
                    <a:pt x="331" y="167"/>
                  </a:lnTo>
                  <a:lnTo>
                    <a:pt x="331" y="187"/>
                  </a:lnTo>
                  <a:lnTo>
                    <a:pt x="331" y="217"/>
                  </a:lnTo>
                  <a:lnTo>
                    <a:pt x="330" y="247"/>
                  </a:lnTo>
                  <a:lnTo>
                    <a:pt x="328" y="280"/>
                  </a:lnTo>
                  <a:lnTo>
                    <a:pt x="324" y="316"/>
                  </a:lnTo>
                  <a:lnTo>
                    <a:pt x="322" y="334"/>
                  </a:lnTo>
                  <a:lnTo>
                    <a:pt x="320" y="353"/>
                  </a:lnTo>
                  <a:lnTo>
                    <a:pt x="317" y="373"/>
                  </a:lnTo>
                  <a:lnTo>
                    <a:pt x="315" y="393"/>
                  </a:lnTo>
                  <a:lnTo>
                    <a:pt x="312" y="414"/>
                  </a:lnTo>
                  <a:lnTo>
                    <a:pt x="308" y="435"/>
                  </a:lnTo>
                  <a:lnTo>
                    <a:pt x="304" y="457"/>
                  </a:lnTo>
                  <a:lnTo>
                    <a:pt x="300" y="479"/>
                  </a:lnTo>
                  <a:lnTo>
                    <a:pt x="295" y="501"/>
                  </a:lnTo>
                  <a:lnTo>
                    <a:pt x="291" y="524"/>
                  </a:lnTo>
                  <a:lnTo>
                    <a:pt x="287" y="546"/>
                  </a:lnTo>
                  <a:lnTo>
                    <a:pt x="281" y="570"/>
                  </a:lnTo>
                  <a:lnTo>
                    <a:pt x="276" y="594"/>
                  </a:lnTo>
                  <a:lnTo>
                    <a:pt x="271" y="618"/>
                  </a:lnTo>
                  <a:lnTo>
                    <a:pt x="264" y="641"/>
                  </a:lnTo>
                  <a:lnTo>
                    <a:pt x="258" y="666"/>
                  </a:lnTo>
                  <a:lnTo>
                    <a:pt x="251" y="691"/>
                  </a:lnTo>
                  <a:lnTo>
                    <a:pt x="244" y="717"/>
                  </a:lnTo>
                  <a:lnTo>
                    <a:pt x="237" y="742"/>
                  </a:lnTo>
                  <a:lnTo>
                    <a:pt x="229" y="766"/>
                  </a:lnTo>
                  <a:lnTo>
                    <a:pt x="221" y="792"/>
                  </a:lnTo>
                  <a:lnTo>
                    <a:pt x="212" y="818"/>
                  </a:lnTo>
                  <a:lnTo>
                    <a:pt x="204" y="844"/>
                  </a:lnTo>
                  <a:lnTo>
                    <a:pt x="194" y="869"/>
                  </a:lnTo>
                  <a:lnTo>
                    <a:pt x="0" y="877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408">
              <a:extLst>
                <a:ext uri="{FF2B5EF4-FFF2-40B4-BE49-F238E27FC236}">
                  <a16:creationId xmlns:a16="http://schemas.microsoft.com/office/drawing/2014/main" id="{5ABC95A8-ECEC-482C-9F15-9F12206C95B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70375" y="3875088"/>
              <a:ext cx="576263" cy="1079500"/>
            </a:xfrm>
            <a:custGeom>
              <a:avLst/>
              <a:gdLst>
                <a:gd name="T0" fmla="*/ 715 w 1450"/>
                <a:gd name="T1" fmla="*/ 1 h 2723"/>
                <a:gd name="T2" fmla="*/ 818 w 1450"/>
                <a:gd name="T3" fmla="*/ 9 h 2723"/>
                <a:gd name="T4" fmla="*/ 914 w 1450"/>
                <a:gd name="T5" fmla="*/ 24 h 2723"/>
                <a:gd name="T6" fmla="*/ 999 w 1450"/>
                <a:gd name="T7" fmla="*/ 49 h 2723"/>
                <a:gd name="T8" fmla="*/ 1077 w 1450"/>
                <a:gd name="T9" fmla="*/ 82 h 2723"/>
                <a:gd name="T10" fmla="*/ 1147 w 1450"/>
                <a:gd name="T11" fmla="*/ 129 h 2723"/>
                <a:gd name="T12" fmla="*/ 1209 w 1450"/>
                <a:gd name="T13" fmla="*/ 187 h 2723"/>
                <a:gd name="T14" fmla="*/ 1263 w 1450"/>
                <a:gd name="T15" fmla="*/ 257 h 2723"/>
                <a:gd name="T16" fmla="*/ 1309 w 1450"/>
                <a:gd name="T17" fmla="*/ 339 h 2723"/>
                <a:gd name="T18" fmla="*/ 1348 w 1450"/>
                <a:gd name="T19" fmla="*/ 435 h 2723"/>
                <a:gd name="T20" fmla="*/ 1380 w 1450"/>
                <a:gd name="T21" fmla="*/ 544 h 2723"/>
                <a:gd name="T22" fmla="*/ 1406 w 1450"/>
                <a:gd name="T23" fmla="*/ 666 h 2723"/>
                <a:gd name="T24" fmla="*/ 1439 w 1450"/>
                <a:gd name="T25" fmla="*/ 957 h 2723"/>
                <a:gd name="T26" fmla="*/ 1450 w 1450"/>
                <a:gd name="T27" fmla="*/ 1315 h 2723"/>
                <a:gd name="T28" fmla="*/ 1439 w 1450"/>
                <a:gd name="T29" fmla="*/ 1673 h 2723"/>
                <a:gd name="T30" fmla="*/ 1406 w 1450"/>
                <a:gd name="T31" fmla="*/ 1966 h 2723"/>
                <a:gd name="T32" fmla="*/ 1380 w 1450"/>
                <a:gd name="T33" fmla="*/ 2090 h 2723"/>
                <a:gd name="T34" fmla="*/ 1348 w 1450"/>
                <a:gd name="T35" fmla="*/ 2202 h 2723"/>
                <a:gd name="T36" fmla="*/ 1309 w 1450"/>
                <a:gd name="T37" fmla="*/ 2301 h 2723"/>
                <a:gd name="T38" fmla="*/ 1263 w 1450"/>
                <a:gd name="T39" fmla="*/ 2387 h 2723"/>
                <a:gd name="T40" fmla="*/ 1209 w 1450"/>
                <a:gd name="T41" fmla="*/ 2461 h 2723"/>
                <a:gd name="T42" fmla="*/ 1147 w 1450"/>
                <a:gd name="T43" fmla="*/ 2524 h 2723"/>
                <a:gd name="T44" fmla="*/ 1077 w 1450"/>
                <a:gd name="T45" fmla="*/ 2576 h 2723"/>
                <a:gd name="T46" fmla="*/ 999 w 1450"/>
                <a:gd name="T47" fmla="*/ 2617 h 2723"/>
                <a:gd name="T48" fmla="*/ 914 w 1450"/>
                <a:gd name="T49" fmla="*/ 2649 h 2723"/>
                <a:gd name="T50" fmla="*/ 818 w 1450"/>
                <a:gd name="T51" fmla="*/ 2673 h 2723"/>
                <a:gd name="T52" fmla="*/ 715 w 1450"/>
                <a:gd name="T53" fmla="*/ 2689 h 2723"/>
                <a:gd name="T54" fmla="*/ 0 w 1450"/>
                <a:gd name="T55" fmla="*/ 27 h 2723"/>
                <a:gd name="T56" fmla="*/ 607 w 1450"/>
                <a:gd name="T57" fmla="*/ 2468 h 2723"/>
                <a:gd name="T58" fmla="*/ 709 w 1450"/>
                <a:gd name="T59" fmla="*/ 2458 h 2723"/>
                <a:gd name="T60" fmla="*/ 800 w 1450"/>
                <a:gd name="T61" fmla="*/ 2437 h 2723"/>
                <a:gd name="T62" fmla="*/ 880 w 1450"/>
                <a:gd name="T63" fmla="*/ 2404 h 2723"/>
                <a:gd name="T64" fmla="*/ 950 w 1450"/>
                <a:gd name="T65" fmla="*/ 2357 h 2723"/>
                <a:gd name="T66" fmla="*/ 1010 w 1450"/>
                <a:gd name="T67" fmla="*/ 2295 h 2723"/>
                <a:gd name="T68" fmla="*/ 1060 w 1450"/>
                <a:gd name="T69" fmla="*/ 2215 h 2723"/>
                <a:gd name="T70" fmla="*/ 1100 w 1450"/>
                <a:gd name="T71" fmla="*/ 2116 h 2723"/>
                <a:gd name="T72" fmla="*/ 1132 w 1450"/>
                <a:gd name="T73" fmla="*/ 1996 h 2723"/>
                <a:gd name="T74" fmla="*/ 1156 w 1450"/>
                <a:gd name="T75" fmla="*/ 1853 h 2723"/>
                <a:gd name="T76" fmla="*/ 1171 w 1450"/>
                <a:gd name="T77" fmla="*/ 1686 h 2723"/>
                <a:gd name="T78" fmla="*/ 1180 w 1450"/>
                <a:gd name="T79" fmla="*/ 1491 h 2723"/>
                <a:gd name="T80" fmla="*/ 1182 w 1450"/>
                <a:gd name="T81" fmla="*/ 1269 h 2723"/>
                <a:gd name="T82" fmla="*/ 1176 w 1450"/>
                <a:gd name="T83" fmla="*/ 1061 h 2723"/>
                <a:gd name="T84" fmla="*/ 1164 w 1450"/>
                <a:gd name="T85" fmla="*/ 881 h 2723"/>
                <a:gd name="T86" fmla="*/ 1145 w 1450"/>
                <a:gd name="T87" fmla="*/ 728 h 2723"/>
                <a:gd name="T88" fmla="*/ 1117 w 1450"/>
                <a:gd name="T89" fmla="*/ 599 h 2723"/>
                <a:gd name="T90" fmla="*/ 1080 w 1450"/>
                <a:gd name="T91" fmla="*/ 492 h 2723"/>
                <a:gd name="T92" fmla="*/ 1036 w 1450"/>
                <a:gd name="T93" fmla="*/ 407 h 2723"/>
                <a:gd name="T94" fmla="*/ 981 w 1450"/>
                <a:gd name="T95" fmla="*/ 340 h 2723"/>
                <a:gd name="T96" fmla="*/ 916 w 1450"/>
                <a:gd name="T97" fmla="*/ 291 h 2723"/>
                <a:gd name="T98" fmla="*/ 841 w 1450"/>
                <a:gd name="T99" fmla="*/ 258 h 2723"/>
                <a:gd name="T100" fmla="*/ 756 w 1450"/>
                <a:gd name="T101" fmla="*/ 239 h 2723"/>
                <a:gd name="T102" fmla="*/ 660 w 1450"/>
                <a:gd name="T103" fmla="*/ 231 h 2723"/>
                <a:gd name="T104" fmla="*/ 257 w 1450"/>
                <a:gd name="T105" fmla="*/ 245 h 2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50" h="2723">
                  <a:moveTo>
                    <a:pt x="0" y="27"/>
                  </a:moveTo>
                  <a:lnTo>
                    <a:pt x="601" y="3"/>
                  </a:lnTo>
                  <a:lnTo>
                    <a:pt x="659" y="0"/>
                  </a:lnTo>
                  <a:lnTo>
                    <a:pt x="715" y="1"/>
                  </a:lnTo>
                  <a:lnTo>
                    <a:pt x="742" y="3"/>
                  </a:lnTo>
                  <a:lnTo>
                    <a:pt x="768" y="4"/>
                  </a:lnTo>
                  <a:lnTo>
                    <a:pt x="794" y="6"/>
                  </a:lnTo>
                  <a:lnTo>
                    <a:pt x="818" y="9"/>
                  </a:lnTo>
                  <a:lnTo>
                    <a:pt x="843" y="12"/>
                  </a:lnTo>
                  <a:lnTo>
                    <a:pt x="868" y="15"/>
                  </a:lnTo>
                  <a:lnTo>
                    <a:pt x="891" y="20"/>
                  </a:lnTo>
                  <a:lnTo>
                    <a:pt x="914" y="24"/>
                  </a:lnTo>
                  <a:lnTo>
                    <a:pt x="936" y="29"/>
                  </a:lnTo>
                  <a:lnTo>
                    <a:pt x="959" y="36"/>
                  </a:lnTo>
                  <a:lnTo>
                    <a:pt x="979" y="41"/>
                  </a:lnTo>
                  <a:lnTo>
                    <a:pt x="999" y="49"/>
                  </a:lnTo>
                  <a:lnTo>
                    <a:pt x="1020" y="56"/>
                  </a:lnTo>
                  <a:lnTo>
                    <a:pt x="1039" y="64"/>
                  </a:lnTo>
                  <a:lnTo>
                    <a:pt x="1059" y="73"/>
                  </a:lnTo>
                  <a:lnTo>
                    <a:pt x="1077" y="82"/>
                  </a:lnTo>
                  <a:lnTo>
                    <a:pt x="1095" y="93"/>
                  </a:lnTo>
                  <a:lnTo>
                    <a:pt x="1114" y="104"/>
                  </a:lnTo>
                  <a:lnTo>
                    <a:pt x="1130" y="117"/>
                  </a:lnTo>
                  <a:lnTo>
                    <a:pt x="1147" y="129"/>
                  </a:lnTo>
                  <a:lnTo>
                    <a:pt x="1163" y="143"/>
                  </a:lnTo>
                  <a:lnTo>
                    <a:pt x="1178" y="157"/>
                  </a:lnTo>
                  <a:lnTo>
                    <a:pt x="1194" y="172"/>
                  </a:lnTo>
                  <a:lnTo>
                    <a:pt x="1209" y="187"/>
                  </a:lnTo>
                  <a:lnTo>
                    <a:pt x="1223" y="203"/>
                  </a:lnTo>
                  <a:lnTo>
                    <a:pt x="1237" y="220"/>
                  </a:lnTo>
                  <a:lnTo>
                    <a:pt x="1250" y="239"/>
                  </a:lnTo>
                  <a:lnTo>
                    <a:pt x="1263" y="257"/>
                  </a:lnTo>
                  <a:lnTo>
                    <a:pt x="1274" y="276"/>
                  </a:lnTo>
                  <a:lnTo>
                    <a:pt x="1286" y="296"/>
                  </a:lnTo>
                  <a:lnTo>
                    <a:pt x="1298" y="317"/>
                  </a:lnTo>
                  <a:lnTo>
                    <a:pt x="1309" y="339"/>
                  </a:lnTo>
                  <a:lnTo>
                    <a:pt x="1320" y="362"/>
                  </a:lnTo>
                  <a:lnTo>
                    <a:pt x="1329" y="385"/>
                  </a:lnTo>
                  <a:lnTo>
                    <a:pt x="1339" y="409"/>
                  </a:lnTo>
                  <a:lnTo>
                    <a:pt x="1348" y="435"/>
                  </a:lnTo>
                  <a:lnTo>
                    <a:pt x="1356" y="461"/>
                  </a:lnTo>
                  <a:lnTo>
                    <a:pt x="1365" y="488"/>
                  </a:lnTo>
                  <a:lnTo>
                    <a:pt x="1372" y="515"/>
                  </a:lnTo>
                  <a:lnTo>
                    <a:pt x="1380" y="544"/>
                  </a:lnTo>
                  <a:lnTo>
                    <a:pt x="1388" y="573"/>
                  </a:lnTo>
                  <a:lnTo>
                    <a:pt x="1394" y="603"/>
                  </a:lnTo>
                  <a:lnTo>
                    <a:pt x="1400" y="633"/>
                  </a:lnTo>
                  <a:lnTo>
                    <a:pt x="1406" y="666"/>
                  </a:lnTo>
                  <a:lnTo>
                    <a:pt x="1417" y="732"/>
                  </a:lnTo>
                  <a:lnTo>
                    <a:pt x="1425" y="803"/>
                  </a:lnTo>
                  <a:lnTo>
                    <a:pt x="1433" y="878"/>
                  </a:lnTo>
                  <a:lnTo>
                    <a:pt x="1439" y="957"/>
                  </a:lnTo>
                  <a:lnTo>
                    <a:pt x="1445" y="1040"/>
                  </a:lnTo>
                  <a:lnTo>
                    <a:pt x="1448" y="1127"/>
                  </a:lnTo>
                  <a:lnTo>
                    <a:pt x="1450" y="1219"/>
                  </a:lnTo>
                  <a:lnTo>
                    <a:pt x="1450" y="1315"/>
                  </a:lnTo>
                  <a:lnTo>
                    <a:pt x="1450" y="1411"/>
                  </a:lnTo>
                  <a:lnTo>
                    <a:pt x="1448" y="1501"/>
                  </a:lnTo>
                  <a:lnTo>
                    <a:pt x="1445" y="1589"/>
                  </a:lnTo>
                  <a:lnTo>
                    <a:pt x="1439" y="1673"/>
                  </a:lnTo>
                  <a:lnTo>
                    <a:pt x="1433" y="1751"/>
                  </a:lnTo>
                  <a:lnTo>
                    <a:pt x="1425" y="1827"/>
                  </a:lnTo>
                  <a:lnTo>
                    <a:pt x="1417" y="1898"/>
                  </a:lnTo>
                  <a:lnTo>
                    <a:pt x="1406" y="1966"/>
                  </a:lnTo>
                  <a:lnTo>
                    <a:pt x="1400" y="1998"/>
                  </a:lnTo>
                  <a:lnTo>
                    <a:pt x="1394" y="2029"/>
                  </a:lnTo>
                  <a:lnTo>
                    <a:pt x="1388" y="2060"/>
                  </a:lnTo>
                  <a:lnTo>
                    <a:pt x="1380" y="2090"/>
                  </a:lnTo>
                  <a:lnTo>
                    <a:pt x="1372" y="2119"/>
                  </a:lnTo>
                  <a:lnTo>
                    <a:pt x="1365" y="2147"/>
                  </a:lnTo>
                  <a:lnTo>
                    <a:pt x="1356" y="2175"/>
                  </a:lnTo>
                  <a:lnTo>
                    <a:pt x="1348" y="2202"/>
                  </a:lnTo>
                  <a:lnTo>
                    <a:pt x="1339" y="2228"/>
                  </a:lnTo>
                  <a:lnTo>
                    <a:pt x="1329" y="2253"/>
                  </a:lnTo>
                  <a:lnTo>
                    <a:pt x="1320" y="2277"/>
                  </a:lnTo>
                  <a:lnTo>
                    <a:pt x="1309" y="2301"/>
                  </a:lnTo>
                  <a:lnTo>
                    <a:pt x="1298" y="2324"/>
                  </a:lnTo>
                  <a:lnTo>
                    <a:pt x="1286" y="2345"/>
                  </a:lnTo>
                  <a:lnTo>
                    <a:pt x="1274" y="2367"/>
                  </a:lnTo>
                  <a:lnTo>
                    <a:pt x="1263" y="2387"/>
                  </a:lnTo>
                  <a:lnTo>
                    <a:pt x="1250" y="2407"/>
                  </a:lnTo>
                  <a:lnTo>
                    <a:pt x="1237" y="2425"/>
                  </a:lnTo>
                  <a:lnTo>
                    <a:pt x="1223" y="2444"/>
                  </a:lnTo>
                  <a:lnTo>
                    <a:pt x="1209" y="2461"/>
                  </a:lnTo>
                  <a:lnTo>
                    <a:pt x="1194" y="2478"/>
                  </a:lnTo>
                  <a:lnTo>
                    <a:pt x="1178" y="2494"/>
                  </a:lnTo>
                  <a:lnTo>
                    <a:pt x="1163" y="2509"/>
                  </a:lnTo>
                  <a:lnTo>
                    <a:pt x="1147" y="2524"/>
                  </a:lnTo>
                  <a:lnTo>
                    <a:pt x="1130" y="2538"/>
                  </a:lnTo>
                  <a:lnTo>
                    <a:pt x="1114" y="2551"/>
                  </a:lnTo>
                  <a:lnTo>
                    <a:pt x="1095" y="2564"/>
                  </a:lnTo>
                  <a:lnTo>
                    <a:pt x="1077" y="2576"/>
                  </a:lnTo>
                  <a:lnTo>
                    <a:pt x="1059" y="2588"/>
                  </a:lnTo>
                  <a:lnTo>
                    <a:pt x="1039" y="2599"/>
                  </a:lnTo>
                  <a:lnTo>
                    <a:pt x="1020" y="2608"/>
                  </a:lnTo>
                  <a:lnTo>
                    <a:pt x="999" y="2617"/>
                  </a:lnTo>
                  <a:lnTo>
                    <a:pt x="979" y="2626"/>
                  </a:lnTo>
                  <a:lnTo>
                    <a:pt x="959" y="2634"/>
                  </a:lnTo>
                  <a:lnTo>
                    <a:pt x="936" y="2642"/>
                  </a:lnTo>
                  <a:lnTo>
                    <a:pt x="914" y="2649"/>
                  </a:lnTo>
                  <a:lnTo>
                    <a:pt x="891" y="2656"/>
                  </a:lnTo>
                  <a:lnTo>
                    <a:pt x="868" y="2662"/>
                  </a:lnTo>
                  <a:lnTo>
                    <a:pt x="843" y="2668"/>
                  </a:lnTo>
                  <a:lnTo>
                    <a:pt x="818" y="2673"/>
                  </a:lnTo>
                  <a:lnTo>
                    <a:pt x="794" y="2677"/>
                  </a:lnTo>
                  <a:lnTo>
                    <a:pt x="768" y="2683"/>
                  </a:lnTo>
                  <a:lnTo>
                    <a:pt x="742" y="2686"/>
                  </a:lnTo>
                  <a:lnTo>
                    <a:pt x="715" y="2689"/>
                  </a:lnTo>
                  <a:lnTo>
                    <a:pt x="659" y="2695"/>
                  </a:lnTo>
                  <a:lnTo>
                    <a:pt x="601" y="2698"/>
                  </a:lnTo>
                  <a:lnTo>
                    <a:pt x="0" y="2723"/>
                  </a:lnTo>
                  <a:lnTo>
                    <a:pt x="0" y="27"/>
                  </a:lnTo>
                  <a:close/>
                  <a:moveTo>
                    <a:pt x="257" y="245"/>
                  </a:moveTo>
                  <a:lnTo>
                    <a:pt x="257" y="2483"/>
                  </a:lnTo>
                  <a:lnTo>
                    <a:pt x="580" y="2469"/>
                  </a:lnTo>
                  <a:lnTo>
                    <a:pt x="607" y="2468"/>
                  </a:lnTo>
                  <a:lnTo>
                    <a:pt x="634" y="2466"/>
                  </a:lnTo>
                  <a:lnTo>
                    <a:pt x="660" y="2464"/>
                  </a:lnTo>
                  <a:lnTo>
                    <a:pt x="685" y="2461"/>
                  </a:lnTo>
                  <a:lnTo>
                    <a:pt x="709" y="2458"/>
                  </a:lnTo>
                  <a:lnTo>
                    <a:pt x="733" y="2453"/>
                  </a:lnTo>
                  <a:lnTo>
                    <a:pt x="756" y="2449"/>
                  </a:lnTo>
                  <a:lnTo>
                    <a:pt x="778" y="2444"/>
                  </a:lnTo>
                  <a:lnTo>
                    <a:pt x="800" y="2437"/>
                  </a:lnTo>
                  <a:lnTo>
                    <a:pt x="822" y="2431"/>
                  </a:lnTo>
                  <a:lnTo>
                    <a:pt x="841" y="2422"/>
                  </a:lnTo>
                  <a:lnTo>
                    <a:pt x="861" y="2413"/>
                  </a:lnTo>
                  <a:lnTo>
                    <a:pt x="880" y="2404"/>
                  </a:lnTo>
                  <a:lnTo>
                    <a:pt x="898" y="2394"/>
                  </a:lnTo>
                  <a:lnTo>
                    <a:pt x="916" y="2382"/>
                  </a:lnTo>
                  <a:lnTo>
                    <a:pt x="934" y="2370"/>
                  </a:lnTo>
                  <a:lnTo>
                    <a:pt x="950" y="2357"/>
                  </a:lnTo>
                  <a:lnTo>
                    <a:pt x="966" y="2343"/>
                  </a:lnTo>
                  <a:lnTo>
                    <a:pt x="981" y="2328"/>
                  </a:lnTo>
                  <a:lnTo>
                    <a:pt x="996" y="2312"/>
                  </a:lnTo>
                  <a:lnTo>
                    <a:pt x="1010" y="2295"/>
                  </a:lnTo>
                  <a:lnTo>
                    <a:pt x="1023" y="2276"/>
                  </a:lnTo>
                  <a:lnTo>
                    <a:pt x="1036" y="2257"/>
                  </a:lnTo>
                  <a:lnTo>
                    <a:pt x="1048" y="2237"/>
                  </a:lnTo>
                  <a:lnTo>
                    <a:pt x="1060" y="2215"/>
                  </a:lnTo>
                  <a:lnTo>
                    <a:pt x="1071" y="2192"/>
                  </a:lnTo>
                  <a:lnTo>
                    <a:pt x="1080" y="2169"/>
                  </a:lnTo>
                  <a:lnTo>
                    <a:pt x="1090" y="2143"/>
                  </a:lnTo>
                  <a:lnTo>
                    <a:pt x="1100" y="2116"/>
                  </a:lnTo>
                  <a:lnTo>
                    <a:pt x="1108" y="2089"/>
                  </a:lnTo>
                  <a:lnTo>
                    <a:pt x="1117" y="2059"/>
                  </a:lnTo>
                  <a:lnTo>
                    <a:pt x="1125" y="2028"/>
                  </a:lnTo>
                  <a:lnTo>
                    <a:pt x="1132" y="1996"/>
                  </a:lnTo>
                  <a:lnTo>
                    <a:pt x="1139" y="1963"/>
                  </a:lnTo>
                  <a:lnTo>
                    <a:pt x="1145" y="1928"/>
                  </a:lnTo>
                  <a:lnTo>
                    <a:pt x="1150" y="1891"/>
                  </a:lnTo>
                  <a:lnTo>
                    <a:pt x="1156" y="1853"/>
                  </a:lnTo>
                  <a:lnTo>
                    <a:pt x="1160" y="1814"/>
                  </a:lnTo>
                  <a:lnTo>
                    <a:pt x="1164" y="1773"/>
                  </a:lnTo>
                  <a:lnTo>
                    <a:pt x="1169" y="1730"/>
                  </a:lnTo>
                  <a:lnTo>
                    <a:pt x="1171" y="1686"/>
                  </a:lnTo>
                  <a:lnTo>
                    <a:pt x="1174" y="1640"/>
                  </a:lnTo>
                  <a:lnTo>
                    <a:pt x="1176" y="1592"/>
                  </a:lnTo>
                  <a:lnTo>
                    <a:pt x="1178" y="1543"/>
                  </a:lnTo>
                  <a:lnTo>
                    <a:pt x="1180" y="1491"/>
                  </a:lnTo>
                  <a:lnTo>
                    <a:pt x="1181" y="1438"/>
                  </a:lnTo>
                  <a:lnTo>
                    <a:pt x="1182" y="1383"/>
                  </a:lnTo>
                  <a:lnTo>
                    <a:pt x="1182" y="1327"/>
                  </a:lnTo>
                  <a:lnTo>
                    <a:pt x="1182" y="1269"/>
                  </a:lnTo>
                  <a:lnTo>
                    <a:pt x="1181" y="1215"/>
                  </a:lnTo>
                  <a:lnTo>
                    <a:pt x="1180" y="1163"/>
                  </a:lnTo>
                  <a:lnTo>
                    <a:pt x="1178" y="1111"/>
                  </a:lnTo>
                  <a:lnTo>
                    <a:pt x="1176" y="1061"/>
                  </a:lnTo>
                  <a:lnTo>
                    <a:pt x="1174" y="1014"/>
                  </a:lnTo>
                  <a:lnTo>
                    <a:pt x="1171" y="969"/>
                  </a:lnTo>
                  <a:lnTo>
                    <a:pt x="1169" y="924"/>
                  </a:lnTo>
                  <a:lnTo>
                    <a:pt x="1164" y="881"/>
                  </a:lnTo>
                  <a:lnTo>
                    <a:pt x="1160" y="840"/>
                  </a:lnTo>
                  <a:lnTo>
                    <a:pt x="1156" y="801"/>
                  </a:lnTo>
                  <a:lnTo>
                    <a:pt x="1150" y="764"/>
                  </a:lnTo>
                  <a:lnTo>
                    <a:pt x="1145" y="728"/>
                  </a:lnTo>
                  <a:lnTo>
                    <a:pt x="1139" y="693"/>
                  </a:lnTo>
                  <a:lnTo>
                    <a:pt x="1132" y="660"/>
                  </a:lnTo>
                  <a:lnTo>
                    <a:pt x="1125" y="629"/>
                  </a:lnTo>
                  <a:lnTo>
                    <a:pt x="1117" y="599"/>
                  </a:lnTo>
                  <a:lnTo>
                    <a:pt x="1108" y="570"/>
                  </a:lnTo>
                  <a:lnTo>
                    <a:pt x="1100" y="543"/>
                  </a:lnTo>
                  <a:lnTo>
                    <a:pt x="1090" y="517"/>
                  </a:lnTo>
                  <a:lnTo>
                    <a:pt x="1080" y="492"/>
                  </a:lnTo>
                  <a:lnTo>
                    <a:pt x="1071" y="469"/>
                  </a:lnTo>
                  <a:lnTo>
                    <a:pt x="1060" y="447"/>
                  </a:lnTo>
                  <a:lnTo>
                    <a:pt x="1048" y="426"/>
                  </a:lnTo>
                  <a:lnTo>
                    <a:pt x="1036" y="407"/>
                  </a:lnTo>
                  <a:lnTo>
                    <a:pt x="1023" y="389"/>
                  </a:lnTo>
                  <a:lnTo>
                    <a:pt x="1010" y="371"/>
                  </a:lnTo>
                  <a:lnTo>
                    <a:pt x="996" y="355"/>
                  </a:lnTo>
                  <a:lnTo>
                    <a:pt x="981" y="340"/>
                  </a:lnTo>
                  <a:lnTo>
                    <a:pt x="966" y="327"/>
                  </a:lnTo>
                  <a:lnTo>
                    <a:pt x="950" y="314"/>
                  </a:lnTo>
                  <a:lnTo>
                    <a:pt x="934" y="302"/>
                  </a:lnTo>
                  <a:lnTo>
                    <a:pt x="916" y="291"/>
                  </a:lnTo>
                  <a:lnTo>
                    <a:pt x="898" y="282"/>
                  </a:lnTo>
                  <a:lnTo>
                    <a:pt x="880" y="273"/>
                  </a:lnTo>
                  <a:lnTo>
                    <a:pt x="861" y="265"/>
                  </a:lnTo>
                  <a:lnTo>
                    <a:pt x="841" y="258"/>
                  </a:lnTo>
                  <a:lnTo>
                    <a:pt x="822" y="252"/>
                  </a:lnTo>
                  <a:lnTo>
                    <a:pt x="800" y="246"/>
                  </a:lnTo>
                  <a:lnTo>
                    <a:pt x="778" y="242"/>
                  </a:lnTo>
                  <a:lnTo>
                    <a:pt x="756" y="239"/>
                  </a:lnTo>
                  <a:lnTo>
                    <a:pt x="733" y="236"/>
                  </a:lnTo>
                  <a:lnTo>
                    <a:pt x="709" y="234"/>
                  </a:lnTo>
                  <a:lnTo>
                    <a:pt x="685" y="232"/>
                  </a:lnTo>
                  <a:lnTo>
                    <a:pt x="660" y="231"/>
                  </a:lnTo>
                  <a:lnTo>
                    <a:pt x="634" y="231"/>
                  </a:lnTo>
                  <a:lnTo>
                    <a:pt x="607" y="231"/>
                  </a:lnTo>
                  <a:lnTo>
                    <a:pt x="580" y="232"/>
                  </a:lnTo>
                  <a:lnTo>
                    <a:pt x="257" y="245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409">
              <a:extLst>
                <a:ext uri="{FF2B5EF4-FFF2-40B4-BE49-F238E27FC236}">
                  <a16:creationId xmlns:a16="http://schemas.microsoft.com/office/drawing/2014/main" id="{11EA6416-721C-443B-9AB2-622D61DC8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213" y="3849688"/>
              <a:ext cx="101600" cy="1074738"/>
            </a:xfrm>
            <a:custGeom>
              <a:avLst/>
              <a:gdLst>
                <a:gd name="T0" fmla="*/ 0 w 256"/>
                <a:gd name="T1" fmla="*/ 11 h 2706"/>
                <a:gd name="T2" fmla="*/ 256 w 256"/>
                <a:gd name="T3" fmla="*/ 0 h 2706"/>
                <a:gd name="T4" fmla="*/ 256 w 256"/>
                <a:gd name="T5" fmla="*/ 2695 h 2706"/>
                <a:gd name="T6" fmla="*/ 0 w 256"/>
                <a:gd name="T7" fmla="*/ 2706 h 2706"/>
                <a:gd name="T8" fmla="*/ 0 w 256"/>
                <a:gd name="T9" fmla="*/ 11 h 2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6" h="2706">
                  <a:moveTo>
                    <a:pt x="0" y="11"/>
                  </a:moveTo>
                  <a:lnTo>
                    <a:pt x="256" y="0"/>
                  </a:lnTo>
                  <a:lnTo>
                    <a:pt x="256" y="2695"/>
                  </a:lnTo>
                  <a:lnTo>
                    <a:pt x="0" y="2706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410">
              <a:extLst>
                <a:ext uri="{FF2B5EF4-FFF2-40B4-BE49-F238E27FC236}">
                  <a16:creationId xmlns:a16="http://schemas.microsoft.com/office/drawing/2014/main" id="{5F985790-3115-45FD-9A60-29AD61D144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05425" y="3832225"/>
              <a:ext cx="576263" cy="1079500"/>
            </a:xfrm>
            <a:custGeom>
              <a:avLst/>
              <a:gdLst>
                <a:gd name="T0" fmla="*/ 715 w 1451"/>
                <a:gd name="T1" fmla="*/ 0 h 2722"/>
                <a:gd name="T2" fmla="*/ 819 w 1451"/>
                <a:gd name="T3" fmla="*/ 7 h 2722"/>
                <a:gd name="T4" fmla="*/ 914 w 1451"/>
                <a:gd name="T5" fmla="*/ 23 h 2722"/>
                <a:gd name="T6" fmla="*/ 1000 w 1451"/>
                <a:gd name="T7" fmla="*/ 47 h 2722"/>
                <a:gd name="T8" fmla="*/ 1078 w 1451"/>
                <a:gd name="T9" fmla="*/ 81 h 2722"/>
                <a:gd name="T10" fmla="*/ 1147 w 1451"/>
                <a:gd name="T11" fmla="*/ 128 h 2722"/>
                <a:gd name="T12" fmla="*/ 1208 w 1451"/>
                <a:gd name="T13" fmla="*/ 186 h 2722"/>
                <a:gd name="T14" fmla="*/ 1262 w 1451"/>
                <a:gd name="T15" fmla="*/ 255 h 2722"/>
                <a:gd name="T16" fmla="*/ 1309 w 1451"/>
                <a:gd name="T17" fmla="*/ 338 h 2722"/>
                <a:gd name="T18" fmla="*/ 1348 w 1451"/>
                <a:gd name="T19" fmla="*/ 433 h 2722"/>
                <a:gd name="T20" fmla="*/ 1381 w 1451"/>
                <a:gd name="T21" fmla="*/ 542 h 2722"/>
                <a:gd name="T22" fmla="*/ 1406 w 1451"/>
                <a:gd name="T23" fmla="*/ 665 h 2722"/>
                <a:gd name="T24" fmla="*/ 1439 w 1451"/>
                <a:gd name="T25" fmla="*/ 955 h 2722"/>
                <a:gd name="T26" fmla="*/ 1451 w 1451"/>
                <a:gd name="T27" fmla="*/ 1314 h 2722"/>
                <a:gd name="T28" fmla="*/ 1439 w 1451"/>
                <a:gd name="T29" fmla="*/ 1671 h 2722"/>
                <a:gd name="T30" fmla="*/ 1406 w 1451"/>
                <a:gd name="T31" fmla="*/ 1964 h 2722"/>
                <a:gd name="T32" fmla="*/ 1381 w 1451"/>
                <a:gd name="T33" fmla="*/ 2089 h 2722"/>
                <a:gd name="T34" fmla="*/ 1348 w 1451"/>
                <a:gd name="T35" fmla="*/ 2200 h 2722"/>
                <a:gd name="T36" fmla="*/ 1309 w 1451"/>
                <a:gd name="T37" fmla="*/ 2299 h 2722"/>
                <a:gd name="T38" fmla="*/ 1262 w 1451"/>
                <a:gd name="T39" fmla="*/ 2386 h 2722"/>
                <a:gd name="T40" fmla="*/ 1208 w 1451"/>
                <a:gd name="T41" fmla="*/ 2460 h 2722"/>
                <a:gd name="T42" fmla="*/ 1147 w 1451"/>
                <a:gd name="T43" fmla="*/ 2522 h 2722"/>
                <a:gd name="T44" fmla="*/ 1078 w 1451"/>
                <a:gd name="T45" fmla="*/ 2575 h 2722"/>
                <a:gd name="T46" fmla="*/ 1000 w 1451"/>
                <a:gd name="T47" fmla="*/ 2616 h 2722"/>
                <a:gd name="T48" fmla="*/ 914 w 1451"/>
                <a:gd name="T49" fmla="*/ 2648 h 2722"/>
                <a:gd name="T50" fmla="*/ 819 w 1451"/>
                <a:gd name="T51" fmla="*/ 2672 h 2722"/>
                <a:gd name="T52" fmla="*/ 715 w 1451"/>
                <a:gd name="T53" fmla="*/ 2689 h 2722"/>
                <a:gd name="T54" fmla="*/ 0 w 1451"/>
                <a:gd name="T55" fmla="*/ 25 h 2722"/>
                <a:gd name="T56" fmla="*/ 608 w 1451"/>
                <a:gd name="T57" fmla="*/ 2467 h 2722"/>
                <a:gd name="T58" fmla="*/ 709 w 1451"/>
                <a:gd name="T59" fmla="*/ 2456 h 2722"/>
                <a:gd name="T60" fmla="*/ 800 w 1451"/>
                <a:gd name="T61" fmla="*/ 2436 h 2722"/>
                <a:gd name="T62" fmla="*/ 881 w 1451"/>
                <a:gd name="T63" fmla="*/ 2403 h 2722"/>
                <a:gd name="T64" fmla="*/ 950 w 1451"/>
                <a:gd name="T65" fmla="*/ 2356 h 2722"/>
                <a:gd name="T66" fmla="*/ 1010 w 1451"/>
                <a:gd name="T67" fmla="*/ 2294 h 2722"/>
                <a:gd name="T68" fmla="*/ 1060 w 1451"/>
                <a:gd name="T69" fmla="*/ 2214 h 2722"/>
                <a:gd name="T70" fmla="*/ 1099 w 1451"/>
                <a:gd name="T71" fmla="*/ 2115 h 2722"/>
                <a:gd name="T72" fmla="*/ 1132 w 1451"/>
                <a:gd name="T73" fmla="*/ 1995 h 2722"/>
                <a:gd name="T74" fmla="*/ 1155 w 1451"/>
                <a:gd name="T75" fmla="*/ 1852 h 2722"/>
                <a:gd name="T76" fmla="*/ 1172 w 1451"/>
                <a:gd name="T77" fmla="*/ 1685 h 2722"/>
                <a:gd name="T78" fmla="*/ 1180 w 1451"/>
                <a:gd name="T79" fmla="*/ 1490 h 2722"/>
                <a:gd name="T80" fmla="*/ 1181 w 1451"/>
                <a:gd name="T81" fmla="*/ 1269 h 2722"/>
                <a:gd name="T82" fmla="*/ 1176 w 1451"/>
                <a:gd name="T83" fmla="*/ 1060 h 2722"/>
                <a:gd name="T84" fmla="*/ 1165 w 1451"/>
                <a:gd name="T85" fmla="*/ 880 h 2722"/>
                <a:gd name="T86" fmla="*/ 1145 w 1451"/>
                <a:gd name="T87" fmla="*/ 726 h 2722"/>
                <a:gd name="T88" fmla="*/ 1117 w 1451"/>
                <a:gd name="T89" fmla="*/ 597 h 2722"/>
                <a:gd name="T90" fmla="*/ 1081 w 1451"/>
                <a:gd name="T91" fmla="*/ 491 h 2722"/>
                <a:gd name="T92" fmla="*/ 1036 w 1451"/>
                <a:gd name="T93" fmla="*/ 406 h 2722"/>
                <a:gd name="T94" fmla="*/ 982 w 1451"/>
                <a:gd name="T95" fmla="*/ 339 h 2722"/>
                <a:gd name="T96" fmla="*/ 916 w 1451"/>
                <a:gd name="T97" fmla="*/ 291 h 2722"/>
                <a:gd name="T98" fmla="*/ 842 w 1451"/>
                <a:gd name="T99" fmla="*/ 256 h 2722"/>
                <a:gd name="T100" fmla="*/ 757 w 1451"/>
                <a:gd name="T101" fmla="*/ 238 h 2722"/>
                <a:gd name="T102" fmla="*/ 660 w 1451"/>
                <a:gd name="T103" fmla="*/ 230 h 2722"/>
                <a:gd name="T104" fmla="*/ 257 w 1451"/>
                <a:gd name="T105" fmla="*/ 244 h 2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451" h="2722">
                  <a:moveTo>
                    <a:pt x="0" y="25"/>
                  </a:moveTo>
                  <a:lnTo>
                    <a:pt x="601" y="1"/>
                  </a:lnTo>
                  <a:lnTo>
                    <a:pt x="659" y="0"/>
                  </a:lnTo>
                  <a:lnTo>
                    <a:pt x="715" y="0"/>
                  </a:lnTo>
                  <a:lnTo>
                    <a:pt x="742" y="1"/>
                  </a:lnTo>
                  <a:lnTo>
                    <a:pt x="768" y="3"/>
                  </a:lnTo>
                  <a:lnTo>
                    <a:pt x="793" y="5"/>
                  </a:lnTo>
                  <a:lnTo>
                    <a:pt x="819" y="7"/>
                  </a:lnTo>
                  <a:lnTo>
                    <a:pt x="844" y="10"/>
                  </a:lnTo>
                  <a:lnTo>
                    <a:pt x="868" y="15"/>
                  </a:lnTo>
                  <a:lnTo>
                    <a:pt x="891" y="19"/>
                  </a:lnTo>
                  <a:lnTo>
                    <a:pt x="914" y="23"/>
                  </a:lnTo>
                  <a:lnTo>
                    <a:pt x="937" y="29"/>
                  </a:lnTo>
                  <a:lnTo>
                    <a:pt x="958" y="34"/>
                  </a:lnTo>
                  <a:lnTo>
                    <a:pt x="980" y="41"/>
                  </a:lnTo>
                  <a:lnTo>
                    <a:pt x="1000" y="47"/>
                  </a:lnTo>
                  <a:lnTo>
                    <a:pt x="1020" y="55"/>
                  </a:lnTo>
                  <a:lnTo>
                    <a:pt x="1040" y="63"/>
                  </a:lnTo>
                  <a:lnTo>
                    <a:pt x="1058" y="72"/>
                  </a:lnTo>
                  <a:lnTo>
                    <a:pt x="1078" y="81"/>
                  </a:lnTo>
                  <a:lnTo>
                    <a:pt x="1096" y="92"/>
                  </a:lnTo>
                  <a:lnTo>
                    <a:pt x="1113" y="103"/>
                  </a:lnTo>
                  <a:lnTo>
                    <a:pt x="1131" y="115"/>
                  </a:lnTo>
                  <a:lnTo>
                    <a:pt x="1147" y="128"/>
                  </a:lnTo>
                  <a:lnTo>
                    <a:pt x="1163" y="141"/>
                  </a:lnTo>
                  <a:lnTo>
                    <a:pt x="1179" y="155"/>
                  </a:lnTo>
                  <a:lnTo>
                    <a:pt x="1194" y="170"/>
                  </a:lnTo>
                  <a:lnTo>
                    <a:pt x="1208" y="186"/>
                  </a:lnTo>
                  <a:lnTo>
                    <a:pt x="1223" y="202"/>
                  </a:lnTo>
                  <a:lnTo>
                    <a:pt x="1236" y="220"/>
                  </a:lnTo>
                  <a:lnTo>
                    <a:pt x="1249" y="237"/>
                  </a:lnTo>
                  <a:lnTo>
                    <a:pt x="1262" y="255"/>
                  </a:lnTo>
                  <a:lnTo>
                    <a:pt x="1275" y="274"/>
                  </a:lnTo>
                  <a:lnTo>
                    <a:pt x="1287" y="295"/>
                  </a:lnTo>
                  <a:lnTo>
                    <a:pt x="1298" y="315"/>
                  </a:lnTo>
                  <a:lnTo>
                    <a:pt x="1309" y="338"/>
                  </a:lnTo>
                  <a:lnTo>
                    <a:pt x="1319" y="361"/>
                  </a:lnTo>
                  <a:lnTo>
                    <a:pt x="1329" y="383"/>
                  </a:lnTo>
                  <a:lnTo>
                    <a:pt x="1339" y="408"/>
                  </a:lnTo>
                  <a:lnTo>
                    <a:pt x="1348" y="433"/>
                  </a:lnTo>
                  <a:lnTo>
                    <a:pt x="1357" y="459"/>
                  </a:lnTo>
                  <a:lnTo>
                    <a:pt x="1365" y="486"/>
                  </a:lnTo>
                  <a:lnTo>
                    <a:pt x="1373" y="514"/>
                  </a:lnTo>
                  <a:lnTo>
                    <a:pt x="1381" y="542"/>
                  </a:lnTo>
                  <a:lnTo>
                    <a:pt x="1387" y="571"/>
                  </a:lnTo>
                  <a:lnTo>
                    <a:pt x="1394" y="601"/>
                  </a:lnTo>
                  <a:lnTo>
                    <a:pt x="1400" y="632"/>
                  </a:lnTo>
                  <a:lnTo>
                    <a:pt x="1406" y="665"/>
                  </a:lnTo>
                  <a:lnTo>
                    <a:pt x="1416" y="731"/>
                  </a:lnTo>
                  <a:lnTo>
                    <a:pt x="1426" y="802"/>
                  </a:lnTo>
                  <a:lnTo>
                    <a:pt x="1434" y="876"/>
                  </a:lnTo>
                  <a:lnTo>
                    <a:pt x="1439" y="955"/>
                  </a:lnTo>
                  <a:lnTo>
                    <a:pt x="1444" y="1039"/>
                  </a:lnTo>
                  <a:lnTo>
                    <a:pt x="1448" y="1126"/>
                  </a:lnTo>
                  <a:lnTo>
                    <a:pt x="1450" y="1218"/>
                  </a:lnTo>
                  <a:lnTo>
                    <a:pt x="1451" y="1314"/>
                  </a:lnTo>
                  <a:lnTo>
                    <a:pt x="1450" y="1409"/>
                  </a:lnTo>
                  <a:lnTo>
                    <a:pt x="1448" y="1500"/>
                  </a:lnTo>
                  <a:lnTo>
                    <a:pt x="1444" y="1588"/>
                  </a:lnTo>
                  <a:lnTo>
                    <a:pt x="1439" y="1671"/>
                  </a:lnTo>
                  <a:lnTo>
                    <a:pt x="1434" y="1751"/>
                  </a:lnTo>
                  <a:lnTo>
                    <a:pt x="1426" y="1826"/>
                  </a:lnTo>
                  <a:lnTo>
                    <a:pt x="1416" y="1897"/>
                  </a:lnTo>
                  <a:lnTo>
                    <a:pt x="1406" y="1964"/>
                  </a:lnTo>
                  <a:lnTo>
                    <a:pt x="1400" y="1996"/>
                  </a:lnTo>
                  <a:lnTo>
                    <a:pt x="1394" y="2028"/>
                  </a:lnTo>
                  <a:lnTo>
                    <a:pt x="1387" y="2059"/>
                  </a:lnTo>
                  <a:lnTo>
                    <a:pt x="1381" y="2089"/>
                  </a:lnTo>
                  <a:lnTo>
                    <a:pt x="1373" y="2118"/>
                  </a:lnTo>
                  <a:lnTo>
                    <a:pt x="1365" y="2146"/>
                  </a:lnTo>
                  <a:lnTo>
                    <a:pt x="1357" y="2173"/>
                  </a:lnTo>
                  <a:lnTo>
                    <a:pt x="1348" y="2200"/>
                  </a:lnTo>
                  <a:lnTo>
                    <a:pt x="1339" y="2226"/>
                  </a:lnTo>
                  <a:lnTo>
                    <a:pt x="1329" y="2252"/>
                  </a:lnTo>
                  <a:lnTo>
                    <a:pt x="1319" y="2276"/>
                  </a:lnTo>
                  <a:lnTo>
                    <a:pt x="1309" y="2299"/>
                  </a:lnTo>
                  <a:lnTo>
                    <a:pt x="1298" y="2322"/>
                  </a:lnTo>
                  <a:lnTo>
                    <a:pt x="1287" y="2344"/>
                  </a:lnTo>
                  <a:lnTo>
                    <a:pt x="1275" y="2365"/>
                  </a:lnTo>
                  <a:lnTo>
                    <a:pt x="1262" y="2386"/>
                  </a:lnTo>
                  <a:lnTo>
                    <a:pt x="1249" y="2405"/>
                  </a:lnTo>
                  <a:lnTo>
                    <a:pt x="1236" y="2424"/>
                  </a:lnTo>
                  <a:lnTo>
                    <a:pt x="1223" y="2443"/>
                  </a:lnTo>
                  <a:lnTo>
                    <a:pt x="1208" y="2460"/>
                  </a:lnTo>
                  <a:lnTo>
                    <a:pt x="1194" y="2476"/>
                  </a:lnTo>
                  <a:lnTo>
                    <a:pt x="1179" y="2492"/>
                  </a:lnTo>
                  <a:lnTo>
                    <a:pt x="1163" y="2508"/>
                  </a:lnTo>
                  <a:lnTo>
                    <a:pt x="1147" y="2522"/>
                  </a:lnTo>
                  <a:lnTo>
                    <a:pt x="1131" y="2536"/>
                  </a:lnTo>
                  <a:lnTo>
                    <a:pt x="1113" y="2551"/>
                  </a:lnTo>
                  <a:lnTo>
                    <a:pt x="1096" y="2563"/>
                  </a:lnTo>
                  <a:lnTo>
                    <a:pt x="1078" y="2575"/>
                  </a:lnTo>
                  <a:lnTo>
                    <a:pt x="1058" y="2586"/>
                  </a:lnTo>
                  <a:lnTo>
                    <a:pt x="1040" y="2597"/>
                  </a:lnTo>
                  <a:lnTo>
                    <a:pt x="1020" y="2607"/>
                  </a:lnTo>
                  <a:lnTo>
                    <a:pt x="1000" y="2616"/>
                  </a:lnTo>
                  <a:lnTo>
                    <a:pt x="980" y="2625"/>
                  </a:lnTo>
                  <a:lnTo>
                    <a:pt x="958" y="2632"/>
                  </a:lnTo>
                  <a:lnTo>
                    <a:pt x="937" y="2640"/>
                  </a:lnTo>
                  <a:lnTo>
                    <a:pt x="914" y="2648"/>
                  </a:lnTo>
                  <a:lnTo>
                    <a:pt x="891" y="2654"/>
                  </a:lnTo>
                  <a:lnTo>
                    <a:pt x="868" y="2660"/>
                  </a:lnTo>
                  <a:lnTo>
                    <a:pt x="844" y="2667"/>
                  </a:lnTo>
                  <a:lnTo>
                    <a:pt x="819" y="2672"/>
                  </a:lnTo>
                  <a:lnTo>
                    <a:pt x="793" y="2677"/>
                  </a:lnTo>
                  <a:lnTo>
                    <a:pt x="768" y="2681"/>
                  </a:lnTo>
                  <a:lnTo>
                    <a:pt x="742" y="2685"/>
                  </a:lnTo>
                  <a:lnTo>
                    <a:pt x="715" y="2689"/>
                  </a:lnTo>
                  <a:lnTo>
                    <a:pt x="659" y="2694"/>
                  </a:lnTo>
                  <a:lnTo>
                    <a:pt x="601" y="2697"/>
                  </a:lnTo>
                  <a:lnTo>
                    <a:pt x="0" y="2722"/>
                  </a:lnTo>
                  <a:lnTo>
                    <a:pt x="0" y="25"/>
                  </a:lnTo>
                  <a:close/>
                  <a:moveTo>
                    <a:pt x="257" y="244"/>
                  </a:moveTo>
                  <a:lnTo>
                    <a:pt x="257" y="2482"/>
                  </a:lnTo>
                  <a:lnTo>
                    <a:pt x="581" y="2469"/>
                  </a:lnTo>
                  <a:lnTo>
                    <a:pt x="608" y="2467"/>
                  </a:lnTo>
                  <a:lnTo>
                    <a:pt x="634" y="2465"/>
                  </a:lnTo>
                  <a:lnTo>
                    <a:pt x="660" y="2462"/>
                  </a:lnTo>
                  <a:lnTo>
                    <a:pt x="685" y="2460"/>
                  </a:lnTo>
                  <a:lnTo>
                    <a:pt x="709" y="2456"/>
                  </a:lnTo>
                  <a:lnTo>
                    <a:pt x="733" y="2451"/>
                  </a:lnTo>
                  <a:lnTo>
                    <a:pt x="757" y="2447"/>
                  </a:lnTo>
                  <a:lnTo>
                    <a:pt x="778" y="2442"/>
                  </a:lnTo>
                  <a:lnTo>
                    <a:pt x="800" y="2436"/>
                  </a:lnTo>
                  <a:lnTo>
                    <a:pt x="821" y="2429"/>
                  </a:lnTo>
                  <a:lnTo>
                    <a:pt x="842" y="2421"/>
                  </a:lnTo>
                  <a:lnTo>
                    <a:pt x="861" y="2413"/>
                  </a:lnTo>
                  <a:lnTo>
                    <a:pt x="881" y="2403"/>
                  </a:lnTo>
                  <a:lnTo>
                    <a:pt x="899" y="2392"/>
                  </a:lnTo>
                  <a:lnTo>
                    <a:pt x="916" y="2381"/>
                  </a:lnTo>
                  <a:lnTo>
                    <a:pt x="933" y="2369"/>
                  </a:lnTo>
                  <a:lnTo>
                    <a:pt x="950" y="2356"/>
                  </a:lnTo>
                  <a:lnTo>
                    <a:pt x="966" y="2342"/>
                  </a:lnTo>
                  <a:lnTo>
                    <a:pt x="982" y="2327"/>
                  </a:lnTo>
                  <a:lnTo>
                    <a:pt x="996" y="2311"/>
                  </a:lnTo>
                  <a:lnTo>
                    <a:pt x="1010" y="2294"/>
                  </a:lnTo>
                  <a:lnTo>
                    <a:pt x="1023" y="2276"/>
                  </a:lnTo>
                  <a:lnTo>
                    <a:pt x="1036" y="2256"/>
                  </a:lnTo>
                  <a:lnTo>
                    <a:pt x="1048" y="2236"/>
                  </a:lnTo>
                  <a:lnTo>
                    <a:pt x="1060" y="2214"/>
                  </a:lnTo>
                  <a:lnTo>
                    <a:pt x="1070" y="2191"/>
                  </a:lnTo>
                  <a:lnTo>
                    <a:pt x="1081" y="2167"/>
                  </a:lnTo>
                  <a:lnTo>
                    <a:pt x="1091" y="2142"/>
                  </a:lnTo>
                  <a:lnTo>
                    <a:pt x="1099" y="2115"/>
                  </a:lnTo>
                  <a:lnTo>
                    <a:pt x="1108" y="2087"/>
                  </a:lnTo>
                  <a:lnTo>
                    <a:pt x="1117" y="2058"/>
                  </a:lnTo>
                  <a:lnTo>
                    <a:pt x="1124" y="2027"/>
                  </a:lnTo>
                  <a:lnTo>
                    <a:pt x="1132" y="1995"/>
                  </a:lnTo>
                  <a:lnTo>
                    <a:pt x="1138" y="1961"/>
                  </a:lnTo>
                  <a:lnTo>
                    <a:pt x="1145" y="1926"/>
                  </a:lnTo>
                  <a:lnTo>
                    <a:pt x="1150" y="1890"/>
                  </a:lnTo>
                  <a:lnTo>
                    <a:pt x="1155" y="1852"/>
                  </a:lnTo>
                  <a:lnTo>
                    <a:pt x="1161" y="1812"/>
                  </a:lnTo>
                  <a:lnTo>
                    <a:pt x="1165" y="1771"/>
                  </a:lnTo>
                  <a:lnTo>
                    <a:pt x="1168" y="1729"/>
                  </a:lnTo>
                  <a:lnTo>
                    <a:pt x="1172" y="1685"/>
                  </a:lnTo>
                  <a:lnTo>
                    <a:pt x="1174" y="1638"/>
                  </a:lnTo>
                  <a:lnTo>
                    <a:pt x="1176" y="1591"/>
                  </a:lnTo>
                  <a:lnTo>
                    <a:pt x="1178" y="1541"/>
                  </a:lnTo>
                  <a:lnTo>
                    <a:pt x="1180" y="1490"/>
                  </a:lnTo>
                  <a:lnTo>
                    <a:pt x="1181" y="1437"/>
                  </a:lnTo>
                  <a:lnTo>
                    <a:pt x="1181" y="1382"/>
                  </a:lnTo>
                  <a:lnTo>
                    <a:pt x="1181" y="1325"/>
                  </a:lnTo>
                  <a:lnTo>
                    <a:pt x="1181" y="1269"/>
                  </a:lnTo>
                  <a:lnTo>
                    <a:pt x="1181" y="1214"/>
                  </a:lnTo>
                  <a:lnTo>
                    <a:pt x="1180" y="1161"/>
                  </a:lnTo>
                  <a:lnTo>
                    <a:pt x="1178" y="1110"/>
                  </a:lnTo>
                  <a:lnTo>
                    <a:pt x="1176" y="1060"/>
                  </a:lnTo>
                  <a:lnTo>
                    <a:pt x="1174" y="1013"/>
                  </a:lnTo>
                  <a:lnTo>
                    <a:pt x="1172" y="967"/>
                  </a:lnTo>
                  <a:lnTo>
                    <a:pt x="1168" y="922"/>
                  </a:lnTo>
                  <a:lnTo>
                    <a:pt x="1165" y="880"/>
                  </a:lnTo>
                  <a:lnTo>
                    <a:pt x="1161" y="839"/>
                  </a:lnTo>
                  <a:lnTo>
                    <a:pt x="1155" y="801"/>
                  </a:lnTo>
                  <a:lnTo>
                    <a:pt x="1150" y="763"/>
                  </a:lnTo>
                  <a:lnTo>
                    <a:pt x="1145" y="726"/>
                  </a:lnTo>
                  <a:lnTo>
                    <a:pt x="1138" y="692"/>
                  </a:lnTo>
                  <a:lnTo>
                    <a:pt x="1132" y="658"/>
                  </a:lnTo>
                  <a:lnTo>
                    <a:pt x="1124" y="627"/>
                  </a:lnTo>
                  <a:lnTo>
                    <a:pt x="1117" y="597"/>
                  </a:lnTo>
                  <a:lnTo>
                    <a:pt x="1108" y="569"/>
                  </a:lnTo>
                  <a:lnTo>
                    <a:pt x="1099" y="541"/>
                  </a:lnTo>
                  <a:lnTo>
                    <a:pt x="1091" y="515"/>
                  </a:lnTo>
                  <a:lnTo>
                    <a:pt x="1081" y="491"/>
                  </a:lnTo>
                  <a:lnTo>
                    <a:pt x="1070" y="467"/>
                  </a:lnTo>
                  <a:lnTo>
                    <a:pt x="1060" y="446"/>
                  </a:lnTo>
                  <a:lnTo>
                    <a:pt x="1048" y="425"/>
                  </a:lnTo>
                  <a:lnTo>
                    <a:pt x="1036" y="406"/>
                  </a:lnTo>
                  <a:lnTo>
                    <a:pt x="1023" y="388"/>
                  </a:lnTo>
                  <a:lnTo>
                    <a:pt x="1010" y="370"/>
                  </a:lnTo>
                  <a:lnTo>
                    <a:pt x="996" y="354"/>
                  </a:lnTo>
                  <a:lnTo>
                    <a:pt x="982" y="339"/>
                  </a:lnTo>
                  <a:lnTo>
                    <a:pt x="966" y="325"/>
                  </a:lnTo>
                  <a:lnTo>
                    <a:pt x="950" y="312"/>
                  </a:lnTo>
                  <a:lnTo>
                    <a:pt x="933" y="301"/>
                  </a:lnTo>
                  <a:lnTo>
                    <a:pt x="916" y="291"/>
                  </a:lnTo>
                  <a:lnTo>
                    <a:pt x="899" y="281"/>
                  </a:lnTo>
                  <a:lnTo>
                    <a:pt x="881" y="271"/>
                  </a:lnTo>
                  <a:lnTo>
                    <a:pt x="861" y="264"/>
                  </a:lnTo>
                  <a:lnTo>
                    <a:pt x="842" y="256"/>
                  </a:lnTo>
                  <a:lnTo>
                    <a:pt x="821" y="251"/>
                  </a:lnTo>
                  <a:lnTo>
                    <a:pt x="800" y="245"/>
                  </a:lnTo>
                  <a:lnTo>
                    <a:pt x="778" y="241"/>
                  </a:lnTo>
                  <a:lnTo>
                    <a:pt x="757" y="238"/>
                  </a:lnTo>
                  <a:lnTo>
                    <a:pt x="733" y="235"/>
                  </a:lnTo>
                  <a:lnTo>
                    <a:pt x="709" y="232"/>
                  </a:lnTo>
                  <a:lnTo>
                    <a:pt x="685" y="231"/>
                  </a:lnTo>
                  <a:lnTo>
                    <a:pt x="660" y="230"/>
                  </a:lnTo>
                  <a:lnTo>
                    <a:pt x="634" y="230"/>
                  </a:lnTo>
                  <a:lnTo>
                    <a:pt x="608" y="230"/>
                  </a:lnTo>
                  <a:lnTo>
                    <a:pt x="581" y="230"/>
                  </a:lnTo>
                  <a:lnTo>
                    <a:pt x="257" y="244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411">
              <a:extLst>
                <a:ext uri="{FF2B5EF4-FFF2-40B4-BE49-F238E27FC236}">
                  <a16:creationId xmlns:a16="http://schemas.microsoft.com/office/drawing/2014/main" id="{C867FEC2-CCB1-4F3D-B0DB-9C8EF27D8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7263" y="3787775"/>
              <a:ext cx="584200" cy="1093788"/>
            </a:xfrm>
            <a:custGeom>
              <a:avLst/>
              <a:gdLst>
                <a:gd name="T0" fmla="*/ 0 w 1472"/>
                <a:gd name="T1" fmla="*/ 62 h 2758"/>
                <a:gd name="T2" fmla="*/ 295 w 1472"/>
                <a:gd name="T3" fmla="*/ 50 h 2758"/>
                <a:gd name="T4" fmla="*/ 1256 w 1472"/>
                <a:gd name="T5" fmla="*/ 2321 h 2758"/>
                <a:gd name="T6" fmla="*/ 1253 w 1472"/>
                <a:gd name="T7" fmla="*/ 2286 h 2758"/>
                <a:gd name="T8" fmla="*/ 1251 w 1472"/>
                <a:gd name="T9" fmla="*/ 2251 h 2758"/>
                <a:gd name="T10" fmla="*/ 1248 w 1472"/>
                <a:gd name="T11" fmla="*/ 2214 h 2758"/>
                <a:gd name="T12" fmla="*/ 1245 w 1472"/>
                <a:gd name="T13" fmla="*/ 2176 h 2758"/>
                <a:gd name="T14" fmla="*/ 1243 w 1472"/>
                <a:gd name="T15" fmla="*/ 2138 h 2758"/>
                <a:gd name="T16" fmla="*/ 1240 w 1472"/>
                <a:gd name="T17" fmla="*/ 2099 h 2758"/>
                <a:gd name="T18" fmla="*/ 1238 w 1472"/>
                <a:gd name="T19" fmla="*/ 2059 h 2758"/>
                <a:gd name="T20" fmla="*/ 1236 w 1472"/>
                <a:gd name="T21" fmla="*/ 2018 h 2758"/>
                <a:gd name="T22" fmla="*/ 1234 w 1472"/>
                <a:gd name="T23" fmla="*/ 1976 h 2758"/>
                <a:gd name="T24" fmla="*/ 1232 w 1472"/>
                <a:gd name="T25" fmla="*/ 1934 h 2758"/>
                <a:gd name="T26" fmla="*/ 1230 w 1472"/>
                <a:gd name="T27" fmla="*/ 1892 h 2758"/>
                <a:gd name="T28" fmla="*/ 1229 w 1472"/>
                <a:gd name="T29" fmla="*/ 1849 h 2758"/>
                <a:gd name="T30" fmla="*/ 1228 w 1472"/>
                <a:gd name="T31" fmla="*/ 1806 h 2758"/>
                <a:gd name="T32" fmla="*/ 1228 w 1472"/>
                <a:gd name="T33" fmla="*/ 1764 h 2758"/>
                <a:gd name="T34" fmla="*/ 1227 w 1472"/>
                <a:gd name="T35" fmla="*/ 1721 h 2758"/>
                <a:gd name="T36" fmla="*/ 1227 w 1472"/>
                <a:gd name="T37" fmla="*/ 1678 h 2758"/>
                <a:gd name="T38" fmla="*/ 1227 w 1472"/>
                <a:gd name="T39" fmla="*/ 11 h 2758"/>
                <a:gd name="T40" fmla="*/ 1472 w 1472"/>
                <a:gd name="T41" fmla="*/ 0 h 2758"/>
                <a:gd name="T42" fmla="*/ 1472 w 1472"/>
                <a:gd name="T43" fmla="*/ 2697 h 2758"/>
                <a:gd name="T44" fmla="*/ 1173 w 1472"/>
                <a:gd name="T45" fmla="*/ 2710 h 2758"/>
                <a:gd name="T46" fmla="*/ 207 w 1472"/>
                <a:gd name="T47" fmla="*/ 439 h 2758"/>
                <a:gd name="T48" fmla="*/ 212 w 1472"/>
                <a:gd name="T49" fmla="*/ 474 h 2758"/>
                <a:gd name="T50" fmla="*/ 216 w 1472"/>
                <a:gd name="T51" fmla="*/ 509 h 2758"/>
                <a:gd name="T52" fmla="*/ 219 w 1472"/>
                <a:gd name="T53" fmla="*/ 546 h 2758"/>
                <a:gd name="T54" fmla="*/ 222 w 1472"/>
                <a:gd name="T55" fmla="*/ 584 h 2758"/>
                <a:gd name="T56" fmla="*/ 226 w 1472"/>
                <a:gd name="T57" fmla="*/ 621 h 2758"/>
                <a:gd name="T58" fmla="*/ 229 w 1472"/>
                <a:gd name="T59" fmla="*/ 661 h 2758"/>
                <a:gd name="T60" fmla="*/ 232 w 1472"/>
                <a:gd name="T61" fmla="*/ 702 h 2758"/>
                <a:gd name="T62" fmla="*/ 234 w 1472"/>
                <a:gd name="T63" fmla="*/ 743 h 2758"/>
                <a:gd name="T64" fmla="*/ 237 w 1472"/>
                <a:gd name="T65" fmla="*/ 786 h 2758"/>
                <a:gd name="T66" fmla="*/ 240 w 1472"/>
                <a:gd name="T67" fmla="*/ 828 h 2758"/>
                <a:gd name="T68" fmla="*/ 241 w 1472"/>
                <a:gd name="T69" fmla="*/ 871 h 2758"/>
                <a:gd name="T70" fmla="*/ 243 w 1472"/>
                <a:gd name="T71" fmla="*/ 913 h 2758"/>
                <a:gd name="T72" fmla="*/ 244 w 1472"/>
                <a:gd name="T73" fmla="*/ 955 h 2758"/>
                <a:gd name="T74" fmla="*/ 245 w 1472"/>
                <a:gd name="T75" fmla="*/ 997 h 2758"/>
                <a:gd name="T76" fmla="*/ 245 w 1472"/>
                <a:gd name="T77" fmla="*/ 1039 h 2758"/>
                <a:gd name="T78" fmla="*/ 245 w 1472"/>
                <a:gd name="T79" fmla="*/ 1081 h 2758"/>
                <a:gd name="T80" fmla="*/ 245 w 1472"/>
                <a:gd name="T81" fmla="*/ 2748 h 2758"/>
                <a:gd name="T82" fmla="*/ 0 w 1472"/>
                <a:gd name="T83" fmla="*/ 2758 h 2758"/>
                <a:gd name="T84" fmla="*/ 0 w 1472"/>
                <a:gd name="T85" fmla="*/ 62 h 27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72" h="2758">
                  <a:moveTo>
                    <a:pt x="0" y="62"/>
                  </a:moveTo>
                  <a:lnTo>
                    <a:pt x="295" y="50"/>
                  </a:lnTo>
                  <a:lnTo>
                    <a:pt x="1256" y="2321"/>
                  </a:lnTo>
                  <a:lnTo>
                    <a:pt x="1253" y="2286"/>
                  </a:lnTo>
                  <a:lnTo>
                    <a:pt x="1251" y="2251"/>
                  </a:lnTo>
                  <a:lnTo>
                    <a:pt x="1248" y="2214"/>
                  </a:lnTo>
                  <a:lnTo>
                    <a:pt x="1245" y="2176"/>
                  </a:lnTo>
                  <a:lnTo>
                    <a:pt x="1243" y="2138"/>
                  </a:lnTo>
                  <a:lnTo>
                    <a:pt x="1240" y="2099"/>
                  </a:lnTo>
                  <a:lnTo>
                    <a:pt x="1238" y="2059"/>
                  </a:lnTo>
                  <a:lnTo>
                    <a:pt x="1236" y="2018"/>
                  </a:lnTo>
                  <a:lnTo>
                    <a:pt x="1234" y="1976"/>
                  </a:lnTo>
                  <a:lnTo>
                    <a:pt x="1232" y="1934"/>
                  </a:lnTo>
                  <a:lnTo>
                    <a:pt x="1230" y="1892"/>
                  </a:lnTo>
                  <a:lnTo>
                    <a:pt x="1229" y="1849"/>
                  </a:lnTo>
                  <a:lnTo>
                    <a:pt x="1228" y="1806"/>
                  </a:lnTo>
                  <a:lnTo>
                    <a:pt x="1228" y="1764"/>
                  </a:lnTo>
                  <a:lnTo>
                    <a:pt x="1227" y="1721"/>
                  </a:lnTo>
                  <a:lnTo>
                    <a:pt x="1227" y="1678"/>
                  </a:lnTo>
                  <a:lnTo>
                    <a:pt x="1227" y="11"/>
                  </a:lnTo>
                  <a:lnTo>
                    <a:pt x="1472" y="0"/>
                  </a:lnTo>
                  <a:lnTo>
                    <a:pt x="1472" y="2697"/>
                  </a:lnTo>
                  <a:lnTo>
                    <a:pt x="1173" y="2710"/>
                  </a:lnTo>
                  <a:lnTo>
                    <a:pt x="207" y="439"/>
                  </a:lnTo>
                  <a:lnTo>
                    <a:pt x="212" y="474"/>
                  </a:lnTo>
                  <a:lnTo>
                    <a:pt x="216" y="509"/>
                  </a:lnTo>
                  <a:lnTo>
                    <a:pt x="219" y="546"/>
                  </a:lnTo>
                  <a:lnTo>
                    <a:pt x="222" y="584"/>
                  </a:lnTo>
                  <a:lnTo>
                    <a:pt x="226" y="621"/>
                  </a:lnTo>
                  <a:lnTo>
                    <a:pt x="229" y="661"/>
                  </a:lnTo>
                  <a:lnTo>
                    <a:pt x="232" y="702"/>
                  </a:lnTo>
                  <a:lnTo>
                    <a:pt x="234" y="743"/>
                  </a:lnTo>
                  <a:lnTo>
                    <a:pt x="237" y="786"/>
                  </a:lnTo>
                  <a:lnTo>
                    <a:pt x="240" y="828"/>
                  </a:lnTo>
                  <a:lnTo>
                    <a:pt x="241" y="871"/>
                  </a:lnTo>
                  <a:lnTo>
                    <a:pt x="243" y="913"/>
                  </a:lnTo>
                  <a:lnTo>
                    <a:pt x="244" y="955"/>
                  </a:lnTo>
                  <a:lnTo>
                    <a:pt x="245" y="997"/>
                  </a:lnTo>
                  <a:lnTo>
                    <a:pt x="245" y="1039"/>
                  </a:lnTo>
                  <a:lnTo>
                    <a:pt x="245" y="1081"/>
                  </a:lnTo>
                  <a:lnTo>
                    <a:pt x="245" y="2748"/>
                  </a:lnTo>
                  <a:lnTo>
                    <a:pt x="0" y="2758"/>
                  </a:lnTo>
                  <a:lnTo>
                    <a:pt x="0" y="62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412">
              <a:extLst>
                <a:ext uri="{FF2B5EF4-FFF2-40B4-BE49-F238E27FC236}">
                  <a16:creationId xmlns:a16="http://schemas.microsoft.com/office/drawing/2014/main" id="{2CF2B8F9-60CD-4F4B-80D2-FC40BA700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7213" y="3751263"/>
              <a:ext cx="571500" cy="1084263"/>
            </a:xfrm>
            <a:custGeom>
              <a:avLst/>
              <a:gdLst>
                <a:gd name="T0" fmla="*/ 0 w 1439"/>
                <a:gd name="T1" fmla="*/ 60 h 2732"/>
                <a:gd name="T2" fmla="*/ 1439 w 1439"/>
                <a:gd name="T3" fmla="*/ 0 h 2732"/>
                <a:gd name="T4" fmla="*/ 1439 w 1439"/>
                <a:gd name="T5" fmla="*/ 230 h 2732"/>
                <a:gd name="T6" fmla="*/ 851 w 1439"/>
                <a:gd name="T7" fmla="*/ 253 h 2732"/>
                <a:gd name="T8" fmla="*/ 851 w 1439"/>
                <a:gd name="T9" fmla="*/ 2721 h 2732"/>
                <a:gd name="T10" fmla="*/ 589 w 1439"/>
                <a:gd name="T11" fmla="*/ 2732 h 2732"/>
                <a:gd name="T12" fmla="*/ 589 w 1439"/>
                <a:gd name="T13" fmla="*/ 265 h 2732"/>
                <a:gd name="T14" fmla="*/ 0 w 1439"/>
                <a:gd name="T15" fmla="*/ 289 h 2732"/>
                <a:gd name="T16" fmla="*/ 0 w 1439"/>
                <a:gd name="T17" fmla="*/ 60 h 2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39" h="2732">
                  <a:moveTo>
                    <a:pt x="0" y="60"/>
                  </a:moveTo>
                  <a:lnTo>
                    <a:pt x="1439" y="0"/>
                  </a:lnTo>
                  <a:lnTo>
                    <a:pt x="1439" y="230"/>
                  </a:lnTo>
                  <a:lnTo>
                    <a:pt x="851" y="253"/>
                  </a:lnTo>
                  <a:lnTo>
                    <a:pt x="851" y="2721"/>
                  </a:lnTo>
                  <a:lnTo>
                    <a:pt x="589" y="2732"/>
                  </a:lnTo>
                  <a:lnTo>
                    <a:pt x="589" y="265"/>
                  </a:lnTo>
                  <a:lnTo>
                    <a:pt x="0" y="289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413">
              <a:extLst>
                <a:ext uri="{FF2B5EF4-FFF2-40B4-BE49-F238E27FC236}">
                  <a16:creationId xmlns:a16="http://schemas.microsoft.com/office/drawing/2014/main" id="{A33B2FF1-4106-48D7-848D-20DFDACE40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0200" y="3714750"/>
              <a:ext cx="438150" cy="1087438"/>
            </a:xfrm>
            <a:custGeom>
              <a:avLst/>
              <a:gdLst>
                <a:gd name="T0" fmla="*/ 0 w 1103"/>
                <a:gd name="T1" fmla="*/ 45 h 2742"/>
                <a:gd name="T2" fmla="*/ 1103 w 1103"/>
                <a:gd name="T3" fmla="*/ 0 h 2742"/>
                <a:gd name="T4" fmla="*/ 1103 w 1103"/>
                <a:gd name="T5" fmla="*/ 229 h 2742"/>
                <a:gd name="T6" fmla="*/ 257 w 1103"/>
                <a:gd name="T7" fmla="*/ 264 h 2742"/>
                <a:gd name="T8" fmla="*/ 257 w 1103"/>
                <a:gd name="T9" fmla="*/ 1228 h 2742"/>
                <a:gd name="T10" fmla="*/ 937 w 1103"/>
                <a:gd name="T11" fmla="*/ 1200 h 2742"/>
                <a:gd name="T12" fmla="*/ 937 w 1103"/>
                <a:gd name="T13" fmla="*/ 1429 h 2742"/>
                <a:gd name="T14" fmla="*/ 257 w 1103"/>
                <a:gd name="T15" fmla="*/ 1458 h 2742"/>
                <a:gd name="T16" fmla="*/ 257 w 1103"/>
                <a:gd name="T17" fmla="*/ 2731 h 2742"/>
                <a:gd name="T18" fmla="*/ 0 w 1103"/>
                <a:gd name="T19" fmla="*/ 2742 h 2742"/>
                <a:gd name="T20" fmla="*/ 0 w 1103"/>
                <a:gd name="T21" fmla="*/ 45 h 2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3" h="2742">
                  <a:moveTo>
                    <a:pt x="0" y="45"/>
                  </a:moveTo>
                  <a:lnTo>
                    <a:pt x="1103" y="0"/>
                  </a:lnTo>
                  <a:lnTo>
                    <a:pt x="1103" y="229"/>
                  </a:lnTo>
                  <a:lnTo>
                    <a:pt x="257" y="264"/>
                  </a:lnTo>
                  <a:lnTo>
                    <a:pt x="257" y="1228"/>
                  </a:lnTo>
                  <a:lnTo>
                    <a:pt x="937" y="1200"/>
                  </a:lnTo>
                  <a:lnTo>
                    <a:pt x="937" y="1429"/>
                  </a:lnTo>
                  <a:lnTo>
                    <a:pt x="257" y="1458"/>
                  </a:lnTo>
                  <a:lnTo>
                    <a:pt x="257" y="2731"/>
                  </a:lnTo>
                  <a:lnTo>
                    <a:pt x="0" y="2742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414">
              <a:extLst>
                <a:ext uri="{FF2B5EF4-FFF2-40B4-BE49-F238E27FC236}">
                  <a16:creationId xmlns:a16="http://schemas.microsoft.com/office/drawing/2014/main" id="{79FA913C-2098-44B1-AFBC-3E5D55BC3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4238" y="3705225"/>
              <a:ext cx="436563" cy="1073150"/>
            </a:xfrm>
            <a:custGeom>
              <a:avLst/>
              <a:gdLst>
                <a:gd name="T0" fmla="*/ 0 w 1103"/>
                <a:gd name="T1" fmla="*/ 11 h 2707"/>
                <a:gd name="T2" fmla="*/ 258 w 1103"/>
                <a:gd name="T3" fmla="*/ 0 h 2707"/>
                <a:gd name="T4" fmla="*/ 258 w 1103"/>
                <a:gd name="T5" fmla="*/ 2467 h 2707"/>
                <a:gd name="T6" fmla="*/ 1103 w 1103"/>
                <a:gd name="T7" fmla="*/ 2432 h 2707"/>
                <a:gd name="T8" fmla="*/ 1103 w 1103"/>
                <a:gd name="T9" fmla="*/ 2661 h 2707"/>
                <a:gd name="T10" fmla="*/ 0 w 1103"/>
                <a:gd name="T11" fmla="*/ 2707 h 2707"/>
                <a:gd name="T12" fmla="*/ 0 w 1103"/>
                <a:gd name="T13" fmla="*/ 11 h 2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3" h="2707">
                  <a:moveTo>
                    <a:pt x="0" y="11"/>
                  </a:moveTo>
                  <a:lnTo>
                    <a:pt x="258" y="0"/>
                  </a:lnTo>
                  <a:lnTo>
                    <a:pt x="258" y="2467"/>
                  </a:lnTo>
                  <a:lnTo>
                    <a:pt x="1103" y="2432"/>
                  </a:lnTo>
                  <a:lnTo>
                    <a:pt x="1103" y="2661"/>
                  </a:lnTo>
                  <a:lnTo>
                    <a:pt x="0" y="2707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415">
              <a:extLst>
                <a:ext uri="{FF2B5EF4-FFF2-40B4-BE49-F238E27FC236}">
                  <a16:creationId xmlns:a16="http://schemas.microsoft.com/office/drawing/2014/main" id="{F08C5E7C-7529-40DE-B88B-4601DCA0D5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820150" y="3667125"/>
              <a:ext cx="698500" cy="1087438"/>
            </a:xfrm>
            <a:custGeom>
              <a:avLst/>
              <a:gdLst>
                <a:gd name="T0" fmla="*/ 749 w 1761"/>
                <a:gd name="T1" fmla="*/ 1607 h 2739"/>
                <a:gd name="T2" fmla="*/ 0 w 1761"/>
                <a:gd name="T3" fmla="*/ 74 h 2739"/>
                <a:gd name="T4" fmla="*/ 285 w 1761"/>
                <a:gd name="T5" fmla="*/ 62 h 2739"/>
                <a:gd name="T6" fmla="*/ 642 w 1761"/>
                <a:gd name="T7" fmla="*/ 810 h 2739"/>
                <a:gd name="T8" fmla="*/ 659 w 1761"/>
                <a:gd name="T9" fmla="*/ 848 h 2739"/>
                <a:gd name="T10" fmla="*/ 675 w 1761"/>
                <a:gd name="T11" fmla="*/ 885 h 2739"/>
                <a:gd name="T12" fmla="*/ 693 w 1761"/>
                <a:gd name="T13" fmla="*/ 922 h 2739"/>
                <a:gd name="T14" fmla="*/ 709 w 1761"/>
                <a:gd name="T15" fmla="*/ 959 h 2739"/>
                <a:gd name="T16" fmla="*/ 726 w 1761"/>
                <a:gd name="T17" fmla="*/ 997 h 2739"/>
                <a:gd name="T18" fmla="*/ 742 w 1761"/>
                <a:gd name="T19" fmla="*/ 1033 h 2739"/>
                <a:gd name="T20" fmla="*/ 758 w 1761"/>
                <a:gd name="T21" fmla="*/ 1070 h 2739"/>
                <a:gd name="T22" fmla="*/ 775 w 1761"/>
                <a:gd name="T23" fmla="*/ 1107 h 2739"/>
                <a:gd name="T24" fmla="*/ 791 w 1761"/>
                <a:gd name="T25" fmla="*/ 1142 h 2739"/>
                <a:gd name="T26" fmla="*/ 805 w 1761"/>
                <a:gd name="T27" fmla="*/ 1178 h 2739"/>
                <a:gd name="T28" fmla="*/ 820 w 1761"/>
                <a:gd name="T29" fmla="*/ 1213 h 2739"/>
                <a:gd name="T30" fmla="*/ 834 w 1761"/>
                <a:gd name="T31" fmla="*/ 1248 h 2739"/>
                <a:gd name="T32" fmla="*/ 847 w 1761"/>
                <a:gd name="T33" fmla="*/ 1282 h 2739"/>
                <a:gd name="T34" fmla="*/ 859 w 1761"/>
                <a:gd name="T35" fmla="*/ 1316 h 2739"/>
                <a:gd name="T36" fmla="*/ 871 w 1761"/>
                <a:gd name="T37" fmla="*/ 1348 h 2739"/>
                <a:gd name="T38" fmla="*/ 882 w 1761"/>
                <a:gd name="T39" fmla="*/ 1381 h 2739"/>
                <a:gd name="T40" fmla="*/ 893 w 1761"/>
                <a:gd name="T41" fmla="*/ 1347 h 2739"/>
                <a:gd name="T42" fmla="*/ 905 w 1761"/>
                <a:gd name="T43" fmla="*/ 1314 h 2739"/>
                <a:gd name="T44" fmla="*/ 918 w 1761"/>
                <a:gd name="T45" fmla="*/ 1279 h 2739"/>
                <a:gd name="T46" fmla="*/ 931 w 1761"/>
                <a:gd name="T47" fmla="*/ 1244 h 2739"/>
                <a:gd name="T48" fmla="*/ 945 w 1761"/>
                <a:gd name="T49" fmla="*/ 1208 h 2739"/>
                <a:gd name="T50" fmla="*/ 959 w 1761"/>
                <a:gd name="T51" fmla="*/ 1172 h 2739"/>
                <a:gd name="T52" fmla="*/ 974 w 1761"/>
                <a:gd name="T53" fmla="*/ 1135 h 2739"/>
                <a:gd name="T54" fmla="*/ 990 w 1761"/>
                <a:gd name="T55" fmla="*/ 1098 h 2739"/>
                <a:gd name="T56" fmla="*/ 1006 w 1761"/>
                <a:gd name="T57" fmla="*/ 1059 h 2739"/>
                <a:gd name="T58" fmla="*/ 1023 w 1761"/>
                <a:gd name="T59" fmla="*/ 1021 h 2739"/>
                <a:gd name="T60" fmla="*/ 1040 w 1761"/>
                <a:gd name="T61" fmla="*/ 984 h 2739"/>
                <a:gd name="T62" fmla="*/ 1056 w 1761"/>
                <a:gd name="T63" fmla="*/ 945 h 2739"/>
                <a:gd name="T64" fmla="*/ 1073 w 1761"/>
                <a:gd name="T65" fmla="*/ 906 h 2739"/>
                <a:gd name="T66" fmla="*/ 1092 w 1761"/>
                <a:gd name="T67" fmla="*/ 867 h 2739"/>
                <a:gd name="T68" fmla="*/ 1109 w 1761"/>
                <a:gd name="T69" fmla="*/ 828 h 2739"/>
                <a:gd name="T70" fmla="*/ 1127 w 1761"/>
                <a:gd name="T71" fmla="*/ 790 h 2739"/>
                <a:gd name="T72" fmla="*/ 1480 w 1761"/>
                <a:gd name="T73" fmla="*/ 12 h 2739"/>
                <a:gd name="T74" fmla="*/ 1761 w 1761"/>
                <a:gd name="T75" fmla="*/ 0 h 2739"/>
                <a:gd name="T76" fmla="*/ 1011 w 1761"/>
                <a:gd name="T77" fmla="*/ 1595 h 2739"/>
                <a:gd name="T78" fmla="*/ 1011 w 1761"/>
                <a:gd name="T79" fmla="*/ 2728 h 2739"/>
                <a:gd name="T80" fmla="*/ 749 w 1761"/>
                <a:gd name="T81" fmla="*/ 2739 h 2739"/>
                <a:gd name="T82" fmla="*/ 749 w 1761"/>
                <a:gd name="T83" fmla="*/ 1607 h 2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61" h="2739">
                  <a:moveTo>
                    <a:pt x="749" y="1607"/>
                  </a:moveTo>
                  <a:lnTo>
                    <a:pt x="0" y="74"/>
                  </a:lnTo>
                  <a:lnTo>
                    <a:pt x="285" y="62"/>
                  </a:lnTo>
                  <a:lnTo>
                    <a:pt x="642" y="810"/>
                  </a:lnTo>
                  <a:lnTo>
                    <a:pt x="659" y="848"/>
                  </a:lnTo>
                  <a:lnTo>
                    <a:pt x="675" y="885"/>
                  </a:lnTo>
                  <a:lnTo>
                    <a:pt x="693" y="922"/>
                  </a:lnTo>
                  <a:lnTo>
                    <a:pt x="709" y="959"/>
                  </a:lnTo>
                  <a:lnTo>
                    <a:pt x="726" y="997"/>
                  </a:lnTo>
                  <a:lnTo>
                    <a:pt x="742" y="1033"/>
                  </a:lnTo>
                  <a:lnTo>
                    <a:pt x="758" y="1070"/>
                  </a:lnTo>
                  <a:lnTo>
                    <a:pt x="775" y="1107"/>
                  </a:lnTo>
                  <a:lnTo>
                    <a:pt x="791" y="1142"/>
                  </a:lnTo>
                  <a:lnTo>
                    <a:pt x="805" y="1178"/>
                  </a:lnTo>
                  <a:lnTo>
                    <a:pt x="820" y="1213"/>
                  </a:lnTo>
                  <a:lnTo>
                    <a:pt x="834" y="1248"/>
                  </a:lnTo>
                  <a:lnTo>
                    <a:pt x="847" y="1282"/>
                  </a:lnTo>
                  <a:lnTo>
                    <a:pt x="859" y="1316"/>
                  </a:lnTo>
                  <a:lnTo>
                    <a:pt x="871" y="1348"/>
                  </a:lnTo>
                  <a:lnTo>
                    <a:pt x="882" y="1381"/>
                  </a:lnTo>
                  <a:lnTo>
                    <a:pt x="893" y="1347"/>
                  </a:lnTo>
                  <a:lnTo>
                    <a:pt x="905" y="1314"/>
                  </a:lnTo>
                  <a:lnTo>
                    <a:pt x="918" y="1279"/>
                  </a:lnTo>
                  <a:lnTo>
                    <a:pt x="931" y="1244"/>
                  </a:lnTo>
                  <a:lnTo>
                    <a:pt x="945" y="1208"/>
                  </a:lnTo>
                  <a:lnTo>
                    <a:pt x="959" y="1172"/>
                  </a:lnTo>
                  <a:lnTo>
                    <a:pt x="974" y="1135"/>
                  </a:lnTo>
                  <a:lnTo>
                    <a:pt x="990" y="1098"/>
                  </a:lnTo>
                  <a:lnTo>
                    <a:pt x="1006" y="1059"/>
                  </a:lnTo>
                  <a:lnTo>
                    <a:pt x="1023" y="1021"/>
                  </a:lnTo>
                  <a:lnTo>
                    <a:pt x="1040" y="984"/>
                  </a:lnTo>
                  <a:lnTo>
                    <a:pt x="1056" y="945"/>
                  </a:lnTo>
                  <a:lnTo>
                    <a:pt x="1073" y="906"/>
                  </a:lnTo>
                  <a:lnTo>
                    <a:pt x="1092" y="867"/>
                  </a:lnTo>
                  <a:lnTo>
                    <a:pt x="1109" y="828"/>
                  </a:lnTo>
                  <a:lnTo>
                    <a:pt x="1127" y="790"/>
                  </a:lnTo>
                  <a:lnTo>
                    <a:pt x="1480" y="12"/>
                  </a:lnTo>
                  <a:lnTo>
                    <a:pt x="1761" y="0"/>
                  </a:lnTo>
                  <a:lnTo>
                    <a:pt x="1011" y="1595"/>
                  </a:lnTo>
                  <a:lnTo>
                    <a:pt x="1011" y="2728"/>
                  </a:lnTo>
                  <a:lnTo>
                    <a:pt x="749" y="2739"/>
                  </a:lnTo>
                  <a:lnTo>
                    <a:pt x="749" y="1607"/>
                  </a:lnTo>
                  <a:close/>
                </a:path>
              </a:pathLst>
            </a:custGeom>
            <a:solidFill>
              <a:srgbClr val="51A8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416">
              <a:extLst>
                <a:ext uri="{FF2B5EF4-FFF2-40B4-BE49-F238E27FC236}">
                  <a16:creationId xmlns:a16="http://schemas.microsoft.com/office/drawing/2014/main" id="{60C586FA-B373-4F21-AFB7-150A3DD182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5275" y="5189538"/>
              <a:ext cx="127000" cy="241300"/>
            </a:xfrm>
            <a:custGeom>
              <a:avLst/>
              <a:gdLst>
                <a:gd name="T0" fmla="*/ 0 w 320"/>
                <a:gd name="T1" fmla="*/ 13 h 608"/>
                <a:gd name="T2" fmla="*/ 320 w 320"/>
                <a:gd name="T3" fmla="*/ 0 h 608"/>
                <a:gd name="T4" fmla="*/ 320 w 320"/>
                <a:gd name="T5" fmla="*/ 50 h 608"/>
                <a:gd name="T6" fmla="*/ 190 w 320"/>
                <a:gd name="T7" fmla="*/ 56 h 608"/>
                <a:gd name="T8" fmla="*/ 190 w 320"/>
                <a:gd name="T9" fmla="*/ 606 h 608"/>
                <a:gd name="T10" fmla="*/ 132 w 320"/>
                <a:gd name="T11" fmla="*/ 608 h 608"/>
                <a:gd name="T12" fmla="*/ 132 w 320"/>
                <a:gd name="T13" fmla="*/ 59 h 608"/>
                <a:gd name="T14" fmla="*/ 0 w 320"/>
                <a:gd name="T15" fmla="*/ 64 h 608"/>
                <a:gd name="T16" fmla="*/ 0 w 320"/>
                <a:gd name="T17" fmla="*/ 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" h="608">
                  <a:moveTo>
                    <a:pt x="0" y="13"/>
                  </a:moveTo>
                  <a:lnTo>
                    <a:pt x="320" y="0"/>
                  </a:lnTo>
                  <a:lnTo>
                    <a:pt x="320" y="50"/>
                  </a:lnTo>
                  <a:lnTo>
                    <a:pt x="190" y="56"/>
                  </a:lnTo>
                  <a:lnTo>
                    <a:pt x="190" y="606"/>
                  </a:lnTo>
                  <a:lnTo>
                    <a:pt x="132" y="608"/>
                  </a:lnTo>
                  <a:lnTo>
                    <a:pt x="132" y="59"/>
                  </a:lnTo>
                  <a:lnTo>
                    <a:pt x="0" y="6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417">
              <a:extLst>
                <a:ext uri="{FF2B5EF4-FFF2-40B4-BE49-F238E27FC236}">
                  <a16:creationId xmlns:a16="http://schemas.microsoft.com/office/drawing/2014/main" id="{5B67C96B-E42E-4D89-B7A5-B40419637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9738" y="5184775"/>
              <a:ext cx="128588" cy="242888"/>
            </a:xfrm>
            <a:custGeom>
              <a:avLst/>
              <a:gdLst>
                <a:gd name="T0" fmla="*/ 269 w 326"/>
                <a:gd name="T1" fmla="*/ 320 h 613"/>
                <a:gd name="T2" fmla="*/ 58 w 326"/>
                <a:gd name="T3" fmla="*/ 328 h 613"/>
                <a:gd name="T4" fmla="*/ 58 w 326"/>
                <a:gd name="T5" fmla="*/ 611 h 613"/>
                <a:gd name="T6" fmla="*/ 0 w 326"/>
                <a:gd name="T7" fmla="*/ 613 h 613"/>
                <a:gd name="T8" fmla="*/ 0 w 326"/>
                <a:gd name="T9" fmla="*/ 13 h 613"/>
                <a:gd name="T10" fmla="*/ 58 w 326"/>
                <a:gd name="T11" fmla="*/ 10 h 613"/>
                <a:gd name="T12" fmla="*/ 58 w 326"/>
                <a:gd name="T13" fmla="*/ 278 h 613"/>
                <a:gd name="T14" fmla="*/ 269 w 326"/>
                <a:gd name="T15" fmla="*/ 268 h 613"/>
                <a:gd name="T16" fmla="*/ 269 w 326"/>
                <a:gd name="T17" fmla="*/ 2 h 613"/>
                <a:gd name="T18" fmla="*/ 326 w 326"/>
                <a:gd name="T19" fmla="*/ 0 h 613"/>
                <a:gd name="T20" fmla="*/ 326 w 326"/>
                <a:gd name="T21" fmla="*/ 600 h 613"/>
                <a:gd name="T22" fmla="*/ 269 w 326"/>
                <a:gd name="T23" fmla="*/ 602 h 613"/>
                <a:gd name="T24" fmla="*/ 269 w 326"/>
                <a:gd name="T25" fmla="*/ 320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6" h="613">
                  <a:moveTo>
                    <a:pt x="269" y="320"/>
                  </a:moveTo>
                  <a:lnTo>
                    <a:pt x="58" y="328"/>
                  </a:lnTo>
                  <a:lnTo>
                    <a:pt x="58" y="611"/>
                  </a:lnTo>
                  <a:lnTo>
                    <a:pt x="0" y="613"/>
                  </a:lnTo>
                  <a:lnTo>
                    <a:pt x="0" y="13"/>
                  </a:lnTo>
                  <a:lnTo>
                    <a:pt x="58" y="10"/>
                  </a:lnTo>
                  <a:lnTo>
                    <a:pt x="58" y="278"/>
                  </a:lnTo>
                  <a:lnTo>
                    <a:pt x="269" y="268"/>
                  </a:lnTo>
                  <a:lnTo>
                    <a:pt x="269" y="2"/>
                  </a:lnTo>
                  <a:lnTo>
                    <a:pt x="326" y="0"/>
                  </a:lnTo>
                  <a:lnTo>
                    <a:pt x="326" y="600"/>
                  </a:lnTo>
                  <a:lnTo>
                    <a:pt x="269" y="602"/>
                  </a:lnTo>
                  <a:lnTo>
                    <a:pt x="269" y="32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418">
              <a:extLst>
                <a:ext uri="{FF2B5EF4-FFF2-40B4-BE49-F238E27FC236}">
                  <a16:creationId xmlns:a16="http://schemas.microsoft.com/office/drawing/2014/main" id="{4DDF1BB6-BE59-4FA4-A344-30AC16F7DAB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775" y="5178425"/>
              <a:ext cx="101600" cy="242888"/>
            </a:xfrm>
            <a:custGeom>
              <a:avLst/>
              <a:gdLst>
                <a:gd name="T0" fmla="*/ 0 w 257"/>
                <a:gd name="T1" fmla="*/ 9 h 611"/>
                <a:gd name="T2" fmla="*/ 257 w 257"/>
                <a:gd name="T3" fmla="*/ 0 h 611"/>
                <a:gd name="T4" fmla="*/ 257 w 257"/>
                <a:gd name="T5" fmla="*/ 50 h 611"/>
                <a:gd name="T6" fmla="*/ 58 w 257"/>
                <a:gd name="T7" fmla="*/ 59 h 611"/>
                <a:gd name="T8" fmla="*/ 58 w 257"/>
                <a:gd name="T9" fmla="*/ 273 h 611"/>
                <a:gd name="T10" fmla="*/ 218 w 257"/>
                <a:gd name="T11" fmla="*/ 267 h 611"/>
                <a:gd name="T12" fmla="*/ 218 w 257"/>
                <a:gd name="T13" fmla="*/ 318 h 611"/>
                <a:gd name="T14" fmla="*/ 58 w 257"/>
                <a:gd name="T15" fmla="*/ 324 h 611"/>
                <a:gd name="T16" fmla="*/ 58 w 257"/>
                <a:gd name="T17" fmla="*/ 557 h 611"/>
                <a:gd name="T18" fmla="*/ 257 w 257"/>
                <a:gd name="T19" fmla="*/ 548 h 611"/>
                <a:gd name="T20" fmla="*/ 257 w 257"/>
                <a:gd name="T21" fmla="*/ 600 h 611"/>
                <a:gd name="T22" fmla="*/ 0 w 257"/>
                <a:gd name="T23" fmla="*/ 611 h 611"/>
                <a:gd name="T24" fmla="*/ 0 w 257"/>
                <a:gd name="T25" fmla="*/ 9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7" h="611">
                  <a:moveTo>
                    <a:pt x="0" y="9"/>
                  </a:moveTo>
                  <a:lnTo>
                    <a:pt x="257" y="0"/>
                  </a:lnTo>
                  <a:lnTo>
                    <a:pt x="257" y="50"/>
                  </a:lnTo>
                  <a:lnTo>
                    <a:pt x="58" y="59"/>
                  </a:lnTo>
                  <a:lnTo>
                    <a:pt x="58" y="273"/>
                  </a:lnTo>
                  <a:lnTo>
                    <a:pt x="218" y="267"/>
                  </a:lnTo>
                  <a:lnTo>
                    <a:pt x="218" y="318"/>
                  </a:lnTo>
                  <a:lnTo>
                    <a:pt x="58" y="324"/>
                  </a:lnTo>
                  <a:lnTo>
                    <a:pt x="58" y="557"/>
                  </a:lnTo>
                  <a:lnTo>
                    <a:pt x="257" y="548"/>
                  </a:lnTo>
                  <a:lnTo>
                    <a:pt x="257" y="600"/>
                  </a:lnTo>
                  <a:lnTo>
                    <a:pt x="0" y="611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419">
              <a:extLst>
                <a:ext uri="{FF2B5EF4-FFF2-40B4-BE49-F238E27FC236}">
                  <a16:creationId xmlns:a16="http://schemas.microsoft.com/office/drawing/2014/main" id="{41D299EC-D486-4C73-A341-511AD4893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150" y="5167313"/>
              <a:ext cx="107950" cy="247650"/>
            </a:xfrm>
            <a:custGeom>
              <a:avLst/>
              <a:gdLst>
                <a:gd name="T0" fmla="*/ 68 w 269"/>
                <a:gd name="T1" fmla="*/ 626 h 626"/>
                <a:gd name="T2" fmla="*/ 27 w 269"/>
                <a:gd name="T3" fmla="*/ 619 h 626"/>
                <a:gd name="T4" fmla="*/ 1 w 269"/>
                <a:gd name="T5" fmla="*/ 611 h 626"/>
                <a:gd name="T6" fmla="*/ 17 w 269"/>
                <a:gd name="T7" fmla="*/ 563 h 626"/>
                <a:gd name="T8" fmla="*/ 53 w 269"/>
                <a:gd name="T9" fmla="*/ 572 h 626"/>
                <a:gd name="T10" fmla="*/ 96 w 269"/>
                <a:gd name="T11" fmla="*/ 575 h 626"/>
                <a:gd name="T12" fmla="*/ 131 w 269"/>
                <a:gd name="T13" fmla="*/ 571 h 626"/>
                <a:gd name="T14" fmla="*/ 161 w 269"/>
                <a:gd name="T15" fmla="*/ 560 h 626"/>
                <a:gd name="T16" fmla="*/ 184 w 269"/>
                <a:gd name="T17" fmla="*/ 544 h 626"/>
                <a:gd name="T18" fmla="*/ 200 w 269"/>
                <a:gd name="T19" fmla="*/ 519 h 626"/>
                <a:gd name="T20" fmla="*/ 208 w 269"/>
                <a:gd name="T21" fmla="*/ 486 h 626"/>
                <a:gd name="T22" fmla="*/ 207 w 269"/>
                <a:gd name="T23" fmla="*/ 453 h 626"/>
                <a:gd name="T24" fmla="*/ 199 w 269"/>
                <a:gd name="T25" fmla="*/ 427 h 626"/>
                <a:gd name="T26" fmla="*/ 187 w 269"/>
                <a:gd name="T27" fmla="*/ 405 h 626"/>
                <a:gd name="T28" fmla="*/ 150 w 269"/>
                <a:gd name="T29" fmla="*/ 365 h 626"/>
                <a:gd name="T30" fmla="*/ 78 w 269"/>
                <a:gd name="T31" fmla="*/ 307 h 626"/>
                <a:gd name="T32" fmla="*/ 53 w 269"/>
                <a:gd name="T33" fmla="*/ 284 h 626"/>
                <a:gd name="T34" fmla="*/ 31 w 269"/>
                <a:gd name="T35" fmla="*/ 259 h 626"/>
                <a:gd name="T36" fmla="*/ 15 w 269"/>
                <a:gd name="T37" fmla="*/ 231 h 626"/>
                <a:gd name="T38" fmla="*/ 4 w 269"/>
                <a:gd name="T39" fmla="*/ 198 h 626"/>
                <a:gd name="T40" fmla="*/ 0 w 269"/>
                <a:gd name="T41" fmla="*/ 157 h 626"/>
                <a:gd name="T42" fmla="*/ 6 w 269"/>
                <a:gd name="T43" fmla="*/ 107 h 626"/>
                <a:gd name="T44" fmla="*/ 26 w 269"/>
                <a:gd name="T45" fmla="*/ 66 h 626"/>
                <a:gd name="T46" fmla="*/ 56 w 269"/>
                <a:gd name="T47" fmla="*/ 35 h 626"/>
                <a:gd name="T48" fmla="*/ 97 w 269"/>
                <a:gd name="T49" fmla="*/ 13 h 626"/>
                <a:gd name="T50" fmla="*/ 148 w 269"/>
                <a:gd name="T51" fmla="*/ 3 h 626"/>
                <a:gd name="T52" fmla="*/ 195 w 269"/>
                <a:gd name="T53" fmla="*/ 2 h 626"/>
                <a:gd name="T54" fmla="*/ 229 w 269"/>
                <a:gd name="T55" fmla="*/ 7 h 626"/>
                <a:gd name="T56" fmla="*/ 254 w 269"/>
                <a:gd name="T57" fmla="*/ 14 h 626"/>
                <a:gd name="T58" fmla="*/ 239 w 269"/>
                <a:gd name="T59" fmla="*/ 63 h 626"/>
                <a:gd name="T60" fmla="*/ 209 w 269"/>
                <a:gd name="T61" fmla="*/ 54 h 626"/>
                <a:gd name="T62" fmla="*/ 172 w 269"/>
                <a:gd name="T63" fmla="*/ 51 h 626"/>
                <a:gd name="T64" fmla="*/ 137 w 269"/>
                <a:gd name="T65" fmla="*/ 55 h 626"/>
                <a:gd name="T66" fmla="*/ 107 w 269"/>
                <a:gd name="T67" fmla="*/ 66 h 626"/>
                <a:gd name="T68" fmla="*/ 85 w 269"/>
                <a:gd name="T69" fmla="*/ 83 h 626"/>
                <a:gd name="T70" fmla="*/ 69 w 269"/>
                <a:gd name="T71" fmla="*/ 108 h 626"/>
                <a:gd name="T72" fmla="*/ 61 w 269"/>
                <a:gd name="T73" fmla="*/ 141 h 626"/>
                <a:gd name="T74" fmla="*/ 62 w 269"/>
                <a:gd name="T75" fmla="*/ 174 h 626"/>
                <a:gd name="T76" fmla="*/ 70 w 269"/>
                <a:gd name="T77" fmla="*/ 199 h 626"/>
                <a:gd name="T78" fmla="*/ 82 w 269"/>
                <a:gd name="T79" fmla="*/ 221 h 626"/>
                <a:gd name="T80" fmla="*/ 118 w 269"/>
                <a:gd name="T81" fmla="*/ 261 h 626"/>
                <a:gd name="T82" fmla="*/ 191 w 269"/>
                <a:gd name="T83" fmla="*/ 321 h 626"/>
                <a:gd name="T84" fmla="*/ 215 w 269"/>
                <a:gd name="T85" fmla="*/ 343 h 626"/>
                <a:gd name="T86" fmla="*/ 237 w 269"/>
                <a:gd name="T87" fmla="*/ 367 h 626"/>
                <a:gd name="T88" fmla="*/ 254 w 269"/>
                <a:gd name="T89" fmla="*/ 396 h 626"/>
                <a:gd name="T90" fmla="*/ 265 w 269"/>
                <a:gd name="T91" fmla="*/ 428 h 626"/>
                <a:gd name="T92" fmla="*/ 269 w 269"/>
                <a:gd name="T93" fmla="*/ 469 h 626"/>
                <a:gd name="T94" fmla="*/ 263 w 269"/>
                <a:gd name="T95" fmla="*/ 519 h 626"/>
                <a:gd name="T96" fmla="*/ 243 w 269"/>
                <a:gd name="T97" fmla="*/ 560 h 626"/>
                <a:gd name="T98" fmla="*/ 213 w 269"/>
                <a:gd name="T99" fmla="*/ 591 h 626"/>
                <a:gd name="T100" fmla="*/ 172 w 269"/>
                <a:gd name="T101" fmla="*/ 613 h 626"/>
                <a:gd name="T102" fmla="*/ 120 w 269"/>
                <a:gd name="T103" fmla="*/ 625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626">
                  <a:moveTo>
                    <a:pt x="102" y="626"/>
                  </a:moveTo>
                  <a:lnTo>
                    <a:pt x="84" y="626"/>
                  </a:lnTo>
                  <a:lnTo>
                    <a:pt x="68" y="626"/>
                  </a:lnTo>
                  <a:lnTo>
                    <a:pt x="53" y="625"/>
                  </a:lnTo>
                  <a:lnTo>
                    <a:pt x="39" y="623"/>
                  </a:lnTo>
                  <a:lnTo>
                    <a:pt x="27" y="619"/>
                  </a:lnTo>
                  <a:lnTo>
                    <a:pt x="17" y="616"/>
                  </a:lnTo>
                  <a:lnTo>
                    <a:pt x="8" y="614"/>
                  </a:lnTo>
                  <a:lnTo>
                    <a:pt x="1" y="611"/>
                  </a:lnTo>
                  <a:lnTo>
                    <a:pt x="1" y="557"/>
                  </a:lnTo>
                  <a:lnTo>
                    <a:pt x="8" y="560"/>
                  </a:lnTo>
                  <a:lnTo>
                    <a:pt x="17" y="563"/>
                  </a:lnTo>
                  <a:lnTo>
                    <a:pt x="28" y="566"/>
                  </a:lnTo>
                  <a:lnTo>
                    <a:pt x="40" y="570"/>
                  </a:lnTo>
                  <a:lnTo>
                    <a:pt x="53" y="572"/>
                  </a:lnTo>
                  <a:lnTo>
                    <a:pt x="67" y="574"/>
                  </a:lnTo>
                  <a:lnTo>
                    <a:pt x="82" y="575"/>
                  </a:lnTo>
                  <a:lnTo>
                    <a:pt x="96" y="575"/>
                  </a:lnTo>
                  <a:lnTo>
                    <a:pt x="109" y="574"/>
                  </a:lnTo>
                  <a:lnTo>
                    <a:pt x="120" y="573"/>
                  </a:lnTo>
                  <a:lnTo>
                    <a:pt x="131" y="571"/>
                  </a:lnTo>
                  <a:lnTo>
                    <a:pt x="142" y="568"/>
                  </a:lnTo>
                  <a:lnTo>
                    <a:pt x="153" y="564"/>
                  </a:lnTo>
                  <a:lnTo>
                    <a:pt x="161" y="560"/>
                  </a:lnTo>
                  <a:lnTo>
                    <a:pt x="170" y="556"/>
                  </a:lnTo>
                  <a:lnTo>
                    <a:pt x="178" y="550"/>
                  </a:lnTo>
                  <a:lnTo>
                    <a:pt x="184" y="544"/>
                  </a:lnTo>
                  <a:lnTo>
                    <a:pt x="191" y="536"/>
                  </a:lnTo>
                  <a:lnTo>
                    <a:pt x="196" y="528"/>
                  </a:lnTo>
                  <a:lnTo>
                    <a:pt x="200" y="519"/>
                  </a:lnTo>
                  <a:lnTo>
                    <a:pt x="203" y="509"/>
                  </a:lnTo>
                  <a:lnTo>
                    <a:pt x="206" y="499"/>
                  </a:lnTo>
                  <a:lnTo>
                    <a:pt x="208" y="486"/>
                  </a:lnTo>
                  <a:lnTo>
                    <a:pt x="208" y="473"/>
                  </a:lnTo>
                  <a:lnTo>
                    <a:pt x="208" y="463"/>
                  </a:lnTo>
                  <a:lnTo>
                    <a:pt x="207" y="453"/>
                  </a:lnTo>
                  <a:lnTo>
                    <a:pt x="205" y="444"/>
                  </a:lnTo>
                  <a:lnTo>
                    <a:pt x="202" y="436"/>
                  </a:lnTo>
                  <a:lnTo>
                    <a:pt x="199" y="427"/>
                  </a:lnTo>
                  <a:lnTo>
                    <a:pt x="196" y="420"/>
                  </a:lnTo>
                  <a:lnTo>
                    <a:pt x="192" y="412"/>
                  </a:lnTo>
                  <a:lnTo>
                    <a:pt x="187" y="405"/>
                  </a:lnTo>
                  <a:lnTo>
                    <a:pt x="176" y="391"/>
                  </a:lnTo>
                  <a:lnTo>
                    <a:pt x="164" y="378"/>
                  </a:lnTo>
                  <a:lnTo>
                    <a:pt x="150" y="365"/>
                  </a:lnTo>
                  <a:lnTo>
                    <a:pt x="134" y="352"/>
                  </a:lnTo>
                  <a:lnTo>
                    <a:pt x="87" y="313"/>
                  </a:lnTo>
                  <a:lnTo>
                    <a:pt x="78" y="307"/>
                  </a:lnTo>
                  <a:lnTo>
                    <a:pt x="70" y="299"/>
                  </a:lnTo>
                  <a:lnTo>
                    <a:pt x="61" y="292"/>
                  </a:lnTo>
                  <a:lnTo>
                    <a:pt x="53" y="284"/>
                  </a:lnTo>
                  <a:lnTo>
                    <a:pt x="45" y="275"/>
                  </a:lnTo>
                  <a:lnTo>
                    <a:pt x="39" y="268"/>
                  </a:lnTo>
                  <a:lnTo>
                    <a:pt x="31" y="259"/>
                  </a:lnTo>
                  <a:lnTo>
                    <a:pt x="26" y="251"/>
                  </a:lnTo>
                  <a:lnTo>
                    <a:pt x="19" y="241"/>
                  </a:lnTo>
                  <a:lnTo>
                    <a:pt x="15" y="231"/>
                  </a:lnTo>
                  <a:lnTo>
                    <a:pt x="10" y="220"/>
                  </a:lnTo>
                  <a:lnTo>
                    <a:pt x="7" y="210"/>
                  </a:lnTo>
                  <a:lnTo>
                    <a:pt x="4" y="198"/>
                  </a:lnTo>
                  <a:lnTo>
                    <a:pt x="2" y="185"/>
                  </a:lnTo>
                  <a:lnTo>
                    <a:pt x="1" y="172"/>
                  </a:lnTo>
                  <a:lnTo>
                    <a:pt x="0" y="157"/>
                  </a:lnTo>
                  <a:lnTo>
                    <a:pt x="1" y="140"/>
                  </a:lnTo>
                  <a:lnTo>
                    <a:pt x="3" y="123"/>
                  </a:lnTo>
                  <a:lnTo>
                    <a:pt x="6" y="107"/>
                  </a:lnTo>
                  <a:lnTo>
                    <a:pt x="12" y="93"/>
                  </a:lnTo>
                  <a:lnTo>
                    <a:pt x="18" y="79"/>
                  </a:lnTo>
                  <a:lnTo>
                    <a:pt x="26" y="66"/>
                  </a:lnTo>
                  <a:lnTo>
                    <a:pt x="34" y="55"/>
                  </a:lnTo>
                  <a:lnTo>
                    <a:pt x="45" y="45"/>
                  </a:lnTo>
                  <a:lnTo>
                    <a:pt x="56" y="35"/>
                  </a:lnTo>
                  <a:lnTo>
                    <a:pt x="69" y="27"/>
                  </a:lnTo>
                  <a:lnTo>
                    <a:pt x="83" y="20"/>
                  </a:lnTo>
                  <a:lnTo>
                    <a:pt x="97" y="13"/>
                  </a:lnTo>
                  <a:lnTo>
                    <a:pt x="113" y="9"/>
                  </a:lnTo>
                  <a:lnTo>
                    <a:pt x="130" y="5"/>
                  </a:lnTo>
                  <a:lnTo>
                    <a:pt x="148" y="3"/>
                  </a:lnTo>
                  <a:lnTo>
                    <a:pt x="167" y="0"/>
                  </a:lnTo>
                  <a:lnTo>
                    <a:pt x="181" y="0"/>
                  </a:lnTo>
                  <a:lnTo>
                    <a:pt x="195" y="2"/>
                  </a:lnTo>
                  <a:lnTo>
                    <a:pt x="207" y="3"/>
                  </a:lnTo>
                  <a:lnTo>
                    <a:pt x="219" y="4"/>
                  </a:lnTo>
                  <a:lnTo>
                    <a:pt x="229" y="7"/>
                  </a:lnTo>
                  <a:lnTo>
                    <a:pt x="239" y="9"/>
                  </a:lnTo>
                  <a:lnTo>
                    <a:pt x="248" y="11"/>
                  </a:lnTo>
                  <a:lnTo>
                    <a:pt x="254" y="14"/>
                  </a:lnTo>
                  <a:lnTo>
                    <a:pt x="254" y="68"/>
                  </a:lnTo>
                  <a:lnTo>
                    <a:pt x="248" y="65"/>
                  </a:lnTo>
                  <a:lnTo>
                    <a:pt x="239" y="63"/>
                  </a:lnTo>
                  <a:lnTo>
                    <a:pt x="230" y="60"/>
                  </a:lnTo>
                  <a:lnTo>
                    <a:pt x="220" y="57"/>
                  </a:lnTo>
                  <a:lnTo>
                    <a:pt x="209" y="54"/>
                  </a:lnTo>
                  <a:lnTo>
                    <a:pt x="197" y="52"/>
                  </a:lnTo>
                  <a:lnTo>
                    <a:pt x="184" y="51"/>
                  </a:lnTo>
                  <a:lnTo>
                    <a:pt x="172" y="51"/>
                  </a:lnTo>
                  <a:lnTo>
                    <a:pt x="159" y="52"/>
                  </a:lnTo>
                  <a:lnTo>
                    <a:pt x="147" y="54"/>
                  </a:lnTo>
                  <a:lnTo>
                    <a:pt x="137" y="55"/>
                  </a:lnTo>
                  <a:lnTo>
                    <a:pt x="126" y="59"/>
                  </a:lnTo>
                  <a:lnTo>
                    <a:pt x="116" y="62"/>
                  </a:lnTo>
                  <a:lnTo>
                    <a:pt x="107" y="66"/>
                  </a:lnTo>
                  <a:lnTo>
                    <a:pt x="99" y="71"/>
                  </a:lnTo>
                  <a:lnTo>
                    <a:pt x="91" y="77"/>
                  </a:lnTo>
                  <a:lnTo>
                    <a:pt x="85" y="83"/>
                  </a:lnTo>
                  <a:lnTo>
                    <a:pt x="78" y="91"/>
                  </a:lnTo>
                  <a:lnTo>
                    <a:pt x="73" y="99"/>
                  </a:lnTo>
                  <a:lnTo>
                    <a:pt x="69" y="108"/>
                  </a:lnTo>
                  <a:lnTo>
                    <a:pt x="65" y="118"/>
                  </a:lnTo>
                  <a:lnTo>
                    <a:pt x="63" y="129"/>
                  </a:lnTo>
                  <a:lnTo>
                    <a:pt x="61" y="141"/>
                  </a:lnTo>
                  <a:lnTo>
                    <a:pt x="61" y="154"/>
                  </a:lnTo>
                  <a:lnTo>
                    <a:pt x="61" y="163"/>
                  </a:lnTo>
                  <a:lnTo>
                    <a:pt x="62" y="174"/>
                  </a:lnTo>
                  <a:lnTo>
                    <a:pt x="64" y="183"/>
                  </a:lnTo>
                  <a:lnTo>
                    <a:pt x="67" y="191"/>
                  </a:lnTo>
                  <a:lnTo>
                    <a:pt x="70" y="199"/>
                  </a:lnTo>
                  <a:lnTo>
                    <a:pt x="73" y="207"/>
                  </a:lnTo>
                  <a:lnTo>
                    <a:pt x="76" y="215"/>
                  </a:lnTo>
                  <a:lnTo>
                    <a:pt x="82" y="221"/>
                  </a:lnTo>
                  <a:lnTo>
                    <a:pt x="92" y="235"/>
                  </a:lnTo>
                  <a:lnTo>
                    <a:pt x="104" y="248"/>
                  </a:lnTo>
                  <a:lnTo>
                    <a:pt x="118" y="261"/>
                  </a:lnTo>
                  <a:lnTo>
                    <a:pt x="134" y="274"/>
                  </a:lnTo>
                  <a:lnTo>
                    <a:pt x="181" y="313"/>
                  </a:lnTo>
                  <a:lnTo>
                    <a:pt x="191" y="321"/>
                  </a:lnTo>
                  <a:lnTo>
                    <a:pt x="198" y="328"/>
                  </a:lnTo>
                  <a:lnTo>
                    <a:pt x="207" y="336"/>
                  </a:lnTo>
                  <a:lnTo>
                    <a:pt x="215" y="343"/>
                  </a:lnTo>
                  <a:lnTo>
                    <a:pt x="223" y="351"/>
                  </a:lnTo>
                  <a:lnTo>
                    <a:pt x="230" y="359"/>
                  </a:lnTo>
                  <a:lnTo>
                    <a:pt x="237" y="367"/>
                  </a:lnTo>
                  <a:lnTo>
                    <a:pt x="243" y="377"/>
                  </a:lnTo>
                  <a:lnTo>
                    <a:pt x="249" y="385"/>
                  </a:lnTo>
                  <a:lnTo>
                    <a:pt x="254" y="396"/>
                  </a:lnTo>
                  <a:lnTo>
                    <a:pt x="258" y="406"/>
                  </a:lnTo>
                  <a:lnTo>
                    <a:pt x="262" y="418"/>
                  </a:lnTo>
                  <a:lnTo>
                    <a:pt x="265" y="428"/>
                  </a:lnTo>
                  <a:lnTo>
                    <a:pt x="267" y="441"/>
                  </a:lnTo>
                  <a:lnTo>
                    <a:pt x="268" y="455"/>
                  </a:lnTo>
                  <a:lnTo>
                    <a:pt x="269" y="469"/>
                  </a:lnTo>
                  <a:lnTo>
                    <a:pt x="268" y="487"/>
                  </a:lnTo>
                  <a:lnTo>
                    <a:pt x="266" y="504"/>
                  </a:lnTo>
                  <a:lnTo>
                    <a:pt x="263" y="519"/>
                  </a:lnTo>
                  <a:lnTo>
                    <a:pt x="257" y="534"/>
                  </a:lnTo>
                  <a:lnTo>
                    <a:pt x="251" y="547"/>
                  </a:lnTo>
                  <a:lnTo>
                    <a:pt x="243" y="560"/>
                  </a:lnTo>
                  <a:lnTo>
                    <a:pt x="235" y="572"/>
                  </a:lnTo>
                  <a:lnTo>
                    <a:pt x="224" y="582"/>
                  </a:lnTo>
                  <a:lnTo>
                    <a:pt x="213" y="591"/>
                  </a:lnTo>
                  <a:lnTo>
                    <a:pt x="200" y="600"/>
                  </a:lnTo>
                  <a:lnTo>
                    <a:pt x="186" y="606"/>
                  </a:lnTo>
                  <a:lnTo>
                    <a:pt x="172" y="613"/>
                  </a:lnTo>
                  <a:lnTo>
                    <a:pt x="156" y="618"/>
                  </a:lnTo>
                  <a:lnTo>
                    <a:pt x="139" y="621"/>
                  </a:lnTo>
                  <a:lnTo>
                    <a:pt x="120" y="625"/>
                  </a:lnTo>
                  <a:lnTo>
                    <a:pt x="102" y="62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420">
              <a:extLst>
                <a:ext uri="{FF2B5EF4-FFF2-40B4-BE49-F238E27FC236}">
                  <a16:creationId xmlns:a16="http://schemas.microsoft.com/office/drawing/2014/main" id="{F2DECAA4-0C41-4024-9CC4-E3676EE9DA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5675" y="5162550"/>
              <a:ext cx="133350" cy="244475"/>
            </a:xfrm>
            <a:custGeom>
              <a:avLst/>
              <a:gdLst>
                <a:gd name="T0" fmla="*/ 0 w 339"/>
                <a:gd name="T1" fmla="*/ 13 h 613"/>
                <a:gd name="T2" fmla="*/ 57 w 339"/>
                <a:gd name="T3" fmla="*/ 11 h 613"/>
                <a:gd name="T4" fmla="*/ 57 w 339"/>
                <a:gd name="T5" fmla="*/ 292 h 613"/>
                <a:gd name="T6" fmla="*/ 259 w 339"/>
                <a:gd name="T7" fmla="*/ 2 h 613"/>
                <a:gd name="T8" fmla="*/ 326 w 339"/>
                <a:gd name="T9" fmla="*/ 0 h 613"/>
                <a:gd name="T10" fmla="*/ 112 w 339"/>
                <a:gd name="T11" fmla="*/ 303 h 613"/>
                <a:gd name="T12" fmla="*/ 339 w 339"/>
                <a:gd name="T13" fmla="*/ 599 h 613"/>
                <a:gd name="T14" fmla="*/ 267 w 339"/>
                <a:gd name="T15" fmla="*/ 602 h 613"/>
                <a:gd name="T16" fmla="*/ 57 w 339"/>
                <a:gd name="T17" fmla="*/ 322 h 613"/>
                <a:gd name="T18" fmla="*/ 57 w 339"/>
                <a:gd name="T19" fmla="*/ 611 h 613"/>
                <a:gd name="T20" fmla="*/ 0 w 339"/>
                <a:gd name="T21" fmla="*/ 613 h 613"/>
                <a:gd name="T22" fmla="*/ 0 w 339"/>
                <a:gd name="T23" fmla="*/ 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9" h="613">
                  <a:moveTo>
                    <a:pt x="0" y="13"/>
                  </a:moveTo>
                  <a:lnTo>
                    <a:pt x="57" y="11"/>
                  </a:lnTo>
                  <a:lnTo>
                    <a:pt x="57" y="292"/>
                  </a:lnTo>
                  <a:lnTo>
                    <a:pt x="259" y="2"/>
                  </a:lnTo>
                  <a:lnTo>
                    <a:pt x="326" y="0"/>
                  </a:lnTo>
                  <a:lnTo>
                    <a:pt x="112" y="303"/>
                  </a:lnTo>
                  <a:lnTo>
                    <a:pt x="339" y="599"/>
                  </a:lnTo>
                  <a:lnTo>
                    <a:pt x="267" y="602"/>
                  </a:lnTo>
                  <a:lnTo>
                    <a:pt x="57" y="322"/>
                  </a:lnTo>
                  <a:lnTo>
                    <a:pt x="57" y="611"/>
                  </a:lnTo>
                  <a:lnTo>
                    <a:pt x="0" y="6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421">
              <a:extLst>
                <a:ext uri="{FF2B5EF4-FFF2-40B4-BE49-F238E27FC236}">
                  <a16:creationId xmlns:a16="http://schemas.microsoft.com/office/drawing/2014/main" id="{AB93E31B-1AFA-45E0-9561-89B4F71CF5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3150" y="5156200"/>
              <a:ext cx="155575" cy="242888"/>
            </a:xfrm>
            <a:custGeom>
              <a:avLst/>
              <a:gdLst>
                <a:gd name="T0" fmla="*/ 167 w 393"/>
                <a:gd name="T1" fmla="*/ 357 h 609"/>
                <a:gd name="T2" fmla="*/ 0 w 393"/>
                <a:gd name="T3" fmla="*/ 16 h 609"/>
                <a:gd name="T4" fmla="*/ 65 w 393"/>
                <a:gd name="T5" fmla="*/ 13 h 609"/>
                <a:gd name="T6" fmla="*/ 143 w 393"/>
                <a:gd name="T7" fmla="*/ 180 h 609"/>
                <a:gd name="T8" fmla="*/ 151 w 393"/>
                <a:gd name="T9" fmla="*/ 196 h 609"/>
                <a:gd name="T10" fmla="*/ 158 w 393"/>
                <a:gd name="T11" fmla="*/ 213 h 609"/>
                <a:gd name="T12" fmla="*/ 166 w 393"/>
                <a:gd name="T13" fmla="*/ 229 h 609"/>
                <a:gd name="T14" fmla="*/ 173 w 393"/>
                <a:gd name="T15" fmla="*/ 245 h 609"/>
                <a:gd name="T16" fmla="*/ 180 w 393"/>
                <a:gd name="T17" fmla="*/ 262 h 609"/>
                <a:gd name="T18" fmla="*/ 186 w 393"/>
                <a:gd name="T19" fmla="*/ 277 h 609"/>
                <a:gd name="T20" fmla="*/ 192 w 393"/>
                <a:gd name="T21" fmla="*/ 292 h 609"/>
                <a:gd name="T22" fmla="*/ 197 w 393"/>
                <a:gd name="T23" fmla="*/ 307 h 609"/>
                <a:gd name="T24" fmla="*/ 203 w 393"/>
                <a:gd name="T25" fmla="*/ 292 h 609"/>
                <a:gd name="T26" fmla="*/ 208 w 393"/>
                <a:gd name="T27" fmla="*/ 277 h 609"/>
                <a:gd name="T28" fmla="*/ 214 w 393"/>
                <a:gd name="T29" fmla="*/ 261 h 609"/>
                <a:gd name="T30" fmla="*/ 221 w 393"/>
                <a:gd name="T31" fmla="*/ 243 h 609"/>
                <a:gd name="T32" fmla="*/ 228 w 393"/>
                <a:gd name="T33" fmla="*/ 227 h 609"/>
                <a:gd name="T34" fmla="*/ 236 w 393"/>
                <a:gd name="T35" fmla="*/ 210 h 609"/>
                <a:gd name="T36" fmla="*/ 243 w 393"/>
                <a:gd name="T37" fmla="*/ 193 h 609"/>
                <a:gd name="T38" fmla="*/ 252 w 393"/>
                <a:gd name="T39" fmla="*/ 175 h 609"/>
                <a:gd name="T40" fmla="*/ 330 w 393"/>
                <a:gd name="T41" fmla="*/ 2 h 609"/>
                <a:gd name="T42" fmla="*/ 393 w 393"/>
                <a:gd name="T43" fmla="*/ 0 h 609"/>
                <a:gd name="T44" fmla="*/ 226 w 393"/>
                <a:gd name="T45" fmla="*/ 354 h 609"/>
                <a:gd name="T46" fmla="*/ 226 w 393"/>
                <a:gd name="T47" fmla="*/ 607 h 609"/>
                <a:gd name="T48" fmla="*/ 167 w 393"/>
                <a:gd name="T49" fmla="*/ 609 h 609"/>
                <a:gd name="T50" fmla="*/ 167 w 393"/>
                <a:gd name="T51" fmla="*/ 357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93" h="609">
                  <a:moveTo>
                    <a:pt x="167" y="357"/>
                  </a:moveTo>
                  <a:lnTo>
                    <a:pt x="0" y="16"/>
                  </a:lnTo>
                  <a:lnTo>
                    <a:pt x="65" y="13"/>
                  </a:lnTo>
                  <a:lnTo>
                    <a:pt x="143" y="180"/>
                  </a:lnTo>
                  <a:lnTo>
                    <a:pt x="151" y="196"/>
                  </a:lnTo>
                  <a:lnTo>
                    <a:pt x="158" y="213"/>
                  </a:lnTo>
                  <a:lnTo>
                    <a:pt x="166" y="229"/>
                  </a:lnTo>
                  <a:lnTo>
                    <a:pt x="173" y="245"/>
                  </a:lnTo>
                  <a:lnTo>
                    <a:pt x="180" y="262"/>
                  </a:lnTo>
                  <a:lnTo>
                    <a:pt x="186" y="277"/>
                  </a:lnTo>
                  <a:lnTo>
                    <a:pt x="192" y="292"/>
                  </a:lnTo>
                  <a:lnTo>
                    <a:pt x="197" y="307"/>
                  </a:lnTo>
                  <a:lnTo>
                    <a:pt x="203" y="292"/>
                  </a:lnTo>
                  <a:lnTo>
                    <a:pt x="208" y="277"/>
                  </a:lnTo>
                  <a:lnTo>
                    <a:pt x="214" y="261"/>
                  </a:lnTo>
                  <a:lnTo>
                    <a:pt x="221" y="243"/>
                  </a:lnTo>
                  <a:lnTo>
                    <a:pt x="228" y="227"/>
                  </a:lnTo>
                  <a:lnTo>
                    <a:pt x="236" y="210"/>
                  </a:lnTo>
                  <a:lnTo>
                    <a:pt x="243" y="193"/>
                  </a:lnTo>
                  <a:lnTo>
                    <a:pt x="252" y="175"/>
                  </a:lnTo>
                  <a:lnTo>
                    <a:pt x="330" y="2"/>
                  </a:lnTo>
                  <a:lnTo>
                    <a:pt x="393" y="0"/>
                  </a:lnTo>
                  <a:lnTo>
                    <a:pt x="226" y="354"/>
                  </a:lnTo>
                  <a:lnTo>
                    <a:pt x="226" y="607"/>
                  </a:lnTo>
                  <a:lnTo>
                    <a:pt x="167" y="609"/>
                  </a:lnTo>
                  <a:lnTo>
                    <a:pt x="167" y="357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422">
              <a:extLst>
                <a:ext uri="{FF2B5EF4-FFF2-40B4-BE49-F238E27FC236}">
                  <a16:creationId xmlns:a16="http://schemas.microsoft.com/office/drawing/2014/main" id="{68840388-F13C-4D52-A7EB-42656A0E8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40325" y="5151438"/>
              <a:ext cx="23813" cy="239713"/>
            </a:xfrm>
            <a:custGeom>
              <a:avLst/>
              <a:gdLst>
                <a:gd name="T0" fmla="*/ 0 w 57"/>
                <a:gd name="T1" fmla="*/ 2 h 602"/>
                <a:gd name="T2" fmla="*/ 57 w 57"/>
                <a:gd name="T3" fmla="*/ 0 h 602"/>
                <a:gd name="T4" fmla="*/ 57 w 57"/>
                <a:gd name="T5" fmla="*/ 600 h 602"/>
                <a:gd name="T6" fmla="*/ 0 w 57"/>
                <a:gd name="T7" fmla="*/ 602 h 602"/>
                <a:gd name="T8" fmla="*/ 0 w 57"/>
                <a:gd name="T9" fmla="*/ 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02">
                  <a:moveTo>
                    <a:pt x="0" y="2"/>
                  </a:moveTo>
                  <a:lnTo>
                    <a:pt x="57" y="0"/>
                  </a:lnTo>
                  <a:lnTo>
                    <a:pt x="57" y="600"/>
                  </a:lnTo>
                  <a:lnTo>
                    <a:pt x="0" y="60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423">
              <a:extLst>
                <a:ext uri="{FF2B5EF4-FFF2-40B4-BE49-F238E27FC236}">
                  <a16:creationId xmlns:a16="http://schemas.microsoft.com/office/drawing/2014/main" id="{5DE5DB8C-A130-4A66-A766-167D1C854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713" y="5143500"/>
              <a:ext cx="106363" cy="247650"/>
            </a:xfrm>
            <a:custGeom>
              <a:avLst/>
              <a:gdLst>
                <a:gd name="T0" fmla="*/ 67 w 269"/>
                <a:gd name="T1" fmla="*/ 625 h 627"/>
                <a:gd name="T2" fmla="*/ 26 w 269"/>
                <a:gd name="T3" fmla="*/ 619 h 627"/>
                <a:gd name="T4" fmla="*/ 0 w 269"/>
                <a:gd name="T5" fmla="*/ 611 h 627"/>
                <a:gd name="T6" fmla="*/ 18 w 269"/>
                <a:gd name="T7" fmla="*/ 564 h 627"/>
                <a:gd name="T8" fmla="*/ 52 w 269"/>
                <a:gd name="T9" fmla="*/ 573 h 627"/>
                <a:gd name="T10" fmla="*/ 96 w 269"/>
                <a:gd name="T11" fmla="*/ 575 h 627"/>
                <a:gd name="T12" fmla="*/ 132 w 269"/>
                <a:gd name="T13" fmla="*/ 571 h 627"/>
                <a:gd name="T14" fmla="*/ 161 w 269"/>
                <a:gd name="T15" fmla="*/ 561 h 627"/>
                <a:gd name="T16" fmla="*/ 185 w 269"/>
                <a:gd name="T17" fmla="*/ 544 h 627"/>
                <a:gd name="T18" fmla="*/ 200 w 269"/>
                <a:gd name="T19" fmla="*/ 519 h 627"/>
                <a:gd name="T20" fmla="*/ 207 w 269"/>
                <a:gd name="T21" fmla="*/ 486 h 627"/>
                <a:gd name="T22" fmla="*/ 206 w 269"/>
                <a:gd name="T23" fmla="*/ 453 h 627"/>
                <a:gd name="T24" fmla="*/ 199 w 269"/>
                <a:gd name="T25" fmla="*/ 427 h 627"/>
                <a:gd name="T26" fmla="*/ 187 w 269"/>
                <a:gd name="T27" fmla="*/ 406 h 627"/>
                <a:gd name="T28" fmla="*/ 150 w 269"/>
                <a:gd name="T29" fmla="*/ 366 h 627"/>
                <a:gd name="T30" fmla="*/ 78 w 269"/>
                <a:gd name="T31" fmla="*/ 306 h 627"/>
                <a:gd name="T32" fmla="*/ 53 w 269"/>
                <a:gd name="T33" fmla="*/ 284 h 627"/>
                <a:gd name="T34" fmla="*/ 32 w 269"/>
                <a:gd name="T35" fmla="*/ 259 h 627"/>
                <a:gd name="T36" fmla="*/ 14 w 269"/>
                <a:gd name="T37" fmla="*/ 231 h 627"/>
                <a:gd name="T38" fmla="*/ 3 w 269"/>
                <a:gd name="T39" fmla="*/ 197 h 627"/>
                <a:gd name="T40" fmla="*/ 0 w 269"/>
                <a:gd name="T41" fmla="*/ 158 h 627"/>
                <a:gd name="T42" fmla="*/ 7 w 269"/>
                <a:gd name="T43" fmla="*/ 108 h 627"/>
                <a:gd name="T44" fmla="*/ 25 w 269"/>
                <a:gd name="T45" fmla="*/ 67 h 627"/>
                <a:gd name="T46" fmla="*/ 56 w 269"/>
                <a:gd name="T47" fmla="*/ 36 h 627"/>
                <a:gd name="T48" fmla="*/ 97 w 269"/>
                <a:gd name="T49" fmla="*/ 14 h 627"/>
                <a:gd name="T50" fmla="*/ 148 w 269"/>
                <a:gd name="T51" fmla="*/ 2 h 627"/>
                <a:gd name="T52" fmla="*/ 194 w 269"/>
                <a:gd name="T53" fmla="*/ 1 h 627"/>
                <a:gd name="T54" fmla="*/ 230 w 269"/>
                <a:gd name="T55" fmla="*/ 7 h 627"/>
                <a:gd name="T56" fmla="*/ 254 w 269"/>
                <a:gd name="T57" fmla="*/ 14 h 627"/>
                <a:gd name="T58" fmla="*/ 239 w 269"/>
                <a:gd name="T59" fmla="*/ 63 h 627"/>
                <a:gd name="T60" fmla="*/ 208 w 269"/>
                <a:gd name="T61" fmla="*/ 54 h 627"/>
                <a:gd name="T62" fmla="*/ 172 w 269"/>
                <a:gd name="T63" fmla="*/ 52 h 627"/>
                <a:gd name="T64" fmla="*/ 136 w 269"/>
                <a:gd name="T65" fmla="*/ 56 h 627"/>
                <a:gd name="T66" fmla="*/ 107 w 269"/>
                <a:gd name="T67" fmla="*/ 66 h 627"/>
                <a:gd name="T68" fmla="*/ 84 w 269"/>
                <a:gd name="T69" fmla="*/ 83 h 627"/>
                <a:gd name="T70" fmla="*/ 68 w 269"/>
                <a:gd name="T71" fmla="*/ 108 h 627"/>
                <a:gd name="T72" fmla="*/ 62 w 269"/>
                <a:gd name="T73" fmla="*/ 140 h 627"/>
                <a:gd name="T74" fmla="*/ 62 w 269"/>
                <a:gd name="T75" fmla="*/ 174 h 627"/>
                <a:gd name="T76" fmla="*/ 69 w 269"/>
                <a:gd name="T77" fmla="*/ 200 h 627"/>
                <a:gd name="T78" fmla="*/ 81 w 269"/>
                <a:gd name="T79" fmla="*/ 222 h 627"/>
                <a:gd name="T80" fmla="*/ 119 w 269"/>
                <a:gd name="T81" fmla="*/ 261 h 627"/>
                <a:gd name="T82" fmla="*/ 190 w 269"/>
                <a:gd name="T83" fmla="*/ 320 h 627"/>
                <a:gd name="T84" fmla="*/ 215 w 269"/>
                <a:gd name="T85" fmla="*/ 343 h 627"/>
                <a:gd name="T86" fmla="*/ 236 w 269"/>
                <a:gd name="T87" fmla="*/ 368 h 627"/>
                <a:gd name="T88" fmla="*/ 254 w 269"/>
                <a:gd name="T89" fmla="*/ 396 h 627"/>
                <a:gd name="T90" fmla="*/ 264 w 269"/>
                <a:gd name="T91" fmla="*/ 429 h 627"/>
                <a:gd name="T92" fmla="*/ 269 w 269"/>
                <a:gd name="T93" fmla="*/ 469 h 627"/>
                <a:gd name="T94" fmla="*/ 262 w 269"/>
                <a:gd name="T95" fmla="*/ 519 h 627"/>
                <a:gd name="T96" fmla="*/ 243 w 269"/>
                <a:gd name="T97" fmla="*/ 560 h 627"/>
                <a:gd name="T98" fmla="*/ 213 w 269"/>
                <a:gd name="T99" fmla="*/ 591 h 627"/>
                <a:gd name="T100" fmla="*/ 172 w 269"/>
                <a:gd name="T101" fmla="*/ 614 h 627"/>
                <a:gd name="T102" fmla="*/ 121 w 269"/>
                <a:gd name="T103" fmla="*/ 624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627">
                  <a:moveTo>
                    <a:pt x="102" y="625"/>
                  </a:moveTo>
                  <a:lnTo>
                    <a:pt x="83" y="627"/>
                  </a:lnTo>
                  <a:lnTo>
                    <a:pt x="67" y="625"/>
                  </a:lnTo>
                  <a:lnTo>
                    <a:pt x="52" y="624"/>
                  </a:lnTo>
                  <a:lnTo>
                    <a:pt x="39" y="622"/>
                  </a:lnTo>
                  <a:lnTo>
                    <a:pt x="26" y="619"/>
                  </a:lnTo>
                  <a:lnTo>
                    <a:pt x="16" y="617"/>
                  </a:lnTo>
                  <a:lnTo>
                    <a:pt x="8" y="614"/>
                  </a:lnTo>
                  <a:lnTo>
                    <a:pt x="0" y="611"/>
                  </a:lnTo>
                  <a:lnTo>
                    <a:pt x="0" y="556"/>
                  </a:lnTo>
                  <a:lnTo>
                    <a:pt x="8" y="561"/>
                  </a:lnTo>
                  <a:lnTo>
                    <a:pt x="18" y="564"/>
                  </a:lnTo>
                  <a:lnTo>
                    <a:pt x="28" y="567"/>
                  </a:lnTo>
                  <a:lnTo>
                    <a:pt x="39" y="569"/>
                  </a:lnTo>
                  <a:lnTo>
                    <a:pt x="52" y="573"/>
                  </a:lnTo>
                  <a:lnTo>
                    <a:pt x="66" y="575"/>
                  </a:lnTo>
                  <a:lnTo>
                    <a:pt x="81" y="575"/>
                  </a:lnTo>
                  <a:lnTo>
                    <a:pt x="96" y="575"/>
                  </a:lnTo>
                  <a:lnTo>
                    <a:pt x="108" y="575"/>
                  </a:lnTo>
                  <a:lnTo>
                    <a:pt x="120" y="573"/>
                  </a:lnTo>
                  <a:lnTo>
                    <a:pt x="132" y="571"/>
                  </a:lnTo>
                  <a:lnTo>
                    <a:pt x="143" y="568"/>
                  </a:lnTo>
                  <a:lnTo>
                    <a:pt x="152" y="565"/>
                  </a:lnTo>
                  <a:lnTo>
                    <a:pt x="161" y="561"/>
                  </a:lnTo>
                  <a:lnTo>
                    <a:pt x="170" y="555"/>
                  </a:lnTo>
                  <a:lnTo>
                    <a:pt x="177" y="550"/>
                  </a:lnTo>
                  <a:lnTo>
                    <a:pt x="185" y="544"/>
                  </a:lnTo>
                  <a:lnTo>
                    <a:pt x="190" y="536"/>
                  </a:lnTo>
                  <a:lnTo>
                    <a:pt x="195" y="528"/>
                  </a:lnTo>
                  <a:lnTo>
                    <a:pt x="200" y="519"/>
                  </a:lnTo>
                  <a:lnTo>
                    <a:pt x="203" y="509"/>
                  </a:lnTo>
                  <a:lnTo>
                    <a:pt x="206" y="498"/>
                  </a:lnTo>
                  <a:lnTo>
                    <a:pt x="207" y="486"/>
                  </a:lnTo>
                  <a:lnTo>
                    <a:pt x="207" y="473"/>
                  </a:lnTo>
                  <a:lnTo>
                    <a:pt x="207" y="463"/>
                  </a:lnTo>
                  <a:lnTo>
                    <a:pt x="206" y="453"/>
                  </a:lnTo>
                  <a:lnTo>
                    <a:pt x="205" y="444"/>
                  </a:lnTo>
                  <a:lnTo>
                    <a:pt x="202" y="436"/>
                  </a:lnTo>
                  <a:lnTo>
                    <a:pt x="199" y="427"/>
                  </a:lnTo>
                  <a:lnTo>
                    <a:pt x="195" y="420"/>
                  </a:lnTo>
                  <a:lnTo>
                    <a:pt x="191" y="412"/>
                  </a:lnTo>
                  <a:lnTo>
                    <a:pt x="187" y="406"/>
                  </a:lnTo>
                  <a:lnTo>
                    <a:pt x="176" y="392"/>
                  </a:lnTo>
                  <a:lnTo>
                    <a:pt x="164" y="379"/>
                  </a:lnTo>
                  <a:lnTo>
                    <a:pt x="150" y="366"/>
                  </a:lnTo>
                  <a:lnTo>
                    <a:pt x="135" y="353"/>
                  </a:lnTo>
                  <a:lnTo>
                    <a:pt x="87" y="314"/>
                  </a:lnTo>
                  <a:lnTo>
                    <a:pt x="78" y="306"/>
                  </a:lnTo>
                  <a:lnTo>
                    <a:pt x="69" y="299"/>
                  </a:lnTo>
                  <a:lnTo>
                    <a:pt x="61" y="291"/>
                  </a:lnTo>
                  <a:lnTo>
                    <a:pt x="53" y="284"/>
                  </a:lnTo>
                  <a:lnTo>
                    <a:pt x="46" y="276"/>
                  </a:lnTo>
                  <a:lnTo>
                    <a:pt x="38" y="268"/>
                  </a:lnTo>
                  <a:lnTo>
                    <a:pt x="32" y="259"/>
                  </a:lnTo>
                  <a:lnTo>
                    <a:pt x="25" y="250"/>
                  </a:lnTo>
                  <a:lnTo>
                    <a:pt x="20" y="241"/>
                  </a:lnTo>
                  <a:lnTo>
                    <a:pt x="14" y="231"/>
                  </a:lnTo>
                  <a:lnTo>
                    <a:pt x="10" y="220"/>
                  </a:lnTo>
                  <a:lnTo>
                    <a:pt x="7" y="209"/>
                  </a:lnTo>
                  <a:lnTo>
                    <a:pt x="3" y="197"/>
                  </a:lnTo>
                  <a:lnTo>
                    <a:pt x="1" y="186"/>
                  </a:lnTo>
                  <a:lnTo>
                    <a:pt x="0" y="172"/>
                  </a:lnTo>
                  <a:lnTo>
                    <a:pt x="0" y="158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7" y="108"/>
                  </a:lnTo>
                  <a:lnTo>
                    <a:pt x="11" y="93"/>
                  </a:lnTo>
                  <a:lnTo>
                    <a:pt x="18" y="79"/>
                  </a:lnTo>
                  <a:lnTo>
                    <a:pt x="25" y="67"/>
                  </a:lnTo>
                  <a:lnTo>
                    <a:pt x="35" y="55"/>
                  </a:lnTo>
                  <a:lnTo>
                    <a:pt x="44" y="44"/>
                  </a:lnTo>
                  <a:lnTo>
                    <a:pt x="56" y="36"/>
                  </a:lnTo>
                  <a:lnTo>
                    <a:pt x="68" y="27"/>
                  </a:lnTo>
                  <a:lnTo>
                    <a:pt x="82" y="20"/>
                  </a:lnTo>
                  <a:lnTo>
                    <a:pt x="97" y="14"/>
                  </a:lnTo>
                  <a:lnTo>
                    <a:pt x="112" y="9"/>
                  </a:lnTo>
                  <a:lnTo>
                    <a:pt x="130" y="4"/>
                  </a:lnTo>
                  <a:lnTo>
                    <a:pt x="148" y="2"/>
                  </a:lnTo>
                  <a:lnTo>
                    <a:pt x="167" y="1"/>
                  </a:lnTo>
                  <a:lnTo>
                    <a:pt x="181" y="0"/>
                  </a:lnTo>
                  <a:lnTo>
                    <a:pt x="194" y="1"/>
                  </a:lnTo>
                  <a:lnTo>
                    <a:pt x="207" y="2"/>
                  </a:lnTo>
                  <a:lnTo>
                    <a:pt x="219" y="4"/>
                  </a:lnTo>
                  <a:lnTo>
                    <a:pt x="230" y="7"/>
                  </a:lnTo>
                  <a:lnTo>
                    <a:pt x="240" y="9"/>
                  </a:lnTo>
                  <a:lnTo>
                    <a:pt x="247" y="12"/>
                  </a:lnTo>
                  <a:lnTo>
                    <a:pt x="254" y="14"/>
                  </a:lnTo>
                  <a:lnTo>
                    <a:pt x="254" y="69"/>
                  </a:lnTo>
                  <a:lnTo>
                    <a:pt x="247" y="66"/>
                  </a:lnTo>
                  <a:lnTo>
                    <a:pt x="239" y="63"/>
                  </a:lnTo>
                  <a:lnTo>
                    <a:pt x="230" y="59"/>
                  </a:lnTo>
                  <a:lnTo>
                    <a:pt x="219" y="56"/>
                  </a:lnTo>
                  <a:lnTo>
                    <a:pt x="208" y="54"/>
                  </a:lnTo>
                  <a:lnTo>
                    <a:pt x="196" y="53"/>
                  </a:lnTo>
                  <a:lnTo>
                    <a:pt x="185" y="52"/>
                  </a:lnTo>
                  <a:lnTo>
                    <a:pt x="172" y="52"/>
                  </a:lnTo>
                  <a:lnTo>
                    <a:pt x="160" y="53"/>
                  </a:lnTo>
                  <a:lnTo>
                    <a:pt x="148" y="54"/>
                  </a:lnTo>
                  <a:lnTo>
                    <a:pt x="136" y="56"/>
                  </a:lnTo>
                  <a:lnTo>
                    <a:pt x="126" y="58"/>
                  </a:lnTo>
                  <a:lnTo>
                    <a:pt x="116" y="62"/>
                  </a:lnTo>
                  <a:lnTo>
                    <a:pt x="107" y="66"/>
                  </a:lnTo>
                  <a:lnTo>
                    <a:pt x="98" y="71"/>
                  </a:lnTo>
                  <a:lnTo>
                    <a:pt x="91" y="77"/>
                  </a:lnTo>
                  <a:lnTo>
                    <a:pt x="84" y="83"/>
                  </a:lnTo>
                  <a:lnTo>
                    <a:pt x="78" y="91"/>
                  </a:lnTo>
                  <a:lnTo>
                    <a:pt x="72" y="99"/>
                  </a:lnTo>
                  <a:lnTo>
                    <a:pt x="68" y="108"/>
                  </a:lnTo>
                  <a:lnTo>
                    <a:pt x="65" y="118"/>
                  </a:lnTo>
                  <a:lnTo>
                    <a:pt x="63" y="128"/>
                  </a:lnTo>
                  <a:lnTo>
                    <a:pt x="62" y="140"/>
                  </a:lnTo>
                  <a:lnTo>
                    <a:pt x="61" y="153"/>
                  </a:lnTo>
                  <a:lnTo>
                    <a:pt x="61" y="164"/>
                  </a:lnTo>
                  <a:lnTo>
                    <a:pt x="62" y="174"/>
                  </a:lnTo>
                  <a:lnTo>
                    <a:pt x="64" y="182"/>
                  </a:lnTo>
                  <a:lnTo>
                    <a:pt x="66" y="191"/>
                  </a:lnTo>
                  <a:lnTo>
                    <a:pt x="69" y="200"/>
                  </a:lnTo>
                  <a:lnTo>
                    <a:pt x="72" y="207"/>
                  </a:lnTo>
                  <a:lnTo>
                    <a:pt x="77" y="215"/>
                  </a:lnTo>
                  <a:lnTo>
                    <a:pt x="81" y="222"/>
                  </a:lnTo>
                  <a:lnTo>
                    <a:pt x="92" y="235"/>
                  </a:lnTo>
                  <a:lnTo>
                    <a:pt x="105" y="249"/>
                  </a:lnTo>
                  <a:lnTo>
                    <a:pt x="119" y="261"/>
                  </a:lnTo>
                  <a:lnTo>
                    <a:pt x="134" y="274"/>
                  </a:lnTo>
                  <a:lnTo>
                    <a:pt x="181" y="314"/>
                  </a:lnTo>
                  <a:lnTo>
                    <a:pt x="190" y="320"/>
                  </a:lnTo>
                  <a:lnTo>
                    <a:pt x="199" y="328"/>
                  </a:lnTo>
                  <a:lnTo>
                    <a:pt x="207" y="335"/>
                  </a:lnTo>
                  <a:lnTo>
                    <a:pt x="215" y="343"/>
                  </a:lnTo>
                  <a:lnTo>
                    <a:pt x="222" y="351"/>
                  </a:lnTo>
                  <a:lnTo>
                    <a:pt x="230" y="359"/>
                  </a:lnTo>
                  <a:lnTo>
                    <a:pt x="236" y="368"/>
                  </a:lnTo>
                  <a:lnTo>
                    <a:pt x="243" y="376"/>
                  </a:lnTo>
                  <a:lnTo>
                    <a:pt x="248" y="386"/>
                  </a:lnTo>
                  <a:lnTo>
                    <a:pt x="254" y="396"/>
                  </a:lnTo>
                  <a:lnTo>
                    <a:pt x="258" y="407"/>
                  </a:lnTo>
                  <a:lnTo>
                    <a:pt x="262" y="417"/>
                  </a:lnTo>
                  <a:lnTo>
                    <a:pt x="264" y="429"/>
                  </a:lnTo>
                  <a:lnTo>
                    <a:pt x="267" y="441"/>
                  </a:lnTo>
                  <a:lnTo>
                    <a:pt x="269" y="455"/>
                  </a:lnTo>
                  <a:lnTo>
                    <a:pt x="269" y="469"/>
                  </a:lnTo>
                  <a:lnTo>
                    <a:pt x="268" y="487"/>
                  </a:lnTo>
                  <a:lnTo>
                    <a:pt x="265" y="504"/>
                  </a:lnTo>
                  <a:lnTo>
                    <a:pt x="262" y="519"/>
                  </a:lnTo>
                  <a:lnTo>
                    <a:pt x="257" y="534"/>
                  </a:lnTo>
                  <a:lnTo>
                    <a:pt x="250" y="548"/>
                  </a:lnTo>
                  <a:lnTo>
                    <a:pt x="243" y="560"/>
                  </a:lnTo>
                  <a:lnTo>
                    <a:pt x="234" y="572"/>
                  </a:lnTo>
                  <a:lnTo>
                    <a:pt x="224" y="582"/>
                  </a:lnTo>
                  <a:lnTo>
                    <a:pt x="213" y="591"/>
                  </a:lnTo>
                  <a:lnTo>
                    <a:pt x="201" y="600"/>
                  </a:lnTo>
                  <a:lnTo>
                    <a:pt x="187" y="607"/>
                  </a:lnTo>
                  <a:lnTo>
                    <a:pt x="172" y="614"/>
                  </a:lnTo>
                  <a:lnTo>
                    <a:pt x="155" y="618"/>
                  </a:lnTo>
                  <a:lnTo>
                    <a:pt x="138" y="622"/>
                  </a:lnTo>
                  <a:lnTo>
                    <a:pt x="121" y="624"/>
                  </a:lnTo>
                  <a:lnTo>
                    <a:pt x="102" y="625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424">
              <a:extLst>
                <a:ext uri="{FF2B5EF4-FFF2-40B4-BE49-F238E27FC236}">
                  <a16:creationId xmlns:a16="http://schemas.microsoft.com/office/drawing/2014/main" id="{D9EBE441-4EF1-433A-8668-D5B4BD4D0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414963" y="5135563"/>
              <a:ext cx="130175" cy="244475"/>
            </a:xfrm>
            <a:custGeom>
              <a:avLst/>
              <a:gdLst>
                <a:gd name="T0" fmla="*/ 0 w 328"/>
                <a:gd name="T1" fmla="*/ 14 h 614"/>
                <a:gd name="T2" fmla="*/ 66 w 328"/>
                <a:gd name="T3" fmla="*/ 12 h 614"/>
                <a:gd name="T4" fmla="*/ 279 w 328"/>
                <a:gd name="T5" fmla="*/ 517 h 614"/>
                <a:gd name="T6" fmla="*/ 278 w 328"/>
                <a:gd name="T7" fmla="*/ 501 h 614"/>
                <a:gd name="T8" fmla="*/ 277 w 328"/>
                <a:gd name="T9" fmla="*/ 485 h 614"/>
                <a:gd name="T10" fmla="*/ 276 w 328"/>
                <a:gd name="T11" fmla="*/ 468 h 614"/>
                <a:gd name="T12" fmla="*/ 275 w 328"/>
                <a:gd name="T13" fmla="*/ 449 h 614"/>
                <a:gd name="T14" fmla="*/ 274 w 328"/>
                <a:gd name="T15" fmla="*/ 431 h 614"/>
                <a:gd name="T16" fmla="*/ 274 w 328"/>
                <a:gd name="T17" fmla="*/ 412 h 614"/>
                <a:gd name="T18" fmla="*/ 274 w 328"/>
                <a:gd name="T19" fmla="*/ 393 h 614"/>
                <a:gd name="T20" fmla="*/ 273 w 328"/>
                <a:gd name="T21" fmla="*/ 374 h 614"/>
                <a:gd name="T22" fmla="*/ 273 w 328"/>
                <a:gd name="T23" fmla="*/ 3 h 614"/>
                <a:gd name="T24" fmla="*/ 328 w 328"/>
                <a:gd name="T25" fmla="*/ 0 h 614"/>
                <a:gd name="T26" fmla="*/ 328 w 328"/>
                <a:gd name="T27" fmla="*/ 601 h 614"/>
                <a:gd name="T28" fmla="*/ 261 w 328"/>
                <a:gd name="T29" fmla="*/ 604 h 614"/>
                <a:gd name="T30" fmla="*/ 46 w 328"/>
                <a:gd name="T31" fmla="*/ 98 h 614"/>
                <a:gd name="T32" fmla="*/ 47 w 328"/>
                <a:gd name="T33" fmla="*/ 114 h 614"/>
                <a:gd name="T34" fmla="*/ 49 w 328"/>
                <a:gd name="T35" fmla="*/ 130 h 614"/>
                <a:gd name="T36" fmla="*/ 51 w 328"/>
                <a:gd name="T37" fmla="*/ 147 h 614"/>
                <a:gd name="T38" fmla="*/ 52 w 328"/>
                <a:gd name="T39" fmla="*/ 166 h 614"/>
                <a:gd name="T40" fmla="*/ 53 w 328"/>
                <a:gd name="T41" fmla="*/ 184 h 614"/>
                <a:gd name="T42" fmla="*/ 54 w 328"/>
                <a:gd name="T43" fmla="*/ 204 h 614"/>
                <a:gd name="T44" fmla="*/ 54 w 328"/>
                <a:gd name="T45" fmla="*/ 222 h 614"/>
                <a:gd name="T46" fmla="*/ 54 w 328"/>
                <a:gd name="T47" fmla="*/ 241 h 614"/>
                <a:gd name="T48" fmla="*/ 54 w 328"/>
                <a:gd name="T49" fmla="*/ 612 h 614"/>
                <a:gd name="T50" fmla="*/ 0 w 328"/>
                <a:gd name="T51" fmla="*/ 614 h 614"/>
                <a:gd name="T52" fmla="*/ 0 w 328"/>
                <a:gd name="T53" fmla="*/ 14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8" h="614">
                  <a:moveTo>
                    <a:pt x="0" y="14"/>
                  </a:moveTo>
                  <a:lnTo>
                    <a:pt x="66" y="12"/>
                  </a:lnTo>
                  <a:lnTo>
                    <a:pt x="279" y="517"/>
                  </a:lnTo>
                  <a:lnTo>
                    <a:pt x="278" y="501"/>
                  </a:lnTo>
                  <a:lnTo>
                    <a:pt x="277" y="485"/>
                  </a:lnTo>
                  <a:lnTo>
                    <a:pt x="276" y="468"/>
                  </a:lnTo>
                  <a:lnTo>
                    <a:pt x="275" y="449"/>
                  </a:lnTo>
                  <a:lnTo>
                    <a:pt x="274" y="431"/>
                  </a:lnTo>
                  <a:lnTo>
                    <a:pt x="274" y="412"/>
                  </a:lnTo>
                  <a:lnTo>
                    <a:pt x="274" y="393"/>
                  </a:lnTo>
                  <a:lnTo>
                    <a:pt x="273" y="374"/>
                  </a:lnTo>
                  <a:lnTo>
                    <a:pt x="273" y="3"/>
                  </a:lnTo>
                  <a:lnTo>
                    <a:pt x="328" y="0"/>
                  </a:lnTo>
                  <a:lnTo>
                    <a:pt x="328" y="601"/>
                  </a:lnTo>
                  <a:lnTo>
                    <a:pt x="261" y="604"/>
                  </a:lnTo>
                  <a:lnTo>
                    <a:pt x="46" y="98"/>
                  </a:lnTo>
                  <a:lnTo>
                    <a:pt x="47" y="114"/>
                  </a:lnTo>
                  <a:lnTo>
                    <a:pt x="49" y="130"/>
                  </a:lnTo>
                  <a:lnTo>
                    <a:pt x="51" y="147"/>
                  </a:lnTo>
                  <a:lnTo>
                    <a:pt x="52" y="166"/>
                  </a:lnTo>
                  <a:lnTo>
                    <a:pt x="53" y="184"/>
                  </a:lnTo>
                  <a:lnTo>
                    <a:pt x="54" y="204"/>
                  </a:lnTo>
                  <a:lnTo>
                    <a:pt x="54" y="222"/>
                  </a:lnTo>
                  <a:lnTo>
                    <a:pt x="54" y="241"/>
                  </a:lnTo>
                  <a:lnTo>
                    <a:pt x="54" y="612"/>
                  </a:lnTo>
                  <a:lnTo>
                    <a:pt x="0" y="614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425">
              <a:extLst>
                <a:ext uri="{FF2B5EF4-FFF2-40B4-BE49-F238E27FC236}">
                  <a16:creationId xmlns:a16="http://schemas.microsoft.com/office/drawing/2014/main" id="{996C7BDD-A0EF-4E6A-9B48-59C5075A13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80063" y="5127625"/>
              <a:ext cx="138113" cy="246063"/>
            </a:xfrm>
            <a:custGeom>
              <a:avLst/>
              <a:gdLst>
                <a:gd name="T0" fmla="*/ 130 w 348"/>
                <a:gd name="T1" fmla="*/ 620 h 622"/>
                <a:gd name="T2" fmla="*/ 102 w 348"/>
                <a:gd name="T3" fmla="*/ 615 h 622"/>
                <a:gd name="T4" fmla="*/ 77 w 348"/>
                <a:gd name="T5" fmla="*/ 604 h 622"/>
                <a:gd name="T6" fmla="*/ 57 w 348"/>
                <a:gd name="T7" fmla="*/ 587 h 622"/>
                <a:gd name="T8" fmla="*/ 40 w 348"/>
                <a:gd name="T9" fmla="*/ 564 h 622"/>
                <a:gd name="T10" fmla="*/ 26 w 348"/>
                <a:gd name="T11" fmla="*/ 534 h 622"/>
                <a:gd name="T12" fmla="*/ 10 w 348"/>
                <a:gd name="T13" fmla="*/ 469 h 622"/>
                <a:gd name="T14" fmla="*/ 1 w 348"/>
                <a:gd name="T15" fmla="*/ 363 h 622"/>
                <a:gd name="T16" fmla="*/ 3 w 348"/>
                <a:gd name="T17" fmla="*/ 235 h 622"/>
                <a:gd name="T18" fmla="*/ 16 w 348"/>
                <a:gd name="T19" fmla="*/ 139 h 622"/>
                <a:gd name="T20" fmla="*/ 31 w 348"/>
                <a:gd name="T21" fmla="*/ 91 h 622"/>
                <a:gd name="T22" fmla="*/ 46 w 348"/>
                <a:gd name="T23" fmla="*/ 62 h 622"/>
                <a:gd name="T24" fmla="*/ 65 w 348"/>
                <a:gd name="T25" fmla="*/ 39 h 622"/>
                <a:gd name="T26" fmla="*/ 86 w 348"/>
                <a:gd name="T27" fmla="*/ 23 h 622"/>
                <a:gd name="T28" fmla="*/ 112 w 348"/>
                <a:gd name="T29" fmla="*/ 11 h 622"/>
                <a:gd name="T30" fmla="*/ 152 w 348"/>
                <a:gd name="T31" fmla="*/ 1 h 622"/>
                <a:gd name="T32" fmla="*/ 218 w 348"/>
                <a:gd name="T33" fmla="*/ 1 h 622"/>
                <a:gd name="T34" fmla="*/ 247 w 348"/>
                <a:gd name="T35" fmla="*/ 8 h 622"/>
                <a:gd name="T36" fmla="*/ 270 w 348"/>
                <a:gd name="T37" fmla="*/ 19 h 622"/>
                <a:gd name="T38" fmla="*/ 291 w 348"/>
                <a:gd name="T39" fmla="*/ 36 h 622"/>
                <a:gd name="T40" fmla="*/ 308 w 348"/>
                <a:gd name="T41" fmla="*/ 58 h 622"/>
                <a:gd name="T42" fmla="*/ 322 w 348"/>
                <a:gd name="T43" fmla="*/ 88 h 622"/>
                <a:gd name="T44" fmla="*/ 338 w 348"/>
                <a:gd name="T45" fmla="*/ 153 h 622"/>
                <a:gd name="T46" fmla="*/ 347 w 348"/>
                <a:gd name="T47" fmla="*/ 260 h 622"/>
                <a:gd name="T48" fmla="*/ 345 w 348"/>
                <a:gd name="T49" fmla="*/ 387 h 622"/>
                <a:gd name="T50" fmla="*/ 333 w 348"/>
                <a:gd name="T51" fmla="*/ 483 h 622"/>
                <a:gd name="T52" fmla="*/ 317 w 348"/>
                <a:gd name="T53" fmla="*/ 532 h 622"/>
                <a:gd name="T54" fmla="*/ 302 w 348"/>
                <a:gd name="T55" fmla="*/ 561 h 622"/>
                <a:gd name="T56" fmla="*/ 283 w 348"/>
                <a:gd name="T57" fmla="*/ 584 h 622"/>
                <a:gd name="T58" fmla="*/ 262 w 348"/>
                <a:gd name="T59" fmla="*/ 601 h 622"/>
                <a:gd name="T60" fmla="*/ 236 w 348"/>
                <a:gd name="T61" fmla="*/ 612 h 622"/>
                <a:gd name="T62" fmla="*/ 196 w 348"/>
                <a:gd name="T63" fmla="*/ 620 h 622"/>
                <a:gd name="T64" fmla="*/ 190 w 348"/>
                <a:gd name="T65" fmla="*/ 570 h 622"/>
                <a:gd name="T66" fmla="*/ 228 w 348"/>
                <a:gd name="T67" fmla="*/ 558 h 622"/>
                <a:gd name="T68" fmla="*/ 243 w 348"/>
                <a:gd name="T69" fmla="*/ 546 h 622"/>
                <a:gd name="T70" fmla="*/ 264 w 348"/>
                <a:gd name="T71" fmla="*/ 515 h 622"/>
                <a:gd name="T72" fmla="*/ 279 w 348"/>
                <a:gd name="T73" fmla="*/ 458 h 622"/>
                <a:gd name="T74" fmla="*/ 287 w 348"/>
                <a:gd name="T75" fmla="*/ 377 h 622"/>
                <a:gd name="T76" fmla="*/ 288 w 348"/>
                <a:gd name="T77" fmla="*/ 270 h 622"/>
                <a:gd name="T78" fmla="*/ 282 w 348"/>
                <a:gd name="T79" fmla="*/ 179 h 622"/>
                <a:gd name="T80" fmla="*/ 269 w 348"/>
                <a:gd name="T81" fmla="*/ 117 h 622"/>
                <a:gd name="T82" fmla="*/ 248 w 348"/>
                <a:gd name="T83" fmla="*/ 76 h 622"/>
                <a:gd name="T84" fmla="*/ 234 w 348"/>
                <a:gd name="T85" fmla="*/ 64 h 622"/>
                <a:gd name="T86" fmla="*/ 204 w 348"/>
                <a:gd name="T87" fmla="*/ 53 h 622"/>
                <a:gd name="T88" fmla="*/ 158 w 348"/>
                <a:gd name="T89" fmla="*/ 52 h 622"/>
                <a:gd name="T90" fmla="*/ 120 w 348"/>
                <a:gd name="T91" fmla="*/ 65 h 622"/>
                <a:gd name="T92" fmla="*/ 104 w 348"/>
                <a:gd name="T93" fmla="*/ 77 h 622"/>
                <a:gd name="T94" fmla="*/ 85 w 348"/>
                <a:gd name="T95" fmla="*/ 108 h 622"/>
                <a:gd name="T96" fmla="*/ 69 w 348"/>
                <a:gd name="T97" fmla="*/ 164 h 622"/>
                <a:gd name="T98" fmla="*/ 62 w 348"/>
                <a:gd name="T99" fmla="*/ 245 h 622"/>
                <a:gd name="T100" fmla="*/ 61 w 348"/>
                <a:gd name="T101" fmla="*/ 353 h 622"/>
                <a:gd name="T102" fmla="*/ 66 w 348"/>
                <a:gd name="T103" fmla="*/ 443 h 622"/>
                <a:gd name="T104" fmla="*/ 79 w 348"/>
                <a:gd name="T105" fmla="*/ 506 h 622"/>
                <a:gd name="T106" fmla="*/ 100 w 348"/>
                <a:gd name="T107" fmla="*/ 547 h 622"/>
                <a:gd name="T108" fmla="*/ 114 w 348"/>
                <a:gd name="T109" fmla="*/ 559 h 622"/>
                <a:gd name="T110" fmla="*/ 144 w 348"/>
                <a:gd name="T111" fmla="*/ 570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8" h="622">
                  <a:moveTo>
                    <a:pt x="174" y="622"/>
                  </a:moveTo>
                  <a:lnTo>
                    <a:pt x="151" y="622"/>
                  </a:lnTo>
                  <a:lnTo>
                    <a:pt x="130" y="620"/>
                  </a:lnTo>
                  <a:lnTo>
                    <a:pt x="121" y="619"/>
                  </a:lnTo>
                  <a:lnTo>
                    <a:pt x="111" y="617"/>
                  </a:lnTo>
                  <a:lnTo>
                    <a:pt x="102" y="615"/>
                  </a:lnTo>
                  <a:lnTo>
                    <a:pt x="94" y="612"/>
                  </a:lnTo>
                  <a:lnTo>
                    <a:pt x="85" y="608"/>
                  </a:lnTo>
                  <a:lnTo>
                    <a:pt x="77" y="604"/>
                  </a:lnTo>
                  <a:lnTo>
                    <a:pt x="70" y="599"/>
                  </a:lnTo>
                  <a:lnTo>
                    <a:pt x="63" y="593"/>
                  </a:lnTo>
                  <a:lnTo>
                    <a:pt x="57" y="587"/>
                  </a:lnTo>
                  <a:lnTo>
                    <a:pt x="51" y="580"/>
                  </a:lnTo>
                  <a:lnTo>
                    <a:pt x="45" y="572"/>
                  </a:lnTo>
                  <a:lnTo>
                    <a:pt x="40" y="564"/>
                  </a:lnTo>
                  <a:lnTo>
                    <a:pt x="34" y="554"/>
                  </a:lnTo>
                  <a:lnTo>
                    <a:pt x="30" y="545"/>
                  </a:lnTo>
                  <a:lnTo>
                    <a:pt x="26" y="534"/>
                  </a:lnTo>
                  <a:lnTo>
                    <a:pt x="21" y="523"/>
                  </a:lnTo>
                  <a:lnTo>
                    <a:pt x="15" y="497"/>
                  </a:lnTo>
                  <a:lnTo>
                    <a:pt x="10" y="469"/>
                  </a:lnTo>
                  <a:lnTo>
                    <a:pt x="5" y="438"/>
                  </a:lnTo>
                  <a:lnTo>
                    <a:pt x="3" y="402"/>
                  </a:lnTo>
                  <a:lnTo>
                    <a:pt x="1" y="363"/>
                  </a:lnTo>
                  <a:lnTo>
                    <a:pt x="0" y="318"/>
                  </a:lnTo>
                  <a:lnTo>
                    <a:pt x="1" y="275"/>
                  </a:lnTo>
                  <a:lnTo>
                    <a:pt x="3" y="235"/>
                  </a:lnTo>
                  <a:lnTo>
                    <a:pt x="6" y="200"/>
                  </a:lnTo>
                  <a:lnTo>
                    <a:pt x="11" y="167"/>
                  </a:lnTo>
                  <a:lnTo>
                    <a:pt x="16" y="139"/>
                  </a:lnTo>
                  <a:lnTo>
                    <a:pt x="22" y="113"/>
                  </a:lnTo>
                  <a:lnTo>
                    <a:pt x="27" y="102"/>
                  </a:lnTo>
                  <a:lnTo>
                    <a:pt x="31" y="91"/>
                  </a:lnTo>
                  <a:lnTo>
                    <a:pt x="35" y="80"/>
                  </a:lnTo>
                  <a:lnTo>
                    <a:pt x="41" y="70"/>
                  </a:lnTo>
                  <a:lnTo>
                    <a:pt x="46" y="62"/>
                  </a:lnTo>
                  <a:lnTo>
                    <a:pt x="52" y="54"/>
                  </a:lnTo>
                  <a:lnTo>
                    <a:pt x="58" y="47"/>
                  </a:lnTo>
                  <a:lnTo>
                    <a:pt x="65" y="39"/>
                  </a:lnTo>
                  <a:lnTo>
                    <a:pt x="71" y="33"/>
                  </a:lnTo>
                  <a:lnTo>
                    <a:pt x="79" y="27"/>
                  </a:lnTo>
                  <a:lnTo>
                    <a:pt x="86" y="23"/>
                  </a:lnTo>
                  <a:lnTo>
                    <a:pt x="95" y="19"/>
                  </a:lnTo>
                  <a:lnTo>
                    <a:pt x="103" y="14"/>
                  </a:lnTo>
                  <a:lnTo>
                    <a:pt x="112" y="11"/>
                  </a:lnTo>
                  <a:lnTo>
                    <a:pt x="121" y="8"/>
                  </a:lnTo>
                  <a:lnTo>
                    <a:pt x="131" y="6"/>
                  </a:lnTo>
                  <a:lnTo>
                    <a:pt x="152" y="1"/>
                  </a:lnTo>
                  <a:lnTo>
                    <a:pt x="174" y="0"/>
                  </a:lnTo>
                  <a:lnTo>
                    <a:pt x="197" y="0"/>
                  </a:lnTo>
                  <a:lnTo>
                    <a:pt x="218" y="1"/>
                  </a:lnTo>
                  <a:lnTo>
                    <a:pt x="228" y="3"/>
                  </a:lnTo>
                  <a:lnTo>
                    <a:pt x="237" y="6"/>
                  </a:lnTo>
                  <a:lnTo>
                    <a:pt x="247" y="8"/>
                  </a:lnTo>
                  <a:lnTo>
                    <a:pt x="254" y="11"/>
                  </a:lnTo>
                  <a:lnTo>
                    <a:pt x="263" y="14"/>
                  </a:lnTo>
                  <a:lnTo>
                    <a:pt x="270" y="19"/>
                  </a:lnTo>
                  <a:lnTo>
                    <a:pt x="278" y="24"/>
                  </a:lnTo>
                  <a:lnTo>
                    <a:pt x="284" y="29"/>
                  </a:lnTo>
                  <a:lnTo>
                    <a:pt x="291" y="36"/>
                  </a:lnTo>
                  <a:lnTo>
                    <a:pt x="297" y="42"/>
                  </a:lnTo>
                  <a:lnTo>
                    <a:pt x="303" y="50"/>
                  </a:lnTo>
                  <a:lnTo>
                    <a:pt x="308" y="58"/>
                  </a:lnTo>
                  <a:lnTo>
                    <a:pt x="314" y="68"/>
                  </a:lnTo>
                  <a:lnTo>
                    <a:pt x="318" y="78"/>
                  </a:lnTo>
                  <a:lnTo>
                    <a:pt x="322" y="88"/>
                  </a:lnTo>
                  <a:lnTo>
                    <a:pt x="326" y="99"/>
                  </a:lnTo>
                  <a:lnTo>
                    <a:pt x="333" y="124"/>
                  </a:lnTo>
                  <a:lnTo>
                    <a:pt x="338" y="153"/>
                  </a:lnTo>
                  <a:lnTo>
                    <a:pt x="343" y="185"/>
                  </a:lnTo>
                  <a:lnTo>
                    <a:pt x="346" y="220"/>
                  </a:lnTo>
                  <a:lnTo>
                    <a:pt x="347" y="260"/>
                  </a:lnTo>
                  <a:lnTo>
                    <a:pt x="348" y="304"/>
                  </a:lnTo>
                  <a:lnTo>
                    <a:pt x="347" y="347"/>
                  </a:lnTo>
                  <a:lnTo>
                    <a:pt x="345" y="387"/>
                  </a:lnTo>
                  <a:lnTo>
                    <a:pt x="343" y="423"/>
                  </a:lnTo>
                  <a:lnTo>
                    <a:pt x="338" y="455"/>
                  </a:lnTo>
                  <a:lnTo>
                    <a:pt x="333" y="483"/>
                  </a:lnTo>
                  <a:lnTo>
                    <a:pt x="325" y="509"/>
                  </a:lnTo>
                  <a:lnTo>
                    <a:pt x="321" y="521"/>
                  </a:lnTo>
                  <a:lnTo>
                    <a:pt x="317" y="532"/>
                  </a:lnTo>
                  <a:lnTo>
                    <a:pt x="312" y="543"/>
                  </a:lnTo>
                  <a:lnTo>
                    <a:pt x="307" y="552"/>
                  </a:lnTo>
                  <a:lnTo>
                    <a:pt x="302" y="561"/>
                  </a:lnTo>
                  <a:lnTo>
                    <a:pt x="296" y="570"/>
                  </a:lnTo>
                  <a:lnTo>
                    <a:pt x="290" y="577"/>
                  </a:lnTo>
                  <a:lnTo>
                    <a:pt x="283" y="584"/>
                  </a:lnTo>
                  <a:lnTo>
                    <a:pt x="277" y="590"/>
                  </a:lnTo>
                  <a:lnTo>
                    <a:pt x="269" y="595"/>
                  </a:lnTo>
                  <a:lnTo>
                    <a:pt x="262" y="601"/>
                  </a:lnTo>
                  <a:lnTo>
                    <a:pt x="253" y="605"/>
                  </a:lnTo>
                  <a:lnTo>
                    <a:pt x="246" y="608"/>
                  </a:lnTo>
                  <a:lnTo>
                    <a:pt x="236" y="612"/>
                  </a:lnTo>
                  <a:lnTo>
                    <a:pt x="227" y="615"/>
                  </a:lnTo>
                  <a:lnTo>
                    <a:pt x="218" y="617"/>
                  </a:lnTo>
                  <a:lnTo>
                    <a:pt x="196" y="620"/>
                  </a:lnTo>
                  <a:lnTo>
                    <a:pt x="174" y="622"/>
                  </a:lnTo>
                  <a:close/>
                  <a:moveTo>
                    <a:pt x="174" y="572"/>
                  </a:moveTo>
                  <a:lnTo>
                    <a:pt x="190" y="570"/>
                  </a:lnTo>
                  <a:lnTo>
                    <a:pt x="204" y="567"/>
                  </a:lnTo>
                  <a:lnTo>
                    <a:pt x="217" y="563"/>
                  </a:lnTo>
                  <a:lnTo>
                    <a:pt x="228" y="558"/>
                  </a:lnTo>
                  <a:lnTo>
                    <a:pt x="234" y="553"/>
                  </a:lnTo>
                  <a:lnTo>
                    <a:pt x="239" y="550"/>
                  </a:lnTo>
                  <a:lnTo>
                    <a:pt x="243" y="546"/>
                  </a:lnTo>
                  <a:lnTo>
                    <a:pt x="248" y="540"/>
                  </a:lnTo>
                  <a:lnTo>
                    <a:pt x="256" y="529"/>
                  </a:lnTo>
                  <a:lnTo>
                    <a:pt x="264" y="515"/>
                  </a:lnTo>
                  <a:lnTo>
                    <a:pt x="269" y="498"/>
                  </a:lnTo>
                  <a:lnTo>
                    <a:pt x="275" y="479"/>
                  </a:lnTo>
                  <a:lnTo>
                    <a:pt x="279" y="458"/>
                  </a:lnTo>
                  <a:lnTo>
                    <a:pt x="282" y="434"/>
                  </a:lnTo>
                  <a:lnTo>
                    <a:pt x="284" y="407"/>
                  </a:lnTo>
                  <a:lnTo>
                    <a:pt x="287" y="377"/>
                  </a:lnTo>
                  <a:lnTo>
                    <a:pt x="288" y="343"/>
                  </a:lnTo>
                  <a:lnTo>
                    <a:pt x="288" y="306"/>
                  </a:lnTo>
                  <a:lnTo>
                    <a:pt x="288" y="270"/>
                  </a:lnTo>
                  <a:lnTo>
                    <a:pt x="287" y="236"/>
                  </a:lnTo>
                  <a:lnTo>
                    <a:pt x="284" y="206"/>
                  </a:lnTo>
                  <a:lnTo>
                    <a:pt x="282" y="179"/>
                  </a:lnTo>
                  <a:lnTo>
                    <a:pt x="279" y="156"/>
                  </a:lnTo>
                  <a:lnTo>
                    <a:pt x="275" y="135"/>
                  </a:lnTo>
                  <a:lnTo>
                    <a:pt x="269" y="117"/>
                  </a:lnTo>
                  <a:lnTo>
                    <a:pt x="264" y="101"/>
                  </a:lnTo>
                  <a:lnTo>
                    <a:pt x="256" y="88"/>
                  </a:lnTo>
                  <a:lnTo>
                    <a:pt x="248" y="76"/>
                  </a:lnTo>
                  <a:lnTo>
                    <a:pt x="243" y="71"/>
                  </a:lnTo>
                  <a:lnTo>
                    <a:pt x="239" y="67"/>
                  </a:lnTo>
                  <a:lnTo>
                    <a:pt x="234" y="64"/>
                  </a:lnTo>
                  <a:lnTo>
                    <a:pt x="228" y="61"/>
                  </a:lnTo>
                  <a:lnTo>
                    <a:pt x="217" y="56"/>
                  </a:lnTo>
                  <a:lnTo>
                    <a:pt x="204" y="53"/>
                  </a:lnTo>
                  <a:lnTo>
                    <a:pt x="190" y="51"/>
                  </a:lnTo>
                  <a:lnTo>
                    <a:pt x="174" y="51"/>
                  </a:lnTo>
                  <a:lnTo>
                    <a:pt x="158" y="52"/>
                  </a:lnTo>
                  <a:lnTo>
                    <a:pt x="144" y="55"/>
                  </a:lnTo>
                  <a:lnTo>
                    <a:pt x="131" y="60"/>
                  </a:lnTo>
                  <a:lnTo>
                    <a:pt x="120" y="65"/>
                  </a:lnTo>
                  <a:lnTo>
                    <a:pt x="114" y="68"/>
                  </a:lnTo>
                  <a:lnTo>
                    <a:pt x="110" y="72"/>
                  </a:lnTo>
                  <a:lnTo>
                    <a:pt x="104" y="77"/>
                  </a:lnTo>
                  <a:lnTo>
                    <a:pt x="100" y="82"/>
                  </a:lnTo>
                  <a:lnTo>
                    <a:pt x="91" y="94"/>
                  </a:lnTo>
                  <a:lnTo>
                    <a:pt x="85" y="108"/>
                  </a:lnTo>
                  <a:lnTo>
                    <a:pt x="79" y="124"/>
                  </a:lnTo>
                  <a:lnTo>
                    <a:pt x="73" y="143"/>
                  </a:lnTo>
                  <a:lnTo>
                    <a:pt x="69" y="164"/>
                  </a:lnTo>
                  <a:lnTo>
                    <a:pt x="66" y="189"/>
                  </a:lnTo>
                  <a:lnTo>
                    <a:pt x="63" y="215"/>
                  </a:lnTo>
                  <a:lnTo>
                    <a:pt x="62" y="245"/>
                  </a:lnTo>
                  <a:lnTo>
                    <a:pt x="61" y="280"/>
                  </a:lnTo>
                  <a:lnTo>
                    <a:pt x="60" y="316"/>
                  </a:lnTo>
                  <a:lnTo>
                    <a:pt x="61" y="353"/>
                  </a:lnTo>
                  <a:lnTo>
                    <a:pt x="62" y="386"/>
                  </a:lnTo>
                  <a:lnTo>
                    <a:pt x="63" y="416"/>
                  </a:lnTo>
                  <a:lnTo>
                    <a:pt x="66" y="443"/>
                  </a:lnTo>
                  <a:lnTo>
                    <a:pt x="69" y="467"/>
                  </a:lnTo>
                  <a:lnTo>
                    <a:pt x="73" y="488"/>
                  </a:lnTo>
                  <a:lnTo>
                    <a:pt x="79" y="506"/>
                  </a:lnTo>
                  <a:lnTo>
                    <a:pt x="85" y="522"/>
                  </a:lnTo>
                  <a:lnTo>
                    <a:pt x="91" y="535"/>
                  </a:lnTo>
                  <a:lnTo>
                    <a:pt x="100" y="547"/>
                  </a:lnTo>
                  <a:lnTo>
                    <a:pt x="104" y="551"/>
                  </a:lnTo>
                  <a:lnTo>
                    <a:pt x="110" y="556"/>
                  </a:lnTo>
                  <a:lnTo>
                    <a:pt x="114" y="559"/>
                  </a:lnTo>
                  <a:lnTo>
                    <a:pt x="120" y="562"/>
                  </a:lnTo>
                  <a:lnTo>
                    <a:pt x="131" y="566"/>
                  </a:lnTo>
                  <a:lnTo>
                    <a:pt x="144" y="570"/>
                  </a:lnTo>
                  <a:lnTo>
                    <a:pt x="158" y="572"/>
                  </a:lnTo>
                  <a:lnTo>
                    <a:pt x="174" y="57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426">
              <a:extLst>
                <a:ext uri="{FF2B5EF4-FFF2-40B4-BE49-F238E27FC236}">
                  <a16:creationId xmlns:a16="http://schemas.microsoft.com/office/drawing/2014/main" id="{6618C394-4CCF-4922-AF2D-4DBA1E5589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1350" y="5122863"/>
              <a:ext cx="127000" cy="241300"/>
            </a:xfrm>
            <a:custGeom>
              <a:avLst/>
              <a:gdLst>
                <a:gd name="T0" fmla="*/ 0 w 320"/>
                <a:gd name="T1" fmla="*/ 13 h 609"/>
                <a:gd name="T2" fmla="*/ 320 w 320"/>
                <a:gd name="T3" fmla="*/ 0 h 609"/>
                <a:gd name="T4" fmla="*/ 320 w 320"/>
                <a:gd name="T5" fmla="*/ 51 h 609"/>
                <a:gd name="T6" fmla="*/ 189 w 320"/>
                <a:gd name="T7" fmla="*/ 57 h 609"/>
                <a:gd name="T8" fmla="*/ 189 w 320"/>
                <a:gd name="T9" fmla="*/ 606 h 609"/>
                <a:gd name="T10" fmla="*/ 131 w 320"/>
                <a:gd name="T11" fmla="*/ 609 h 609"/>
                <a:gd name="T12" fmla="*/ 131 w 320"/>
                <a:gd name="T13" fmla="*/ 60 h 609"/>
                <a:gd name="T14" fmla="*/ 0 w 320"/>
                <a:gd name="T15" fmla="*/ 65 h 609"/>
                <a:gd name="T16" fmla="*/ 0 w 320"/>
                <a:gd name="T17" fmla="*/ 13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" h="609">
                  <a:moveTo>
                    <a:pt x="0" y="13"/>
                  </a:moveTo>
                  <a:lnTo>
                    <a:pt x="320" y="0"/>
                  </a:lnTo>
                  <a:lnTo>
                    <a:pt x="320" y="51"/>
                  </a:lnTo>
                  <a:lnTo>
                    <a:pt x="189" y="57"/>
                  </a:lnTo>
                  <a:lnTo>
                    <a:pt x="189" y="606"/>
                  </a:lnTo>
                  <a:lnTo>
                    <a:pt x="131" y="609"/>
                  </a:lnTo>
                  <a:lnTo>
                    <a:pt x="131" y="60"/>
                  </a:lnTo>
                  <a:lnTo>
                    <a:pt x="0" y="6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427">
              <a:extLst>
                <a:ext uri="{FF2B5EF4-FFF2-40B4-BE49-F238E27FC236}">
                  <a16:creationId xmlns:a16="http://schemas.microsoft.com/office/drawing/2014/main" id="{D2AF45A1-FD33-415D-B387-C72561FC9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6138" y="5114925"/>
              <a:ext cx="127000" cy="241300"/>
            </a:xfrm>
            <a:custGeom>
              <a:avLst/>
              <a:gdLst>
                <a:gd name="T0" fmla="*/ 0 w 320"/>
                <a:gd name="T1" fmla="*/ 13 h 609"/>
                <a:gd name="T2" fmla="*/ 320 w 320"/>
                <a:gd name="T3" fmla="*/ 0 h 609"/>
                <a:gd name="T4" fmla="*/ 320 w 320"/>
                <a:gd name="T5" fmla="*/ 52 h 609"/>
                <a:gd name="T6" fmla="*/ 190 w 320"/>
                <a:gd name="T7" fmla="*/ 57 h 609"/>
                <a:gd name="T8" fmla="*/ 190 w 320"/>
                <a:gd name="T9" fmla="*/ 606 h 609"/>
                <a:gd name="T10" fmla="*/ 132 w 320"/>
                <a:gd name="T11" fmla="*/ 609 h 609"/>
                <a:gd name="T12" fmla="*/ 132 w 320"/>
                <a:gd name="T13" fmla="*/ 59 h 609"/>
                <a:gd name="T14" fmla="*/ 0 w 320"/>
                <a:gd name="T15" fmla="*/ 65 h 609"/>
                <a:gd name="T16" fmla="*/ 0 w 320"/>
                <a:gd name="T17" fmla="*/ 13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0" h="609">
                  <a:moveTo>
                    <a:pt x="0" y="13"/>
                  </a:moveTo>
                  <a:lnTo>
                    <a:pt x="320" y="0"/>
                  </a:lnTo>
                  <a:lnTo>
                    <a:pt x="320" y="52"/>
                  </a:lnTo>
                  <a:lnTo>
                    <a:pt x="190" y="57"/>
                  </a:lnTo>
                  <a:lnTo>
                    <a:pt x="190" y="606"/>
                  </a:lnTo>
                  <a:lnTo>
                    <a:pt x="132" y="609"/>
                  </a:lnTo>
                  <a:lnTo>
                    <a:pt x="132" y="59"/>
                  </a:lnTo>
                  <a:lnTo>
                    <a:pt x="0" y="6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428">
              <a:extLst>
                <a:ext uri="{FF2B5EF4-FFF2-40B4-BE49-F238E27FC236}">
                  <a16:creationId xmlns:a16="http://schemas.microsoft.com/office/drawing/2014/main" id="{8CFE5B7B-E5FC-4AED-99EE-CA2C8B5BB9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0600" y="5108575"/>
              <a:ext cx="128588" cy="244475"/>
            </a:xfrm>
            <a:custGeom>
              <a:avLst/>
              <a:gdLst>
                <a:gd name="T0" fmla="*/ 268 w 325"/>
                <a:gd name="T1" fmla="*/ 320 h 614"/>
                <a:gd name="T2" fmla="*/ 58 w 325"/>
                <a:gd name="T3" fmla="*/ 329 h 614"/>
                <a:gd name="T4" fmla="*/ 58 w 325"/>
                <a:gd name="T5" fmla="*/ 611 h 614"/>
                <a:gd name="T6" fmla="*/ 0 w 325"/>
                <a:gd name="T7" fmla="*/ 614 h 614"/>
                <a:gd name="T8" fmla="*/ 0 w 325"/>
                <a:gd name="T9" fmla="*/ 13 h 614"/>
                <a:gd name="T10" fmla="*/ 58 w 325"/>
                <a:gd name="T11" fmla="*/ 11 h 614"/>
                <a:gd name="T12" fmla="*/ 58 w 325"/>
                <a:gd name="T13" fmla="*/ 278 h 614"/>
                <a:gd name="T14" fmla="*/ 268 w 325"/>
                <a:gd name="T15" fmla="*/ 269 h 614"/>
                <a:gd name="T16" fmla="*/ 268 w 325"/>
                <a:gd name="T17" fmla="*/ 2 h 614"/>
                <a:gd name="T18" fmla="*/ 325 w 325"/>
                <a:gd name="T19" fmla="*/ 0 h 614"/>
                <a:gd name="T20" fmla="*/ 325 w 325"/>
                <a:gd name="T21" fmla="*/ 600 h 614"/>
                <a:gd name="T22" fmla="*/ 268 w 325"/>
                <a:gd name="T23" fmla="*/ 603 h 614"/>
                <a:gd name="T24" fmla="*/ 268 w 325"/>
                <a:gd name="T25" fmla="*/ 320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25" h="614">
                  <a:moveTo>
                    <a:pt x="268" y="320"/>
                  </a:moveTo>
                  <a:lnTo>
                    <a:pt x="58" y="329"/>
                  </a:lnTo>
                  <a:lnTo>
                    <a:pt x="58" y="611"/>
                  </a:lnTo>
                  <a:lnTo>
                    <a:pt x="0" y="614"/>
                  </a:lnTo>
                  <a:lnTo>
                    <a:pt x="0" y="13"/>
                  </a:lnTo>
                  <a:lnTo>
                    <a:pt x="58" y="11"/>
                  </a:lnTo>
                  <a:lnTo>
                    <a:pt x="58" y="278"/>
                  </a:lnTo>
                  <a:lnTo>
                    <a:pt x="268" y="269"/>
                  </a:lnTo>
                  <a:lnTo>
                    <a:pt x="268" y="2"/>
                  </a:lnTo>
                  <a:lnTo>
                    <a:pt x="325" y="0"/>
                  </a:lnTo>
                  <a:lnTo>
                    <a:pt x="325" y="600"/>
                  </a:lnTo>
                  <a:lnTo>
                    <a:pt x="268" y="603"/>
                  </a:lnTo>
                  <a:lnTo>
                    <a:pt x="268" y="32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Freeform 429">
              <a:extLst>
                <a:ext uri="{FF2B5EF4-FFF2-40B4-BE49-F238E27FC236}">
                  <a16:creationId xmlns:a16="http://schemas.microsoft.com/office/drawing/2014/main" id="{F67494C6-157A-4419-BBE6-3F8AC83C2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5225" y="5102225"/>
              <a:ext cx="100013" cy="242888"/>
            </a:xfrm>
            <a:custGeom>
              <a:avLst/>
              <a:gdLst>
                <a:gd name="T0" fmla="*/ 0 w 256"/>
                <a:gd name="T1" fmla="*/ 11 h 611"/>
                <a:gd name="T2" fmla="*/ 256 w 256"/>
                <a:gd name="T3" fmla="*/ 0 h 611"/>
                <a:gd name="T4" fmla="*/ 256 w 256"/>
                <a:gd name="T5" fmla="*/ 50 h 611"/>
                <a:gd name="T6" fmla="*/ 57 w 256"/>
                <a:gd name="T7" fmla="*/ 59 h 611"/>
                <a:gd name="T8" fmla="*/ 57 w 256"/>
                <a:gd name="T9" fmla="*/ 274 h 611"/>
                <a:gd name="T10" fmla="*/ 217 w 256"/>
                <a:gd name="T11" fmla="*/ 267 h 611"/>
                <a:gd name="T12" fmla="*/ 217 w 256"/>
                <a:gd name="T13" fmla="*/ 318 h 611"/>
                <a:gd name="T14" fmla="*/ 57 w 256"/>
                <a:gd name="T15" fmla="*/ 324 h 611"/>
                <a:gd name="T16" fmla="*/ 57 w 256"/>
                <a:gd name="T17" fmla="*/ 557 h 611"/>
                <a:gd name="T18" fmla="*/ 256 w 256"/>
                <a:gd name="T19" fmla="*/ 549 h 611"/>
                <a:gd name="T20" fmla="*/ 256 w 256"/>
                <a:gd name="T21" fmla="*/ 600 h 611"/>
                <a:gd name="T22" fmla="*/ 0 w 256"/>
                <a:gd name="T23" fmla="*/ 611 h 611"/>
                <a:gd name="T24" fmla="*/ 0 w 256"/>
                <a:gd name="T25" fmla="*/ 11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6" h="611">
                  <a:moveTo>
                    <a:pt x="0" y="11"/>
                  </a:moveTo>
                  <a:lnTo>
                    <a:pt x="256" y="0"/>
                  </a:lnTo>
                  <a:lnTo>
                    <a:pt x="256" y="50"/>
                  </a:lnTo>
                  <a:lnTo>
                    <a:pt x="57" y="59"/>
                  </a:lnTo>
                  <a:lnTo>
                    <a:pt x="57" y="274"/>
                  </a:lnTo>
                  <a:lnTo>
                    <a:pt x="217" y="267"/>
                  </a:lnTo>
                  <a:lnTo>
                    <a:pt x="217" y="318"/>
                  </a:lnTo>
                  <a:lnTo>
                    <a:pt x="57" y="324"/>
                  </a:lnTo>
                  <a:lnTo>
                    <a:pt x="57" y="557"/>
                  </a:lnTo>
                  <a:lnTo>
                    <a:pt x="256" y="549"/>
                  </a:lnTo>
                  <a:lnTo>
                    <a:pt x="256" y="600"/>
                  </a:lnTo>
                  <a:lnTo>
                    <a:pt x="0" y="6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430">
              <a:extLst>
                <a:ext uri="{FF2B5EF4-FFF2-40B4-BE49-F238E27FC236}">
                  <a16:creationId xmlns:a16="http://schemas.microsoft.com/office/drawing/2014/main" id="{5ED21ADD-C840-4DDC-B556-4C6DE25C3D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7475" y="5095875"/>
              <a:ext cx="98425" cy="239713"/>
            </a:xfrm>
            <a:custGeom>
              <a:avLst/>
              <a:gdLst>
                <a:gd name="T0" fmla="*/ 0 w 246"/>
                <a:gd name="T1" fmla="*/ 2 h 602"/>
                <a:gd name="T2" fmla="*/ 57 w 246"/>
                <a:gd name="T3" fmla="*/ 0 h 602"/>
                <a:gd name="T4" fmla="*/ 57 w 246"/>
                <a:gd name="T5" fmla="*/ 548 h 602"/>
                <a:gd name="T6" fmla="*/ 246 w 246"/>
                <a:gd name="T7" fmla="*/ 541 h 602"/>
                <a:gd name="T8" fmla="*/ 246 w 246"/>
                <a:gd name="T9" fmla="*/ 593 h 602"/>
                <a:gd name="T10" fmla="*/ 0 w 246"/>
                <a:gd name="T11" fmla="*/ 602 h 602"/>
                <a:gd name="T12" fmla="*/ 0 w 246"/>
                <a:gd name="T13" fmla="*/ 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602">
                  <a:moveTo>
                    <a:pt x="0" y="2"/>
                  </a:moveTo>
                  <a:lnTo>
                    <a:pt x="57" y="0"/>
                  </a:lnTo>
                  <a:lnTo>
                    <a:pt x="57" y="548"/>
                  </a:lnTo>
                  <a:lnTo>
                    <a:pt x="246" y="541"/>
                  </a:lnTo>
                  <a:lnTo>
                    <a:pt x="246" y="593"/>
                  </a:lnTo>
                  <a:lnTo>
                    <a:pt x="0" y="60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431">
              <a:extLst>
                <a:ext uri="{FF2B5EF4-FFF2-40B4-BE49-F238E27FC236}">
                  <a16:creationId xmlns:a16="http://schemas.microsoft.com/office/drawing/2014/main" id="{95F1C3F9-4587-45EF-A9BE-4F3B4AC733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4950" y="5091113"/>
              <a:ext cx="22225" cy="239713"/>
            </a:xfrm>
            <a:custGeom>
              <a:avLst/>
              <a:gdLst>
                <a:gd name="T0" fmla="*/ 0 w 57"/>
                <a:gd name="T1" fmla="*/ 3 h 603"/>
                <a:gd name="T2" fmla="*/ 57 w 57"/>
                <a:gd name="T3" fmla="*/ 0 h 603"/>
                <a:gd name="T4" fmla="*/ 57 w 57"/>
                <a:gd name="T5" fmla="*/ 600 h 603"/>
                <a:gd name="T6" fmla="*/ 0 w 57"/>
                <a:gd name="T7" fmla="*/ 603 h 603"/>
                <a:gd name="T8" fmla="*/ 0 w 57"/>
                <a:gd name="T9" fmla="*/ 3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03">
                  <a:moveTo>
                    <a:pt x="0" y="3"/>
                  </a:moveTo>
                  <a:lnTo>
                    <a:pt x="57" y="0"/>
                  </a:lnTo>
                  <a:lnTo>
                    <a:pt x="57" y="600"/>
                  </a:lnTo>
                  <a:lnTo>
                    <a:pt x="0" y="60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432">
              <a:extLst>
                <a:ext uri="{FF2B5EF4-FFF2-40B4-BE49-F238E27FC236}">
                  <a16:creationId xmlns:a16="http://schemas.microsoft.com/office/drawing/2014/main" id="{F43C8D97-67F0-4FF3-BFEE-1AB254C966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51625" y="5083175"/>
              <a:ext cx="160338" cy="244475"/>
            </a:xfrm>
            <a:custGeom>
              <a:avLst/>
              <a:gdLst>
                <a:gd name="T0" fmla="*/ 0 w 401"/>
                <a:gd name="T1" fmla="*/ 16 h 617"/>
                <a:gd name="T2" fmla="*/ 70 w 401"/>
                <a:gd name="T3" fmla="*/ 13 h 617"/>
                <a:gd name="T4" fmla="*/ 201 w 401"/>
                <a:gd name="T5" fmla="*/ 347 h 617"/>
                <a:gd name="T6" fmla="*/ 332 w 401"/>
                <a:gd name="T7" fmla="*/ 2 h 617"/>
                <a:gd name="T8" fmla="*/ 401 w 401"/>
                <a:gd name="T9" fmla="*/ 0 h 617"/>
                <a:gd name="T10" fmla="*/ 401 w 401"/>
                <a:gd name="T11" fmla="*/ 601 h 617"/>
                <a:gd name="T12" fmla="*/ 348 w 401"/>
                <a:gd name="T13" fmla="*/ 603 h 617"/>
                <a:gd name="T14" fmla="*/ 348 w 401"/>
                <a:gd name="T15" fmla="*/ 255 h 617"/>
                <a:gd name="T16" fmla="*/ 348 w 401"/>
                <a:gd name="T17" fmla="*/ 229 h 617"/>
                <a:gd name="T18" fmla="*/ 348 w 401"/>
                <a:gd name="T19" fmla="*/ 204 h 617"/>
                <a:gd name="T20" fmla="*/ 349 w 401"/>
                <a:gd name="T21" fmla="*/ 180 h 617"/>
                <a:gd name="T22" fmla="*/ 349 w 401"/>
                <a:gd name="T23" fmla="*/ 158 h 617"/>
                <a:gd name="T24" fmla="*/ 350 w 401"/>
                <a:gd name="T25" fmla="*/ 136 h 617"/>
                <a:gd name="T26" fmla="*/ 351 w 401"/>
                <a:gd name="T27" fmla="*/ 117 h 617"/>
                <a:gd name="T28" fmla="*/ 352 w 401"/>
                <a:gd name="T29" fmla="*/ 97 h 617"/>
                <a:gd name="T30" fmla="*/ 354 w 401"/>
                <a:gd name="T31" fmla="*/ 80 h 617"/>
                <a:gd name="T32" fmla="*/ 225 w 401"/>
                <a:gd name="T33" fmla="*/ 420 h 617"/>
                <a:gd name="T34" fmla="*/ 176 w 401"/>
                <a:gd name="T35" fmla="*/ 422 h 617"/>
                <a:gd name="T36" fmla="*/ 49 w 401"/>
                <a:gd name="T37" fmla="*/ 94 h 617"/>
                <a:gd name="T38" fmla="*/ 50 w 401"/>
                <a:gd name="T39" fmla="*/ 111 h 617"/>
                <a:gd name="T40" fmla="*/ 51 w 401"/>
                <a:gd name="T41" fmla="*/ 130 h 617"/>
                <a:gd name="T42" fmla="*/ 52 w 401"/>
                <a:gd name="T43" fmla="*/ 150 h 617"/>
                <a:gd name="T44" fmla="*/ 53 w 401"/>
                <a:gd name="T45" fmla="*/ 171 h 617"/>
                <a:gd name="T46" fmla="*/ 54 w 401"/>
                <a:gd name="T47" fmla="*/ 193 h 617"/>
                <a:gd name="T48" fmla="*/ 54 w 401"/>
                <a:gd name="T49" fmla="*/ 217 h 617"/>
                <a:gd name="T50" fmla="*/ 55 w 401"/>
                <a:gd name="T51" fmla="*/ 241 h 617"/>
                <a:gd name="T52" fmla="*/ 55 w 401"/>
                <a:gd name="T53" fmla="*/ 267 h 617"/>
                <a:gd name="T54" fmla="*/ 55 w 401"/>
                <a:gd name="T55" fmla="*/ 615 h 617"/>
                <a:gd name="T56" fmla="*/ 0 w 401"/>
                <a:gd name="T57" fmla="*/ 617 h 617"/>
                <a:gd name="T58" fmla="*/ 0 w 401"/>
                <a:gd name="T59" fmla="*/ 16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01" h="617">
                  <a:moveTo>
                    <a:pt x="0" y="16"/>
                  </a:moveTo>
                  <a:lnTo>
                    <a:pt x="70" y="13"/>
                  </a:lnTo>
                  <a:lnTo>
                    <a:pt x="201" y="347"/>
                  </a:lnTo>
                  <a:lnTo>
                    <a:pt x="332" y="2"/>
                  </a:lnTo>
                  <a:lnTo>
                    <a:pt x="401" y="0"/>
                  </a:lnTo>
                  <a:lnTo>
                    <a:pt x="401" y="601"/>
                  </a:lnTo>
                  <a:lnTo>
                    <a:pt x="348" y="603"/>
                  </a:lnTo>
                  <a:lnTo>
                    <a:pt x="348" y="255"/>
                  </a:lnTo>
                  <a:lnTo>
                    <a:pt x="348" y="229"/>
                  </a:lnTo>
                  <a:lnTo>
                    <a:pt x="348" y="204"/>
                  </a:lnTo>
                  <a:lnTo>
                    <a:pt x="349" y="180"/>
                  </a:lnTo>
                  <a:lnTo>
                    <a:pt x="349" y="158"/>
                  </a:lnTo>
                  <a:lnTo>
                    <a:pt x="350" y="136"/>
                  </a:lnTo>
                  <a:lnTo>
                    <a:pt x="351" y="117"/>
                  </a:lnTo>
                  <a:lnTo>
                    <a:pt x="352" y="97"/>
                  </a:lnTo>
                  <a:lnTo>
                    <a:pt x="354" y="80"/>
                  </a:lnTo>
                  <a:lnTo>
                    <a:pt x="225" y="420"/>
                  </a:lnTo>
                  <a:lnTo>
                    <a:pt x="176" y="422"/>
                  </a:lnTo>
                  <a:lnTo>
                    <a:pt x="49" y="94"/>
                  </a:lnTo>
                  <a:lnTo>
                    <a:pt x="50" y="111"/>
                  </a:lnTo>
                  <a:lnTo>
                    <a:pt x="51" y="130"/>
                  </a:lnTo>
                  <a:lnTo>
                    <a:pt x="52" y="150"/>
                  </a:lnTo>
                  <a:lnTo>
                    <a:pt x="53" y="171"/>
                  </a:lnTo>
                  <a:lnTo>
                    <a:pt x="54" y="193"/>
                  </a:lnTo>
                  <a:lnTo>
                    <a:pt x="54" y="217"/>
                  </a:lnTo>
                  <a:lnTo>
                    <a:pt x="55" y="241"/>
                  </a:lnTo>
                  <a:lnTo>
                    <a:pt x="55" y="267"/>
                  </a:lnTo>
                  <a:lnTo>
                    <a:pt x="55" y="615"/>
                  </a:lnTo>
                  <a:lnTo>
                    <a:pt x="0" y="617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Freeform 433">
              <a:extLst>
                <a:ext uri="{FF2B5EF4-FFF2-40B4-BE49-F238E27FC236}">
                  <a16:creationId xmlns:a16="http://schemas.microsoft.com/office/drawing/2014/main" id="{684FD91B-199A-4216-B726-6119E85F8B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6413" y="5080000"/>
              <a:ext cx="22225" cy="239713"/>
            </a:xfrm>
            <a:custGeom>
              <a:avLst/>
              <a:gdLst>
                <a:gd name="T0" fmla="*/ 0 w 57"/>
                <a:gd name="T1" fmla="*/ 2 h 602"/>
                <a:gd name="T2" fmla="*/ 57 w 57"/>
                <a:gd name="T3" fmla="*/ 0 h 602"/>
                <a:gd name="T4" fmla="*/ 57 w 57"/>
                <a:gd name="T5" fmla="*/ 600 h 602"/>
                <a:gd name="T6" fmla="*/ 0 w 57"/>
                <a:gd name="T7" fmla="*/ 602 h 602"/>
                <a:gd name="T8" fmla="*/ 0 w 57"/>
                <a:gd name="T9" fmla="*/ 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02">
                  <a:moveTo>
                    <a:pt x="0" y="2"/>
                  </a:moveTo>
                  <a:lnTo>
                    <a:pt x="57" y="0"/>
                  </a:lnTo>
                  <a:lnTo>
                    <a:pt x="57" y="600"/>
                  </a:lnTo>
                  <a:lnTo>
                    <a:pt x="0" y="602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Freeform 434">
              <a:extLst>
                <a:ext uri="{FF2B5EF4-FFF2-40B4-BE49-F238E27FC236}">
                  <a16:creationId xmlns:a16="http://schemas.microsoft.com/office/drawing/2014/main" id="{E023F449-8F94-499D-B3B5-6D4D7EC420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6100" y="5073650"/>
              <a:ext cx="127000" cy="241300"/>
            </a:xfrm>
            <a:custGeom>
              <a:avLst/>
              <a:gdLst>
                <a:gd name="T0" fmla="*/ 0 w 321"/>
                <a:gd name="T1" fmla="*/ 13 h 608"/>
                <a:gd name="T2" fmla="*/ 321 w 321"/>
                <a:gd name="T3" fmla="*/ 0 h 608"/>
                <a:gd name="T4" fmla="*/ 321 w 321"/>
                <a:gd name="T5" fmla="*/ 50 h 608"/>
                <a:gd name="T6" fmla="*/ 190 w 321"/>
                <a:gd name="T7" fmla="*/ 56 h 608"/>
                <a:gd name="T8" fmla="*/ 190 w 321"/>
                <a:gd name="T9" fmla="*/ 605 h 608"/>
                <a:gd name="T10" fmla="*/ 131 w 321"/>
                <a:gd name="T11" fmla="*/ 608 h 608"/>
                <a:gd name="T12" fmla="*/ 131 w 321"/>
                <a:gd name="T13" fmla="*/ 59 h 608"/>
                <a:gd name="T14" fmla="*/ 0 w 321"/>
                <a:gd name="T15" fmla="*/ 64 h 608"/>
                <a:gd name="T16" fmla="*/ 0 w 321"/>
                <a:gd name="T17" fmla="*/ 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1" h="608">
                  <a:moveTo>
                    <a:pt x="0" y="13"/>
                  </a:moveTo>
                  <a:lnTo>
                    <a:pt x="321" y="0"/>
                  </a:lnTo>
                  <a:lnTo>
                    <a:pt x="321" y="50"/>
                  </a:lnTo>
                  <a:lnTo>
                    <a:pt x="190" y="56"/>
                  </a:lnTo>
                  <a:lnTo>
                    <a:pt x="190" y="605"/>
                  </a:lnTo>
                  <a:lnTo>
                    <a:pt x="131" y="608"/>
                  </a:lnTo>
                  <a:lnTo>
                    <a:pt x="131" y="59"/>
                  </a:lnTo>
                  <a:lnTo>
                    <a:pt x="0" y="64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Freeform 435">
              <a:extLst>
                <a:ext uri="{FF2B5EF4-FFF2-40B4-BE49-F238E27FC236}">
                  <a16:creationId xmlns:a16="http://schemas.microsoft.com/office/drawing/2014/main" id="{55B6908D-CD13-4842-85EF-C289FDE251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53275" y="5062538"/>
              <a:ext cx="139700" cy="246063"/>
            </a:xfrm>
            <a:custGeom>
              <a:avLst/>
              <a:gdLst>
                <a:gd name="T0" fmla="*/ 130 w 348"/>
                <a:gd name="T1" fmla="*/ 621 h 622"/>
                <a:gd name="T2" fmla="*/ 102 w 348"/>
                <a:gd name="T3" fmla="*/ 615 h 622"/>
                <a:gd name="T4" fmla="*/ 78 w 348"/>
                <a:gd name="T5" fmla="*/ 604 h 622"/>
                <a:gd name="T6" fmla="*/ 57 w 348"/>
                <a:gd name="T7" fmla="*/ 587 h 622"/>
                <a:gd name="T8" fmla="*/ 40 w 348"/>
                <a:gd name="T9" fmla="*/ 564 h 622"/>
                <a:gd name="T10" fmla="*/ 26 w 348"/>
                <a:gd name="T11" fmla="*/ 534 h 622"/>
                <a:gd name="T12" fmla="*/ 10 w 348"/>
                <a:gd name="T13" fmla="*/ 469 h 622"/>
                <a:gd name="T14" fmla="*/ 1 w 348"/>
                <a:gd name="T15" fmla="*/ 363 h 622"/>
                <a:gd name="T16" fmla="*/ 3 w 348"/>
                <a:gd name="T17" fmla="*/ 235 h 622"/>
                <a:gd name="T18" fmla="*/ 16 w 348"/>
                <a:gd name="T19" fmla="*/ 139 h 622"/>
                <a:gd name="T20" fmla="*/ 31 w 348"/>
                <a:gd name="T21" fmla="*/ 91 h 622"/>
                <a:gd name="T22" fmla="*/ 46 w 348"/>
                <a:gd name="T23" fmla="*/ 62 h 622"/>
                <a:gd name="T24" fmla="*/ 65 w 348"/>
                <a:gd name="T25" fmla="*/ 39 h 622"/>
                <a:gd name="T26" fmla="*/ 86 w 348"/>
                <a:gd name="T27" fmla="*/ 23 h 622"/>
                <a:gd name="T28" fmla="*/ 112 w 348"/>
                <a:gd name="T29" fmla="*/ 11 h 622"/>
                <a:gd name="T30" fmla="*/ 152 w 348"/>
                <a:gd name="T31" fmla="*/ 2 h 622"/>
                <a:gd name="T32" fmla="*/ 218 w 348"/>
                <a:gd name="T33" fmla="*/ 1 h 622"/>
                <a:gd name="T34" fmla="*/ 246 w 348"/>
                <a:gd name="T35" fmla="*/ 8 h 622"/>
                <a:gd name="T36" fmla="*/ 270 w 348"/>
                <a:gd name="T37" fmla="*/ 19 h 622"/>
                <a:gd name="T38" fmla="*/ 291 w 348"/>
                <a:gd name="T39" fmla="*/ 36 h 622"/>
                <a:gd name="T40" fmla="*/ 308 w 348"/>
                <a:gd name="T41" fmla="*/ 59 h 622"/>
                <a:gd name="T42" fmla="*/ 322 w 348"/>
                <a:gd name="T43" fmla="*/ 89 h 622"/>
                <a:gd name="T44" fmla="*/ 338 w 348"/>
                <a:gd name="T45" fmla="*/ 153 h 622"/>
                <a:gd name="T46" fmla="*/ 347 w 348"/>
                <a:gd name="T47" fmla="*/ 260 h 622"/>
                <a:gd name="T48" fmla="*/ 345 w 348"/>
                <a:gd name="T49" fmla="*/ 387 h 622"/>
                <a:gd name="T50" fmla="*/ 333 w 348"/>
                <a:gd name="T51" fmla="*/ 484 h 622"/>
                <a:gd name="T52" fmla="*/ 317 w 348"/>
                <a:gd name="T53" fmla="*/ 533 h 622"/>
                <a:gd name="T54" fmla="*/ 302 w 348"/>
                <a:gd name="T55" fmla="*/ 561 h 622"/>
                <a:gd name="T56" fmla="*/ 283 w 348"/>
                <a:gd name="T57" fmla="*/ 584 h 622"/>
                <a:gd name="T58" fmla="*/ 262 w 348"/>
                <a:gd name="T59" fmla="*/ 601 h 622"/>
                <a:gd name="T60" fmla="*/ 236 w 348"/>
                <a:gd name="T61" fmla="*/ 612 h 622"/>
                <a:gd name="T62" fmla="*/ 196 w 348"/>
                <a:gd name="T63" fmla="*/ 620 h 622"/>
                <a:gd name="T64" fmla="*/ 190 w 348"/>
                <a:gd name="T65" fmla="*/ 571 h 622"/>
                <a:gd name="T66" fmla="*/ 228 w 348"/>
                <a:gd name="T67" fmla="*/ 558 h 622"/>
                <a:gd name="T68" fmla="*/ 244 w 348"/>
                <a:gd name="T69" fmla="*/ 546 h 622"/>
                <a:gd name="T70" fmla="*/ 263 w 348"/>
                <a:gd name="T71" fmla="*/ 515 h 622"/>
                <a:gd name="T72" fmla="*/ 279 w 348"/>
                <a:gd name="T73" fmla="*/ 459 h 622"/>
                <a:gd name="T74" fmla="*/ 287 w 348"/>
                <a:gd name="T75" fmla="*/ 377 h 622"/>
                <a:gd name="T76" fmla="*/ 288 w 348"/>
                <a:gd name="T77" fmla="*/ 270 h 622"/>
                <a:gd name="T78" fmla="*/ 282 w 348"/>
                <a:gd name="T79" fmla="*/ 179 h 622"/>
                <a:gd name="T80" fmla="*/ 269 w 348"/>
                <a:gd name="T81" fmla="*/ 117 h 622"/>
                <a:gd name="T82" fmla="*/ 248 w 348"/>
                <a:gd name="T83" fmla="*/ 76 h 622"/>
                <a:gd name="T84" fmla="*/ 234 w 348"/>
                <a:gd name="T85" fmla="*/ 64 h 622"/>
                <a:gd name="T86" fmla="*/ 204 w 348"/>
                <a:gd name="T87" fmla="*/ 53 h 622"/>
                <a:gd name="T88" fmla="*/ 158 w 348"/>
                <a:gd name="T89" fmla="*/ 53 h 622"/>
                <a:gd name="T90" fmla="*/ 120 w 348"/>
                <a:gd name="T91" fmla="*/ 65 h 622"/>
                <a:gd name="T92" fmla="*/ 104 w 348"/>
                <a:gd name="T93" fmla="*/ 77 h 622"/>
                <a:gd name="T94" fmla="*/ 85 w 348"/>
                <a:gd name="T95" fmla="*/ 108 h 622"/>
                <a:gd name="T96" fmla="*/ 69 w 348"/>
                <a:gd name="T97" fmla="*/ 164 h 622"/>
                <a:gd name="T98" fmla="*/ 61 w 348"/>
                <a:gd name="T99" fmla="*/ 246 h 622"/>
                <a:gd name="T100" fmla="*/ 60 w 348"/>
                <a:gd name="T101" fmla="*/ 353 h 622"/>
                <a:gd name="T102" fmla="*/ 66 w 348"/>
                <a:gd name="T103" fmla="*/ 443 h 622"/>
                <a:gd name="T104" fmla="*/ 79 w 348"/>
                <a:gd name="T105" fmla="*/ 506 h 622"/>
                <a:gd name="T106" fmla="*/ 100 w 348"/>
                <a:gd name="T107" fmla="*/ 547 h 622"/>
                <a:gd name="T108" fmla="*/ 114 w 348"/>
                <a:gd name="T109" fmla="*/ 559 h 622"/>
                <a:gd name="T110" fmla="*/ 144 w 348"/>
                <a:gd name="T111" fmla="*/ 570 h 6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8" h="622">
                  <a:moveTo>
                    <a:pt x="175" y="622"/>
                  </a:moveTo>
                  <a:lnTo>
                    <a:pt x="151" y="622"/>
                  </a:lnTo>
                  <a:lnTo>
                    <a:pt x="130" y="621"/>
                  </a:lnTo>
                  <a:lnTo>
                    <a:pt x="121" y="619"/>
                  </a:lnTo>
                  <a:lnTo>
                    <a:pt x="111" y="617"/>
                  </a:lnTo>
                  <a:lnTo>
                    <a:pt x="102" y="615"/>
                  </a:lnTo>
                  <a:lnTo>
                    <a:pt x="94" y="612"/>
                  </a:lnTo>
                  <a:lnTo>
                    <a:pt x="85" y="608"/>
                  </a:lnTo>
                  <a:lnTo>
                    <a:pt x="78" y="604"/>
                  </a:lnTo>
                  <a:lnTo>
                    <a:pt x="70" y="599"/>
                  </a:lnTo>
                  <a:lnTo>
                    <a:pt x="63" y="593"/>
                  </a:lnTo>
                  <a:lnTo>
                    <a:pt x="57" y="587"/>
                  </a:lnTo>
                  <a:lnTo>
                    <a:pt x="51" y="580"/>
                  </a:lnTo>
                  <a:lnTo>
                    <a:pt x="45" y="573"/>
                  </a:lnTo>
                  <a:lnTo>
                    <a:pt x="40" y="564"/>
                  </a:lnTo>
                  <a:lnTo>
                    <a:pt x="34" y="554"/>
                  </a:lnTo>
                  <a:lnTo>
                    <a:pt x="30" y="545"/>
                  </a:lnTo>
                  <a:lnTo>
                    <a:pt x="26" y="534"/>
                  </a:lnTo>
                  <a:lnTo>
                    <a:pt x="21" y="523"/>
                  </a:lnTo>
                  <a:lnTo>
                    <a:pt x="15" y="498"/>
                  </a:lnTo>
                  <a:lnTo>
                    <a:pt x="10" y="469"/>
                  </a:lnTo>
                  <a:lnTo>
                    <a:pt x="5" y="438"/>
                  </a:lnTo>
                  <a:lnTo>
                    <a:pt x="3" y="402"/>
                  </a:lnTo>
                  <a:lnTo>
                    <a:pt x="1" y="363"/>
                  </a:lnTo>
                  <a:lnTo>
                    <a:pt x="0" y="318"/>
                  </a:lnTo>
                  <a:lnTo>
                    <a:pt x="1" y="275"/>
                  </a:lnTo>
                  <a:lnTo>
                    <a:pt x="3" y="235"/>
                  </a:lnTo>
                  <a:lnTo>
                    <a:pt x="6" y="200"/>
                  </a:lnTo>
                  <a:lnTo>
                    <a:pt x="11" y="167"/>
                  </a:lnTo>
                  <a:lnTo>
                    <a:pt x="16" y="139"/>
                  </a:lnTo>
                  <a:lnTo>
                    <a:pt x="23" y="114"/>
                  </a:lnTo>
                  <a:lnTo>
                    <a:pt x="27" y="102"/>
                  </a:lnTo>
                  <a:lnTo>
                    <a:pt x="31" y="91"/>
                  </a:lnTo>
                  <a:lnTo>
                    <a:pt x="35" y="80"/>
                  </a:lnTo>
                  <a:lnTo>
                    <a:pt x="41" y="71"/>
                  </a:lnTo>
                  <a:lnTo>
                    <a:pt x="46" y="62"/>
                  </a:lnTo>
                  <a:lnTo>
                    <a:pt x="52" y="54"/>
                  </a:lnTo>
                  <a:lnTo>
                    <a:pt x="58" y="47"/>
                  </a:lnTo>
                  <a:lnTo>
                    <a:pt x="65" y="39"/>
                  </a:lnTo>
                  <a:lnTo>
                    <a:pt x="71" y="34"/>
                  </a:lnTo>
                  <a:lnTo>
                    <a:pt x="79" y="27"/>
                  </a:lnTo>
                  <a:lnTo>
                    <a:pt x="86" y="23"/>
                  </a:lnTo>
                  <a:lnTo>
                    <a:pt x="95" y="19"/>
                  </a:lnTo>
                  <a:lnTo>
                    <a:pt x="103" y="14"/>
                  </a:lnTo>
                  <a:lnTo>
                    <a:pt x="112" y="11"/>
                  </a:lnTo>
                  <a:lnTo>
                    <a:pt x="121" y="8"/>
                  </a:lnTo>
                  <a:lnTo>
                    <a:pt x="130" y="6"/>
                  </a:lnTo>
                  <a:lnTo>
                    <a:pt x="152" y="2"/>
                  </a:lnTo>
                  <a:lnTo>
                    <a:pt x="175" y="0"/>
                  </a:lnTo>
                  <a:lnTo>
                    <a:pt x="197" y="0"/>
                  </a:lnTo>
                  <a:lnTo>
                    <a:pt x="218" y="1"/>
                  </a:lnTo>
                  <a:lnTo>
                    <a:pt x="227" y="4"/>
                  </a:lnTo>
                  <a:lnTo>
                    <a:pt x="237" y="6"/>
                  </a:lnTo>
                  <a:lnTo>
                    <a:pt x="246" y="8"/>
                  </a:lnTo>
                  <a:lnTo>
                    <a:pt x="254" y="11"/>
                  </a:lnTo>
                  <a:lnTo>
                    <a:pt x="263" y="14"/>
                  </a:lnTo>
                  <a:lnTo>
                    <a:pt x="270" y="19"/>
                  </a:lnTo>
                  <a:lnTo>
                    <a:pt x="278" y="24"/>
                  </a:lnTo>
                  <a:lnTo>
                    <a:pt x="284" y="29"/>
                  </a:lnTo>
                  <a:lnTo>
                    <a:pt x="291" y="36"/>
                  </a:lnTo>
                  <a:lnTo>
                    <a:pt x="297" y="42"/>
                  </a:lnTo>
                  <a:lnTo>
                    <a:pt x="303" y="50"/>
                  </a:lnTo>
                  <a:lnTo>
                    <a:pt x="308" y="59"/>
                  </a:lnTo>
                  <a:lnTo>
                    <a:pt x="314" y="68"/>
                  </a:lnTo>
                  <a:lnTo>
                    <a:pt x="318" y="78"/>
                  </a:lnTo>
                  <a:lnTo>
                    <a:pt x="322" y="89"/>
                  </a:lnTo>
                  <a:lnTo>
                    <a:pt x="327" y="99"/>
                  </a:lnTo>
                  <a:lnTo>
                    <a:pt x="333" y="125"/>
                  </a:lnTo>
                  <a:lnTo>
                    <a:pt x="338" y="153"/>
                  </a:lnTo>
                  <a:lnTo>
                    <a:pt x="343" y="185"/>
                  </a:lnTo>
                  <a:lnTo>
                    <a:pt x="346" y="220"/>
                  </a:lnTo>
                  <a:lnTo>
                    <a:pt x="347" y="260"/>
                  </a:lnTo>
                  <a:lnTo>
                    <a:pt x="348" y="304"/>
                  </a:lnTo>
                  <a:lnTo>
                    <a:pt x="347" y="347"/>
                  </a:lnTo>
                  <a:lnTo>
                    <a:pt x="345" y="387"/>
                  </a:lnTo>
                  <a:lnTo>
                    <a:pt x="343" y="423"/>
                  </a:lnTo>
                  <a:lnTo>
                    <a:pt x="338" y="455"/>
                  </a:lnTo>
                  <a:lnTo>
                    <a:pt x="333" y="484"/>
                  </a:lnTo>
                  <a:lnTo>
                    <a:pt x="325" y="509"/>
                  </a:lnTo>
                  <a:lnTo>
                    <a:pt x="321" y="521"/>
                  </a:lnTo>
                  <a:lnTo>
                    <a:pt x="317" y="533"/>
                  </a:lnTo>
                  <a:lnTo>
                    <a:pt x="313" y="543"/>
                  </a:lnTo>
                  <a:lnTo>
                    <a:pt x="307" y="552"/>
                  </a:lnTo>
                  <a:lnTo>
                    <a:pt x="302" y="561"/>
                  </a:lnTo>
                  <a:lnTo>
                    <a:pt x="296" y="570"/>
                  </a:lnTo>
                  <a:lnTo>
                    <a:pt x="290" y="577"/>
                  </a:lnTo>
                  <a:lnTo>
                    <a:pt x="283" y="584"/>
                  </a:lnTo>
                  <a:lnTo>
                    <a:pt x="277" y="590"/>
                  </a:lnTo>
                  <a:lnTo>
                    <a:pt x="269" y="595"/>
                  </a:lnTo>
                  <a:lnTo>
                    <a:pt x="262" y="601"/>
                  </a:lnTo>
                  <a:lnTo>
                    <a:pt x="253" y="605"/>
                  </a:lnTo>
                  <a:lnTo>
                    <a:pt x="246" y="608"/>
                  </a:lnTo>
                  <a:lnTo>
                    <a:pt x="236" y="612"/>
                  </a:lnTo>
                  <a:lnTo>
                    <a:pt x="227" y="615"/>
                  </a:lnTo>
                  <a:lnTo>
                    <a:pt x="218" y="617"/>
                  </a:lnTo>
                  <a:lnTo>
                    <a:pt x="196" y="620"/>
                  </a:lnTo>
                  <a:lnTo>
                    <a:pt x="175" y="622"/>
                  </a:lnTo>
                  <a:close/>
                  <a:moveTo>
                    <a:pt x="175" y="572"/>
                  </a:moveTo>
                  <a:lnTo>
                    <a:pt x="190" y="571"/>
                  </a:lnTo>
                  <a:lnTo>
                    <a:pt x="204" y="567"/>
                  </a:lnTo>
                  <a:lnTo>
                    <a:pt x="217" y="563"/>
                  </a:lnTo>
                  <a:lnTo>
                    <a:pt x="228" y="558"/>
                  </a:lnTo>
                  <a:lnTo>
                    <a:pt x="234" y="554"/>
                  </a:lnTo>
                  <a:lnTo>
                    <a:pt x="239" y="550"/>
                  </a:lnTo>
                  <a:lnTo>
                    <a:pt x="244" y="546"/>
                  </a:lnTo>
                  <a:lnTo>
                    <a:pt x="248" y="540"/>
                  </a:lnTo>
                  <a:lnTo>
                    <a:pt x="256" y="529"/>
                  </a:lnTo>
                  <a:lnTo>
                    <a:pt x="263" y="515"/>
                  </a:lnTo>
                  <a:lnTo>
                    <a:pt x="269" y="498"/>
                  </a:lnTo>
                  <a:lnTo>
                    <a:pt x="275" y="480"/>
                  </a:lnTo>
                  <a:lnTo>
                    <a:pt x="279" y="459"/>
                  </a:lnTo>
                  <a:lnTo>
                    <a:pt x="282" y="434"/>
                  </a:lnTo>
                  <a:lnTo>
                    <a:pt x="284" y="407"/>
                  </a:lnTo>
                  <a:lnTo>
                    <a:pt x="287" y="377"/>
                  </a:lnTo>
                  <a:lnTo>
                    <a:pt x="288" y="343"/>
                  </a:lnTo>
                  <a:lnTo>
                    <a:pt x="288" y="307"/>
                  </a:lnTo>
                  <a:lnTo>
                    <a:pt x="288" y="270"/>
                  </a:lnTo>
                  <a:lnTo>
                    <a:pt x="287" y="236"/>
                  </a:lnTo>
                  <a:lnTo>
                    <a:pt x="284" y="206"/>
                  </a:lnTo>
                  <a:lnTo>
                    <a:pt x="282" y="179"/>
                  </a:lnTo>
                  <a:lnTo>
                    <a:pt x="279" y="156"/>
                  </a:lnTo>
                  <a:lnTo>
                    <a:pt x="275" y="135"/>
                  </a:lnTo>
                  <a:lnTo>
                    <a:pt x="269" y="117"/>
                  </a:lnTo>
                  <a:lnTo>
                    <a:pt x="263" y="101"/>
                  </a:lnTo>
                  <a:lnTo>
                    <a:pt x="256" y="88"/>
                  </a:lnTo>
                  <a:lnTo>
                    <a:pt x="248" y="76"/>
                  </a:lnTo>
                  <a:lnTo>
                    <a:pt x="244" y="71"/>
                  </a:lnTo>
                  <a:lnTo>
                    <a:pt x="239" y="67"/>
                  </a:lnTo>
                  <a:lnTo>
                    <a:pt x="234" y="64"/>
                  </a:lnTo>
                  <a:lnTo>
                    <a:pt x="228" y="61"/>
                  </a:lnTo>
                  <a:lnTo>
                    <a:pt x="217" y="56"/>
                  </a:lnTo>
                  <a:lnTo>
                    <a:pt x="204" y="53"/>
                  </a:lnTo>
                  <a:lnTo>
                    <a:pt x="190" y="51"/>
                  </a:lnTo>
                  <a:lnTo>
                    <a:pt x="175" y="51"/>
                  </a:lnTo>
                  <a:lnTo>
                    <a:pt x="158" y="53"/>
                  </a:lnTo>
                  <a:lnTo>
                    <a:pt x="144" y="55"/>
                  </a:lnTo>
                  <a:lnTo>
                    <a:pt x="131" y="60"/>
                  </a:lnTo>
                  <a:lnTo>
                    <a:pt x="120" y="65"/>
                  </a:lnTo>
                  <a:lnTo>
                    <a:pt x="114" y="68"/>
                  </a:lnTo>
                  <a:lnTo>
                    <a:pt x="109" y="73"/>
                  </a:lnTo>
                  <a:lnTo>
                    <a:pt x="104" y="77"/>
                  </a:lnTo>
                  <a:lnTo>
                    <a:pt x="100" y="82"/>
                  </a:lnTo>
                  <a:lnTo>
                    <a:pt x="92" y="94"/>
                  </a:lnTo>
                  <a:lnTo>
                    <a:pt x="85" y="108"/>
                  </a:lnTo>
                  <a:lnTo>
                    <a:pt x="79" y="124"/>
                  </a:lnTo>
                  <a:lnTo>
                    <a:pt x="73" y="144"/>
                  </a:lnTo>
                  <a:lnTo>
                    <a:pt x="69" y="164"/>
                  </a:lnTo>
                  <a:lnTo>
                    <a:pt x="66" y="189"/>
                  </a:lnTo>
                  <a:lnTo>
                    <a:pt x="63" y="216"/>
                  </a:lnTo>
                  <a:lnTo>
                    <a:pt x="61" y="246"/>
                  </a:lnTo>
                  <a:lnTo>
                    <a:pt x="60" y="280"/>
                  </a:lnTo>
                  <a:lnTo>
                    <a:pt x="60" y="316"/>
                  </a:lnTo>
                  <a:lnTo>
                    <a:pt x="60" y="353"/>
                  </a:lnTo>
                  <a:lnTo>
                    <a:pt x="61" y="386"/>
                  </a:lnTo>
                  <a:lnTo>
                    <a:pt x="63" y="416"/>
                  </a:lnTo>
                  <a:lnTo>
                    <a:pt x="66" y="443"/>
                  </a:lnTo>
                  <a:lnTo>
                    <a:pt x="69" y="467"/>
                  </a:lnTo>
                  <a:lnTo>
                    <a:pt x="73" y="488"/>
                  </a:lnTo>
                  <a:lnTo>
                    <a:pt x="79" y="506"/>
                  </a:lnTo>
                  <a:lnTo>
                    <a:pt x="85" y="522"/>
                  </a:lnTo>
                  <a:lnTo>
                    <a:pt x="92" y="535"/>
                  </a:lnTo>
                  <a:lnTo>
                    <a:pt x="100" y="547"/>
                  </a:lnTo>
                  <a:lnTo>
                    <a:pt x="104" y="551"/>
                  </a:lnTo>
                  <a:lnTo>
                    <a:pt x="109" y="556"/>
                  </a:lnTo>
                  <a:lnTo>
                    <a:pt x="114" y="559"/>
                  </a:lnTo>
                  <a:lnTo>
                    <a:pt x="120" y="562"/>
                  </a:lnTo>
                  <a:lnTo>
                    <a:pt x="131" y="566"/>
                  </a:lnTo>
                  <a:lnTo>
                    <a:pt x="144" y="570"/>
                  </a:lnTo>
                  <a:lnTo>
                    <a:pt x="158" y="572"/>
                  </a:lnTo>
                  <a:lnTo>
                    <a:pt x="175" y="57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Freeform 436">
              <a:extLst>
                <a:ext uri="{FF2B5EF4-FFF2-40B4-BE49-F238E27FC236}">
                  <a16:creationId xmlns:a16="http://schemas.microsoft.com/office/drawing/2014/main" id="{82C6D827-222F-483A-A3E6-38CE3C6930F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24725" y="5056188"/>
              <a:ext cx="130175" cy="246063"/>
            </a:xfrm>
            <a:custGeom>
              <a:avLst/>
              <a:gdLst>
                <a:gd name="T0" fmla="*/ 143 w 327"/>
                <a:gd name="T1" fmla="*/ 619 h 619"/>
                <a:gd name="T2" fmla="*/ 107 w 327"/>
                <a:gd name="T3" fmla="*/ 616 h 619"/>
                <a:gd name="T4" fmla="*/ 77 w 327"/>
                <a:gd name="T5" fmla="*/ 607 h 619"/>
                <a:gd name="T6" fmla="*/ 51 w 327"/>
                <a:gd name="T7" fmla="*/ 592 h 619"/>
                <a:gd name="T8" fmla="*/ 30 w 327"/>
                <a:gd name="T9" fmla="*/ 571 h 619"/>
                <a:gd name="T10" fmla="*/ 15 w 327"/>
                <a:gd name="T11" fmla="*/ 543 h 619"/>
                <a:gd name="T12" fmla="*/ 5 w 327"/>
                <a:gd name="T13" fmla="*/ 507 h 619"/>
                <a:gd name="T14" fmla="*/ 0 w 327"/>
                <a:gd name="T15" fmla="*/ 463 h 619"/>
                <a:gd name="T16" fmla="*/ 0 w 327"/>
                <a:gd name="T17" fmla="*/ 14 h 619"/>
                <a:gd name="T18" fmla="*/ 57 w 327"/>
                <a:gd name="T19" fmla="*/ 432 h 619"/>
                <a:gd name="T20" fmla="*/ 58 w 327"/>
                <a:gd name="T21" fmla="*/ 468 h 619"/>
                <a:gd name="T22" fmla="*/ 63 w 327"/>
                <a:gd name="T23" fmla="*/ 498 h 619"/>
                <a:gd name="T24" fmla="*/ 70 w 327"/>
                <a:gd name="T25" fmla="*/ 522 h 619"/>
                <a:gd name="T26" fmla="*/ 82 w 327"/>
                <a:gd name="T27" fmla="*/ 542 h 619"/>
                <a:gd name="T28" fmla="*/ 96 w 327"/>
                <a:gd name="T29" fmla="*/ 554 h 619"/>
                <a:gd name="T30" fmla="*/ 114 w 327"/>
                <a:gd name="T31" fmla="*/ 563 h 619"/>
                <a:gd name="T32" fmla="*/ 137 w 327"/>
                <a:gd name="T33" fmla="*/ 567 h 619"/>
                <a:gd name="T34" fmla="*/ 163 w 327"/>
                <a:gd name="T35" fmla="*/ 568 h 619"/>
                <a:gd name="T36" fmla="*/ 189 w 327"/>
                <a:gd name="T37" fmla="*/ 565 h 619"/>
                <a:gd name="T38" fmla="*/ 211 w 327"/>
                <a:gd name="T39" fmla="*/ 559 h 619"/>
                <a:gd name="T40" fmla="*/ 230 w 327"/>
                <a:gd name="T41" fmla="*/ 549 h 619"/>
                <a:gd name="T42" fmla="*/ 245 w 327"/>
                <a:gd name="T43" fmla="*/ 534 h 619"/>
                <a:gd name="T44" fmla="*/ 256 w 327"/>
                <a:gd name="T45" fmla="*/ 515 h 619"/>
                <a:gd name="T46" fmla="*/ 263 w 327"/>
                <a:gd name="T47" fmla="*/ 490 h 619"/>
                <a:gd name="T48" fmla="*/ 267 w 327"/>
                <a:gd name="T49" fmla="*/ 460 h 619"/>
                <a:gd name="T50" fmla="*/ 270 w 327"/>
                <a:gd name="T51" fmla="*/ 422 h 619"/>
                <a:gd name="T52" fmla="*/ 327 w 327"/>
                <a:gd name="T53" fmla="*/ 0 h 619"/>
                <a:gd name="T54" fmla="*/ 326 w 327"/>
                <a:gd name="T55" fmla="*/ 449 h 619"/>
                <a:gd name="T56" fmla="*/ 321 w 327"/>
                <a:gd name="T57" fmla="*/ 493 h 619"/>
                <a:gd name="T58" fmla="*/ 311 w 327"/>
                <a:gd name="T59" fmla="*/ 529 h 619"/>
                <a:gd name="T60" fmla="*/ 295 w 327"/>
                <a:gd name="T61" fmla="*/ 559 h 619"/>
                <a:gd name="T62" fmla="*/ 275 w 327"/>
                <a:gd name="T63" fmla="*/ 582 h 619"/>
                <a:gd name="T64" fmla="*/ 249 w 327"/>
                <a:gd name="T65" fmla="*/ 600 h 619"/>
                <a:gd name="T66" fmla="*/ 219 w 327"/>
                <a:gd name="T67" fmla="*/ 611 h 619"/>
                <a:gd name="T68" fmla="*/ 182 w 327"/>
                <a:gd name="T69" fmla="*/ 618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7" h="619">
                  <a:moveTo>
                    <a:pt x="163" y="619"/>
                  </a:moveTo>
                  <a:lnTo>
                    <a:pt x="143" y="619"/>
                  </a:lnTo>
                  <a:lnTo>
                    <a:pt x="124" y="618"/>
                  </a:lnTo>
                  <a:lnTo>
                    <a:pt x="107" y="616"/>
                  </a:lnTo>
                  <a:lnTo>
                    <a:pt x="91" y="613"/>
                  </a:lnTo>
                  <a:lnTo>
                    <a:pt x="77" y="607"/>
                  </a:lnTo>
                  <a:lnTo>
                    <a:pt x="63" y="601"/>
                  </a:lnTo>
                  <a:lnTo>
                    <a:pt x="51" y="592"/>
                  </a:lnTo>
                  <a:lnTo>
                    <a:pt x="40" y="582"/>
                  </a:lnTo>
                  <a:lnTo>
                    <a:pt x="30" y="571"/>
                  </a:lnTo>
                  <a:lnTo>
                    <a:pt x="22" y="558"/>
                  </a:lnTo>
                  <a:lnTo>
                    <a:pt x="15" y="543"/>
                  </a:lnTo>
                  <a:lnTo>
                    <a:pt x="10" y="525"/>
                  </a:lnTo>
                  <a:lnTo>
                    <a:pt x="5" y="507"/>
                  </a:lnTo>
                  <a:lnTo>
                    <a:pt x="2" y="485"/>
                  </a:lnTo>
                  <a:lnTo>
                    <a:pt x="0" y="463"/>
                  </a:lnTo>
                  <a:lnTo>
                    <a:pt x="0" y="438"/>
                  </a:lnTo>
                  <a:lnTo>
                    <a:pt x="0" y="14"/>
                  </a:lnTo>
                  <a:lnTo>
                    <a:pt x="57" y="11"/>
                  </a:lnTo>
                  <a:lnTo>
                    <a:pt x="57" y="432"/>
                  </a:lnTo>
                  <a:lnTo>
                    <a:pt x="57" y="450"/>
                  </a:lnTo>
                  <a:lnTo>
                    <a:pt x="58" y="468"/>
                  </a:lnTo>
                  <a:lnTo>
                    <a:pt x="60" y="483"/>
                  </a:lnTo>
                  <a:lnTo>
                    <a:pt x="63" y="498"/>
                  </a:lnTo>
                  <a:lnTo>
                    <a:pt x="66" y="511"/>
                  </a:lnTo>
                  <a:lnTo>
                    <a:pt x="70" y="522"/>
                  </a:lnTo>
                  <a:lnTo>
                    <a:pt x="76" y="532"/>
                  </a:lnTo>
                  <a:lnTo>
                    <a:pt x="82" y="542"/>
                  </a:lnTo>
                  <a:lnTo>
                    <a:pt x="88" y="548"/>
                  </a:lnTo>
                  <a:lnTo>
                    <a:pt x="96" y="554"/>
                  </a:lnTo>
                  <a:lnTo>
                    <a:pt x="106" y="560"/>
                  </a:lnTo>
                  <a:lnTo>
                    <a:pt x="114" y="563"/>
                  </a:lnTo>
                  <a:lnTo>
                    <a:pt x="125" y="565"/>
                  </a:lnTo>
                  <a:lnTo>
                    <a:pt x="137" y="567"/>
                  </a:lnTo>
                  <a:lnTo>
                    <a:pt x="150" y="568"/>
                  </a:lnTo>
                  <a:lnTo>
                    <a:pt x="163" y="568"/>
                  </a:lnTo>
                  <a:lnTo>
                    <a:pt x="177" y="567"/>
                  </a:lnTo>
                  <a:lnTo>
                    <a:pt x="189" y="565"/>
                  </a:lnTo>
                  <a:lnTo>
                    <a:pt x="201" y="563"/>
                  </a:lnTo>
                  <a:lnTo>
                    <a:pt x="211" y="559"/>
                  </a:lnTo>
                  <a:lnTo>
                    <a:pt x="221" y="554"/>
                  </a:lnTo>
                  <a:lnTo>
                    <a:pt x="230" y="549"/>
                  </a:lnTo>
                  <a:lnTo>
                    <a:pt x="237" y="543"/>
                  </a:lnTo>
                  <a:lnTo>
                    <a:pt x="245" y="534"/>
                  </a:lnTo>
                  <a:lnTo>
                    <a:pt x="250" y="525"/>
                  </a:lnTo>
                  <a:lnTo>
                    <a:pt x="256" y="515"/>
                  </a:lnTo>
                  <a:lnTo>
                    <a:pt x="260" y="503"/>
                  </a:lnTo>
                  <a:lnTo>
                    <a:pt x="263" y="490"/>
                  </a:lnTo>
                  <a:lnTo>
                    <a:pt x="266" y="476"/>
                  </a:lnTo>
                  <a:lnTo>
                    <a:pt x="267" y="460"/>
                  </a:lnTo>
                  <a:lnTo>
                    <a:pt x="269" y="441"/>
                  </a:lnTo>
                  <a:lnTo>
                    <a:pt x="270" y="422"/>
                  </a:lnTo>
                  <a:lnTo>
                    <a:pt x="270" y="2"/>
                  </a:lnTo>
                  <a:lnTo>
                    <a:pt x="327" y="0"/>
                  </a:lnTo>
                  <a:lnTo>
                    <a:pt x="327" y="425"/>
                  </a:lnTo>
                  <a:lnTo>
                    <a:pt x="326" y="449"/>
                  </a:lnTo>
                  <a:lnTo>
                    <a:pt x="325" y="471"/>
                  </a:lnTo>
                  <a:lnTo>
                    <a:pt x="321" y="493"/>
                  </a:lnTo>
                  <a:lnTo>
                    <a:pt x="316" y="511"/>
                  </a:lnTo>
                  <a:lnTo>
                    <a:pt x="311" y="529"/>
                  </a:lnTo>
                  <a:lnTo>
                    <a:pt x="304" y="545"/>
                  </a:lnTo>
                  <a:lnTo>
                    <a:pt x="295" y="559"/>
                  </a:lnTo>
                  <a:lnTo>
                    <a:pt x="286" y="572"/>
                  </a:lnTo>
                  <a:lnTo>
                    <a:pt x="275" y="582"/>
                  </a:lnTo>
                  <a:lnTo>
                    <a:pt x="263" y="591"/>
                  </a:lnTo>
                  <a:lnTo>
                    <a:pt x="249" y="600"/>
                  </a:lnTo>
                  <a:lnTo>
                    <a:pt x="234" y="606"/>
                  </a:lnTo>
                  <a:lnTo>
                    <a:pt x="219" y="611"/>
                  </a:lnTo>
                  <a:lnTo>
                    <a:pt x="202" y="615"/>
                  </a:lnTo>
                  <a:lnTo>
                    <a:pt x="182" y="618"/>
                  </a:lnTo>
                  <a:lnTo>
                    <a:pt x="163" y="619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437">
              <a:extLst>
                <a:ext uri="{FF2B5EF4-FFF2-40B4-BE49-F238E27FC236}">
                  <a16:creationId xmlns:a16="http://schemas.microsoft.com/office/drawing/2014/main" id="{E5000DEC-47D5-425F-9510-120721C1C54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97763" y="5053013"/>
              <a:ext cx="127000" cy="239713"/>
            </a:xfrm>
            <a:custGeom>
              <a:avLst/>
              <a:gdLst>
                <a:gd name="T0" fmla="*/ 114 w 320"/>
                <a:gd name="T1" fmla="*/ 0 h 606"/>
                <a:gd name="T2" fmla="*/ 155 w 320"/>
                <a:gd name="T3" fmla="*/ 1 h 606"/>
                <a:gd name="T4" fmla="*/ 191 w 320"/>
                <a:gd name="T5" fmla="*/ 5 h 606"/>
                <a:gd name="T6" fmla="*/ 224 w 320"/>
                <a:gd name="T7" fmla="*/ 15 h 606"/>
                <a:gd name="T8" fmla="*/ 251 w 320"/>
                <a:gd name="T9" fmla="*/ 31 h 606"/>
                <a:gd name="T10" fmla="*/ 263 w 320"/>
                <a:gd name="T11" fmla="*/ 41 h 606"/>
                <a:gd name="T12" fmla="*/ 273 w 320"/>
                <a:gd name="T13" fmla="*/ 52 h 606"/>
                <a:gd name="T14" fmla="*/ 290 w 320"/>
                <a:gd name="T15" fmla="*/ 82 h 606"/>
                <a:gd name="T16" fmla="*/ 295 w 320"/>
                <a:gd name="T17" fmla="*/ 99 h 606"/>
                <a:gd name="T18" fmla="*/ 299 w 320"/>
                <a:gd name="T19" fmla="*/ 118 h 606"/>
                <a:gd name="T20" fmla="*/ 302 w 320"/>
                <a:gd name="T21" fmla="*/ 163 h 606"/>
                <a:gd name="T22" fmla="*/ 300 w 320"/>
                <a:gd name="T23" fmla="*/ 201 h 606"/>
                <a:gd name="T24" fmla="*/ 293 w 320"/>
                <a:gd name="T25" fmla="*/ 234 h 606"/>
                <a:gd name="T26" fmla="*/ 282 w 320"/>
                <a:gd name="T27" fmla="*/ 259 h 606"/>
                <a:gd name="T28" fmla="*/ 268 w 320"/>
                <a:gd name="T29" fmla="*/ 281 h 606"/>
                <a:gd name="T30" fmla="*/ 251 w 320"/>
                <a:gd name="T31" fmla="*/ 298 h 606"/>
                <a:gd name="T32" fmla="*/ 231 w 320"/>
                <a:gd name="T33" fmla="*/ 312 h 606"/>
                <a:gd name="T34" fmla="*/ 211 w 320"/>
                <a:gd name="T35" fmla="*/ 323 h 606"/>
                <a:gd name="T36" fmla="*/ 189 w 320"/>
                <a:gd name="T37" fmla="*/ 331 h 606"/>
                <a:gd name="T38" fmla="*/ 255 w 320"/>
                <a:gd name="T39" fmla="*/ 595 h 606"/>
                <a:gd name="T40" fmla="*/ 57 w 320"/>
                <a:gd name="T41" fmla="*/ 346 h 606"/>
                <a:gd name="T42" fmla="*/ 0 w 320"/>
                <a:gd name="T43" fmla="*/ 606 h 606"/>
                <a:gd name="T44" fmla="*/ 57 w 320"/>
                <a:gd name="T45" fmla="*/ 53 h 606"/>
                <a:gd name="T46" fmla="*/ 107 w 320"/>
                <a:gd name="T47" fmla="*/ 293 h 606"/>
                <a:gd name="T48" fmla="*/ 136 w 320"/>
                <a:gd name="T49" fmla="*/ 291 h 606"/>
                <a:gd name="T50" fmla="*/ 163 w 320"/>
                <a:gd name="T51" fmla="*/ 286 h 606"/>
                <a:gd name="T52" fmla="*/ 186 w 320"/>
                <a:gd name="T53" fmla="*/ 279 h 606"/>
                <a:gd name="T54" fmla="*/ 205 w 320"/>
                <a:gd name="T55" fmla="*/ 267 h 606"/>
                <a:gd name="T56" fmla="*/ 222 w 320"/>
                <a:gd name="T57" fmla="*/ 251 h 606"/>
                <a:gd name="T58" fmla="*/ 232 w 320"/>
                <a:gd name="T59" fmla="*/ 229 h 606"/>
                <a:gd name="T60" fmla="*/ 240 w 320"/>
                <a:gd name="T61" fmla="*/ 201 h 606"/>
                <a:gd name="T62" fmla="*/ 242 w 320"/>
                <a:gd name="T63" fmla="*/ 167 h 606"/>
                <a:gd name="T64" fmla="*/ 240 w 320"/>
                <a:gd name="T65" fmla="*/ 131 h 606"/>
                <a:gd name="T66" fmla="*/ 232 w 320"/>
                <a:gd name="T67" fmla="*/ 104 h 606"/>
                <a:gd name="T68" fmla="*/ 222 w 320"/>
                <a:gd name="T69" fmla="*/ 84 h 606"/>
                <a:gd name="T70" fmla="*/ 205 w 320"/>
                <a:gd name="T71" fmla="*/ 69 h 606"/>
                <a:gd name="T72" fmla="*/ 186 w 320"/>
                <a:gd name="T73" fmla="*/ 59 h 606"/>
                <a:gd name="T74" fmla="*/ 163 w 320"/>
                <a:gd name="T75" fmla="*/ 53 h 606"/>
                <a:gd name="T76" fmla="*/ 136 w 320"/>
                <a:gd name="T77" fmla="*/ 51 h 606"/>
                <a:gd name="T78" fmla="*/ 107 w 320"/>
                <a:gd name="T79" fmla="*/ 51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20" h="606">
                  <a:moveTo>
                    <a:pt x="0" y="5"/>
                  </a:moveTo>
                  <a:lnTo>
                    <a:pt x="114" y="0"/>
                  </a:lnTo>
                  <a:lnTo>
                    <a:pt x="135" y="0"/>
                  </a:lnTo>
                  <a:lnTo>
                    <a:pt x="155" y="1"/>
                  </a:lnTo>
                  <a:lnTo>
                    <a:pt x="173" y="2"/>
                  </a:lnTo>
                  <a:lnTo>
                    <a:pt x="191" y="5"/>
                  </a:lnTo>
                  <a:lnTo>
                    <a:pt x="209" y="9"/>
                  </a:lnTo>
                  <a:lnTo>
                    <a:pt x="224" y="15"/>
                  </a:lnTo>
                  <a:lnTo>
                    <a:pt x="238" y="22"/>
                  </a:lnTo>
                  <a:lnTo>
                    <a:pt x="251" y="31"/>
                  </a:lnTo>
                  <a:lnTo>
                    <a:pt x="257" y="35"/>
                  </a:lnTo>
                  <a:lnTo>
                    <a:pt x="263" y="41"/>
                  </a:lnTo>
                  <a:lnTo>
                    <a:pt x="268" y="46"/>
                  </a:lnTo>
                  <a:lnTo>
                    <a:pt x="273" y="52"/>
                  </a:lnTo>
                  <a:lnTo>
                    <a:pt x="282" y="66"/>
                  </a:lnTo>
                  <a:lnTo>
                    <a:pt x="290" y="82"/>
                  </a:lnTo>
                  <a:lnTo>
                    <a:pt x="293" y="90"/>
                  </a:lnTo>
                  <a:lnTo>
                    <a:pt x="295" y="99"/>
                  </a:lnTo>
                  <a:lnTo>
                    <a:pt x="297" y="108"/>
                  </a:lnTo>
                  <a:lnTo>
                    <a:pt x="299" y="118"/>
                  </a:lnTo>
                  <a:lnTo>
                    <a:pt x="301" y="140"/>
                  </a:lnTo>
                  <a:lnTo>
                    <a:pt x="302" y="163"/>
                  </a:lnTo>
                  <a:lnTo>
                    <a:pt x="302" y="184"/>
                  </a:lnTo>
                  <a:lnTo>
                    <a:pt x="300" y="201"/>
                  </a:lnTo>
                  <a:lnTo>
                    <a:pt x="297" y="218"/>
                  </a:lnTo>
                  <a:lnTo>
                    <a:pt x="293" y="234"/>
                  </a:lnTo>
                  <a:lnTo>
                    <a:pt x="288" y="246"/>
                  </a:lnTo>
                  <a:lnTo>
                    <a:pt x="282" y="259"/>
                  </a:lnTo>
                  <a:lnTo>
                    <a:pt x="275" y="271"/>
                  </a:lnTo>
                  <a:lnTo>
                    <a:pt x="268" y="281"/>
                  </a:lnTo>
                  <a:lnTo>
                    <a:pt x="259" y="291"/>
                  </a:lnTo>
                  <a:lnTo>
                    <a:pt x="251" y="298"/>
                  </a:lnTo>
                  <a:lnTo>
                    <a:pt x="241" y="306"/>
                  </a:lnTo>
                  <a:lnTo>
                    <a:pt x="231" y="312"/>
                  </a:lnTo>
                  <a:lnTo>
                    <a:pt x="221" y="318"/>
                  </a:lnTo>
                  <a:lnTo>
                    <a:pt x="211" y="323"/>
                  </a:lnTo>
                  <a:lnTo>
                    <a:pt x="200" y="327"/>
                  </a:lnTo>
                  <a:lnTo>
                    <a:pt x="189" y="331"/>
                  </a:lnTo>
                  <a:lnTo>
                    <a:pt x="320" y="593"/>
                  </a:lnTo>
                  <a:lnTo>
                    <a:pt x="255" y="595"/>
                  </a:lnTo>
                  <a:lnTo>
                    <a:pt x="133" y="342"/>
                  </a:lnTo>
                  <a:lnTo>
                    <a:pt x="57" y="346"/>
                  </a:lnTo>
                  <a:lnTo>
                    <a:pt x="57" y="603"/>
                  </a:lnTo>
                  <a:lnTo>
                    <a:pt x="0" y="606"/>
                  </a:lnTo>
                  <a:lnTo>
                    <a:pt x="0" y="5"/>
                  </a:lnTo>
                  <a:close/>
                  <a:moveTo>
                    <a:pt x="57" y="53"/>
                  </a:moveTo>
                  <a:lnTo>
                    <a:pt x="57" y="295"/>
                  </a:lnTo>
                  <a:lnTo>
                    <a:pt x="107" y="293"/>
                  </a:lnTo>
                  <a:lnTo>
                    <a:pt x="122" y="292"/>
                  </a:lnTo>
                  <a:lnTo>
                    <a:pt x="136" y="291"/>
                  </a:lnTo>
                  <a:lnTo>
                    <a:pt x="150" y="289"/>
                  </a:lnTo>
                  <a:lnTo>
                    <a:pt x="163" y="286"/>
                  </a:lnTo>
                  <a:lnTo>
                    <a:pt x="175" y="283"/>
                  </a:lnTo>
                  <a:lnTo>
                    <a:pt x="186" y="279"/>
                  </a:lnTo>
                  <a:lnTo>
                    <a:pt x="197" y="273"/>
                  </a:lnTo>
                  <a:lnTo>
                    <a:pt x="205" y="267"/>
                  </a:lnTo>
                  <a:lnTo>
                    <a:pt x="214" y="259"/>
                  </a:lnTo>
                  <a:lnTo>
                    <a:pt x="222" y="251"/>
                  </a:lnTo>
                  <a:lnTo>
                    <a:pt x="228" y="241"/>
                  </a:lnTo>
                  <a:lnTo>
                    <a:pt x="232" y="229"/>
                  </a:lnTo>
                  <a:lnTo>
                    <a:pt x="237" y="216"/>
                  </a:lnTo>
                  <a:lnTo>
                    <a:pt x="240" y="201"/>
                  </a:lnTo>
                  <a:lnTo>
                    <a:pt x="242" y="185"/>
                  </a:lnTo>
                  <a:lnTo>
                    <a:pt x="242" y="167"/>
                  </a:lnTo>
                  <a:lnTo>
                    <a:pt x="242" y="148"/>
                  </a:lnTo>
                  <a:lnTo>
                    <a:pt x="240" y="131"/>
                  </a:lnTo>
                  <a:lnTo>
                    <a:pt x="237" y="117"/>
                  </a:lnTo>
                  <a:lnTo>
                    <a:pt x="232" y="104"/>
                  </a:lnTo>
                  <a:lnTo>
                    <a:pt x="228" y="93"/>
                  </a:lnTo>
                  <a:lnTo>
                    <a:pt x="222" y="84"/>
                  </a:lnTo>
                  <a:lnTo>
                    <a:pt x="214" y="76"/>
                  </a:lnTo>
                  <a:lnTo>
                    <a:pt x="205" y="69"/>
                  </a:lnTo>
                  <a:lnTo>
                    <a:pt x="197" y="63"/>
                  </a:lnTo>
                  <a:lnTo>
                    <a:pt x="186" y="59"/>
                  </a:lnTo>
                  <a:lnTo>
                    <a:pt x="175" y="56"/>
                  </a:lnTo>
                  <a:lnTo>
                    <a:pt x="163" y="53"/>
                  </a:lnTo>
                  <a:lnTo>
                    <a:pt x="150" y="52"/>
                  </a:lnTo>
                  <a:lnTo>
                    <a:pt x="136" y="51"/>
                  </a:lnTo>
                  <a:lnTo>
                    <a:pt x="122" y="51"/>
                  </a:lnTo>
                  <a:lnTo>
                    <a:pt x="107" y="51"/>
                  </a:lnTo>
                  <a:lnTo>
                    <a:pt x="57" y="5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438">
              <a:extLst>
                <a:ext uri="{FF2B5EF4-FFF2-40B4-BE49-F238E27FC236}">
                  <a16:creationId xmlns:a16="http://schemas.microsoft.com/office/drawing/2014/main" id="{0E14EF99-BAE3-4C70-89A7-C4C6718B66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40650" y="5041900"/>
              <a:ext cx="119063" cy="241300"/>
            </a:xfrm>
            <a:custGeom>
              <a:avLst/>
              <a:gdLst>
                <a:gd name="T0" fmla="*/ 116 w 300"/>
                <a:gd name="T1" fmla="*/ 1 h 606"/>
                <a:gd name="T2" fmla="*/ 157 w 300"/>
                <a:gd name="T3" fmla="*/ 1 h 606"/>
                <a:gd name="T4" fmla="*/ 194 w 300"/>
                <a:gd name="T5" fmla="*/ 6 h 606"/>
                <a:gd name="T6" fmla="*/ 225 w 300"/>
                <a:gd name="T7" fmla="*/ 16 h 606"/>
                <a:gd name="T8" fmla="*/ 251 w 300"/>
                <a:gd name="T9" fmla="*/ 33 h 606"/>
                <a:gd name="T10" fmla="*/ 262 w 300"/>
                <a:gd name="T11" fmla="*/ 44 h 606"/>
                <a:gd name="T12" fmla="*/ 271 w 300"/>
                <a:gd name="T13" fmla="*/ 57 h 606"/>
                <a:gd name="T14" fmla="*/ 287 w 300"/>
                <a:gd name="T15" fmla="*/ 88 h 606"/>
                <a:gd name="T16" fmla="*/ 296 w 300"/>
                <a:gd name="T17" fmla="*/ 128 h 606"/>
                <a:gd name="T18" fmla="*/ 300 w 300"/>
                <a:gd name="T19" fmla="*/ 178 h 606"/>
                <a:gd name="T20" fmla="*/ 296 w 300"/>
                <a:gd name="T21" fmla="*/ 226 h 606"/>
                <a:gd name="T22" fmla="*/ 287 w 300"/>
                <a:gd name="T23" fmla="*/ 267 h 606"/>
                <a:gd name="T24" fmla="*/ 271 w 300"/>
                <a:gd name="T25" fmla="*/ 299 h 606"/>
                <a:gd name="T26" fmla="*/ 262 w 300"/>
                <a:gd name="T27" fmla="*/ 313 h 606"/>
                <a:gd name="T28" fmla="*/ 250 w 300"/>
                <a:gd name="T29" fmla="*/ 325 h 606"/>
                <a:gd name="T30" fmla="*/ 224 w 300"/>
                <a:gd name="T31" fmla="*/ 345 h 606"/>
                <a:gd name="T32" fmla="*/ 193 w 300"/>
                <a:gd name="T33" fmla="*/ 359 h 606"/>
                <a:gd name="T34" fmla="*/ 156 w 300"/>
                <a:gd name="T35" fmla="*/ 366 h 606"/>
                <a:gd name="T36" fmla="*/ 116 w 300"/>
                <a:gd name="T37" fmla="*/ 371 h 606"/>
                <a:gd name="T38" fmla="*/ 57 w 300"/>
                <a:gd name="T39" fmla="*/ 603 h 606"/>
                <a:gd name="T40" fmla="*/ 0 w 300"/>
                <a:gd name="T41" fmla="*/ 5 h 606"/>
                <a:gd name="T42" fmla="*/ 57 w 300"/>
                <a:gd name="T43" fmla="*/ 322 h 606"/>
                <a:gd name="T44" fmla="*/ 123 w 300"/>
                <a:gd name="T45" fmla="*/ 319 h 606"/>
                <a:gd name="T46" fmla="*/ 151 w 300"/>
                <a:gd name="T47" fmla="*/ 316 h 606"/>
                <a:gd name="T48" fmla="*/ 174 w 300"/>
                <a:gd name="T49" fmla="*/ 309 h 606"/>
                <a:gd name="T50" fmla="*/ 195 w 300"/>
                <a:gd name="T51" fmla="*/ 298 h 606"/>
                <a:gd name="T52" fmla="*/ 212 w 300"/>
                <a:gd name="T53" fmla="*/ 283 h 606"/>
                <a:gd name="T54" fmla="*/ 225 w 300"/>
                <a:gd name="T55" fmla="*/ 263 h 606"/>
                <a:gd name="T56" fmla="*/ 235 w 300"/>
                <a:gd name="T57" fmla="*/ 236 h 606"/>
                <a:gd name="T58" fmla="*/ 239 w 300"/>
                <a:gd name="T59" fmla="*/ 200 h 606"/>
                <a:gd name="T60" fmla="*/ 239 w 300"/>
                <a:gd name="T61" fmla="*/ 159 h 606"/>
                <a:gd name="T62" fmla="*/ 235 w 300"/>
                <a:gd name="T63" fmla="*/ 125 h 606"/>
                <a:gd name="T64" fmla="*/ 225 w 300"/>
                <a:gd name="T65" fmla="*/ 99 h 606"/>
                <a:gd name="T66" fmla="*/ 212 w 300"/>
                <a:gd name="T67" fmla="*/ 79 h 606"/>
                <a:gd name="T68" fmla="*/ 195 w 300"/>
                <a:gd name="T69" fmla="*/ 65 h 606"/>
                <a:gd name="T70" fmla="*/ 174 w 300"/>
                <a:gd name="T71" fmla="*/ 57 h 606"/>
                <a:gd name="T72" fmla="*/ 151 w 300"/>
                <a:gd name="T73" fmla="*/ 53 h 606"/>
                <a:gd name="T74" fmla="*/ 123 w 300"/>
                <a:gd name="T75" fmla="*/ 51 h 606"/>
                <a:gd name="T76" fmla="*/ 57 w 300"/>
                <a:gd name="T77" fmla="*/ 54 h 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00" h="606">
                  <a:moveTo>
                    <a:pt x="0" y="5"/>
                  </a:moveTo>
                  <a:lnTo>
                    <a:pt x="116" y="1"/>
                  </a:lnTo>
                  <a:lnTo>
                    <a:pt x="138" y="0"/>
                  </a:lnTo>
                  <a:lnTo>
                    <a:pt x="157" y="1"/>
                  </a:lnTo>
                  <a:lnTo>
                    <a:pt x="176" y="3"/>
                  </a:lnTo>
                  <a:lnTo>
                    <a:pt x="194" y="6"/>
                  </a:lnTo>
                  <a:lnTo>
                    <a:pt x="210" y="10"/>
                  </a:lnTo>
                  <a:lnTo>
                    <a:pt x="225" y="16"/>
                  </a:lnTo>
                  <a:lnTo>
                    <a:pt x="239" y="23"/>
                  </a:lnTo>
                  <a:lnTo>
                    <a:pt x="251" y="33"/>
                  </a:lnTo>
                  <a:lnTo>
                    <a:pt x="256" y="39"/>
                  </a:lnTo>
                  <a:lnTo>
                    <a:pt x="262" y="44"/>
                  </a:lnTo>
                  <a:lnTo>
                    <a:pt x="267" y="50"/>
                  </a:lnTo>
                  <a:lnTo>
                    <a:pt x="271" y="57"/>
                  </a:lnTo>
                  <a:lnTo>
                    <a:pt x="280" y="72"/>
                  </a:lnTo>
                  <a:lnTo>
                    <a:pt x="287" y="88"/>
                  </a:lnTo>
                  <a:lnTo>
                    <a:pt x="292" y="108"/>
                  </a:lnTo>
                  <a:lnTo>
                    <a:pt x="296" y="128"/>
                  </a:lnTo>
                  <a:lnTo>
                    <a:pt x="298" y="152"/>
                  </a:lnTo>
                  <a:lnTo>
                    <a:pt x="300" y="178"/>
                  </a:lnTo>
                  <a:lnTo>
                    <a:pt x="298" y="202"/>
                  </a:lnTo>
                  <a:lnTo>
                    <a:pt x="296" y="226"/>
                  </a:lnTo>
                  <a:lnTo>
                    <a:pt x="292" y="248"/>
                  </a:lnTo>
                  <a:lnTo>
                    <a:pt x="287" y="267"/>
                  </a:lnTo>
                  <a:lnTo>
                    <a:pt x="280" y="284"/>
                  </a:lnTo>
                  <a:lnTo>
                    <a:pt x="271" y="299"/>
                  </a:lnTo>
                  <a:lnTo>
                    <a:pt x="266" y="307"/>
                  </a:lnTo>
                  <a:lnTo>
                    <a:pt x="262" y="313"/>
                  </a:lnTo>
                  <a:lnTo>
                    <a:pt x="256" y="320"/>
                  </a:lnTo>
                  <a:lnTo>
                    <a:pt x="250" y="325"/>
                  </a:lnTo>
                  <a:lnTo>
                    <a:pt x="238" y="336"/>
                  </a:lnTo>
                  <a:lnTo>
                    <a:pt x="224" y="345"/>
                  </a:lnTo>
                  <a:lnTo>
                    <a:pt x="209" y="352"/>
                  </a:lnTo>
                  <a:lnTo>
                    <a:pt x="193" y="359"/>
                  </a:lnTo>
                  <a:lnTo>
                    <a:pt x="176" y="363"/>
                  </a:lnTo>
                  <a:lnTo>
                    <a:pt x="156" y="366"/>
                  </a:lnTo>
                  <a:lnTo>
                    <a:pt x="137" y="370"/>
                  </a:lnTo>
                  <a:lnTo>
                    <a:pt x="116" y="371"/>
                  </a:lnTo>
                  <a:lnTo>
                    <a:pt x="57" y="373"/>
                  </a:lnTo>
                  <a:lnTo>
                    <a:pt x="57" y="603"/>
                  </a:lnTo>
                  <a:lnTo>
                    <a:pt x="0" y="606"/>
                  </a:lnTo>
                  <a:lnTo>
                    <a:pt x="0" y="5"/>
                  </a:lnTo>
                  <a:close/>
                  <a:moveTo>
                    <a:pt x="57" y="54"/>
                  </a:moveTo>
                  <a:lnTo>
                    <a:pt x="57" y="322"/>
                  </a:lnTo>
                  <a:lnTo>
                    <a:pt x="109" y="320"/>
                  </a:lnTo>
                  <a:lnTo>
                    <a:pt x="123" y="319"/>
                  </a:lnTo>
                  <a:lnTo>
                    <a:pt x="137" y="318"/>
                  </a:lnTo>
                  <a:lnTo>
                    <a:pt x="151" y="316"/>
                  </a:lnTo>
                  <a:lnTo>
                    <a:pt x="163" y="312"/>
                  </a:lnTo>
                  <a:lnTo>
                    <a:pt x="174" y="309"/>
                  </a:lnTo>
                  <a:lnTo>
                    <a:pt x="185" y="305"/>
                  </a:lnTo>
                  <a:lnTo>
                    <a:pt x="195" y="298"/>
                  </a:lnTo>
                  <a:lnTo>
                    <a:pt x="205" y="292"/>
                  </a:lnTo>
                  <a:lnTo>
                    <a:pt x="212" y="283"/>
                  </a:lnTo>
                  <a:lnTo>
                    <a:pt x="220" y="274"/>
                  </a:lnTo>
                  <a:lnTo>
                    <a:pt x="225" y="263"/>
                  </a:lnTo>
                  <a:lnTo>
                    <a:pt x="231" y="250"/>
                  </a:lnTo>
                  <a:lnTo>
                    <a:pt x="235" y="236"/>
                  </a:lnTo>
                  <a:lnTo>
                    <a:pt x="237" y="219"/>
                  </a:lnTo>
                  <a:lnTo>
                    <a:pt x="239" y="200"/>
                  </a:lnTo>
                  <a:lnTo>
                    <a:pt x="239" y="180"/>
                  </a:lnTo>
                  <a:lnTo>
                    <a:pt x="239" y="159"/>
                  </a:lnTo>
                  <a:lnTo>
                    <a:pt x="237" y="141"/>
                  </a:lnTo>
                  <a:lnTo>
                    <a:pt x="235" y="125"/>
                  </a:lnTo>
                  <a:lnTo>
                    <a:pt x="231" y="111"/>
                  </a:lnTo>
                  <a:lnTo>
                    <a:pt x="225" y="99"/>
                  </a:lnTo>
                  <a:lnTo>
                    <a:pt x="220" y="88"/>
                  </a:lnTo>
                  <a:lnTo>
                    <a:pt x="212" y="79"/>
                  </a:lnTo>
                  <a:lnTo>
                    <a:pt x="205" y="72"/>
                  </a:lnTo>
                  <a:lnTo>
                    <a:pt x="195" y="65"/>
                  </a:lnTo>
                  <a:lnTo>
                    <a:pt x="185" y="61"/>
                  </a:lnTo>
                  <a:lnTo>
                    <a:pt x="174" y="57"/>
                  </a:lnTo>
                  <a:lnTo>
                    <a:pt x="163" y="55"/>
                  </a:lnTo>
                  <a:lnTo>
                    <a:pt x="151" y="53"/>
                  </a:lnTo>
                  <a:lnTo>
                    <a:pt x="137" y="51"/>
                  </a:lnTo>
                  <a:lnTo>
                    <a:pt x="123" y="51"/>
                  </a:lnTo>
                  <a:lnTo>
                    <a:pt x="109" y="51"/>
                  </a:lnTo>
                  <a:lnTo>
                    <a:pt x="57" y="5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439">
              <a:extLst>
                <a:ext uri="{FF2B5EF4-FFF2-40B4-BE49-F238E27FC236}">
                  <a16:creationId xmlns:a16="http://schemas.microsoft.com/office/drawing/2014/main" id="{31BDBACC-6FC8-479F-8010-5F89A49FF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89875" y="5037138"/>
              <a:ext cx="96838" cy="239713"/>
            </a:xfrm>
            <a:custGeom>
              <a:avLst/>
              <a:gdLst>
                <a:gd name="T0" fmla="*/ 0 w 246"/>
                <a:gd name="T1" fmla="*/ 2 h 603"/>
                <a:gd name="T2" fmla="*/ 57 w 246"/>
                <a:gd name="T3" fmla="*/ 0 h 603"/>
                <a:gd name="T4" fmla="*/ 57 w 246"/>
                <a:gd name="T5" fmla="*/ 549 h 603"/>
                <a:gd name="T6" fmla="*/ 246 w 246"/>
                <a:gd name="T7" fmla="*/ 541 h 603"/>
                <a:gd name="T8" fmla="*/ 246 w 246"/>
                <a:gd name="T9" fmla="*/ 592 h 603"/>
                <a:gd name="T10" fmla="*/ 0 w 246"/>
                <a:gd name="T11" fmla="*/ 603 h 603"/>
                <a:gd name="T12" fmla="*/ 0 w 246"/>
                <a:gd name="T13" fmla="*/ 2 h 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603">
                  <a:moveTo>
                    <a:pt x="0" y="2"/>
                  </a:moveTo>
                  <a:lnTo>
                    <a:pt x="57" y="0"/>
                  </a:lnTo>
                  <a:lnTo>
                    <a:pt x="57" y="549"/>
                  </a:lnTo>
                  <a:lnTo>
                    <a:pt x="246" y="541"/>
                  </a:lnTo>
                  <a:lnTo>
                    <a:pt x="246" y="592"/>
                  </a:lnTo>
                  <a:lnTo>
                    <a:pt x="0" y="60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Freeform 440">
              <a:extLst>
                <a:ext uri="{FF2B5EF4-FFF2-40B4-BE49-F238E27FC236}">
                  <a16:creationId xmlns:a16="http://schemas.microsoft.com/office/drawing/2014/main" id="{6F6BA867-CCDA-4B6A-8757-1160D4686EF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975600" y="5030788"/>
              <a:ext cx="153988" cy="242888"/>
            </a:xfrm>
            <a:custGeom>
              <a:avLst/>
              <a:gdLst>
                <a:gd name="T0" fmla="*/ 164 w 387"/>
                <a:gd name="T1" fmla="*/ 2 h 610"/>
                <a:gd name="T2" fmla="*/ 223 w 387"/>
                <a:gd name="T3" fmla="*/ 0 h 610"/>
                <a:gd name="T4" fmla="*/ 387 w 387"/>
                <a:gd name="T5" fmla="*/ 594 h 610"/>
                <a:gd name="T6" fmla="*/ 325 w 387"/>
                <a:gd name="T7" fmla="*/ 596 h 610"/>
                <a:gd name="T8" fmla="*/ 285 w 387"/>
                <a:gd name="T9" fmla="*/ 451 h 610"/>
                <a:gd name="T10" fmla="*/ 99 w 387"/>
                <a:gd name="T11" fmla="*/ 460 h 610"/>
                <a:gd name="T12" fmla="*/ 59 w 387"/>
                <a:gd name="T13" fmla="*/ 607 h 610"/>
                <a:gd name="T14" fmla="*/ 0 w 387"/>
                <a:gd name="T15" fmla="*/ 610 h 610"/>
                <a:gd name="T16" fmla="*/ 164 w 387"/>
                <a:gd name="T17" fmla="*/ 2 h 610"/>
                <a:gd name="T18" fmla="*/ 111 w 387"/>
                <a:gd name="T19" fmla="*/ 408 h 610"/>
                <a:gd name="T20" fmla="*/ 272 w 387"/>
                <a:gd name="T21" fmla="*/ 402 h 610"/>
                <a:gd name="T22" fmla="*/ 241 w 387"/>
                <a:gd name="T23" fmla="*/ 281 h 610"/>
                <a:gd name="T24" fmla="*/ 238 w 387"/>
                <a:gd name="T25" fmla="*/ 268 h 610"/>
                <a:gd name="T26" fmla="*/ 235 w 387"/>
                <a:gd name="T27" fmla="*/ 254 h 610"/>
                <a:gd name="T28" fmla="*/ 231 w 387"/>
                <a:gd name="T29" fmla="*/ 241 h 610"/>
                <a:gd name="T30" fmla="*/ 227 w 387"/>
                <a:gd name="T31" fmla="*/ 227 h 610"/>
                <a:gd name="T32" fmla="*/ 224 w 387"/>
                <a:gd name="T33" fmla="*/ 213 h 610"/>
                <a:gd name="T34" fmla="*/ 221 w 387"/>
                <a:gd name="T35" fmla="*/ 199 h 610"/>
                <a:gd name="T36" fmla="*/ 217 w 387"/>
                <a:gd name="T37" fmla="*/ 185 h 610"/>
                <a:gd name="T38" fmla="*/ 214 w 387"/>
                <a:gd name="T39" fmla="*/ 172 h 610"/>
                <a:gd name="T40" fmla="*/ 211 w 387"/>
                <a:gd name="T41" fmla="*/ 158 h 610"/>
                <a:gd name="T42" fmla="*/ 208 w 387"/>
                <a:gd name="T43" fmla="*/ 144 h 610"/>
                <a:gd name="T44" fmla="*/ 204 w 387"/>
                <a:gd name="T45" fmla="*/ 131 h 610"/>
                <a:gd name="T46" fmla="*/ 201 w 387"/>
                <a:gd name="T47" fmla="*/ 118 h 610"/>
                <a:gd name="T48" fmla="*/ 199 w 387"/>
                <a:gd name="T49" fmla="*/ 105 h 610"/>
                <a:gd name="T50" fmla="*/ 197 w 387"/>
                <a:gd name="T51" fmla="*/ 92 h 610"/>
                <a:gd name="T52" fmla="*/ 194 w 387"/>
                <a:gd name="T53" fmla="*/ 81 h 610"/>
                <a:gd name="T54" fmla="*/ 193 w 387"/>
                <a:gd name="T55" fmla="*/ 70 h 610"/>
                <a:gd name="T56" fmla="*/ 190 w 387"/>
                <a:gd name="T57" fmla="*/ 81 h 610"/>
                <a:gd name="T58" fmla="*/ 188 w 387"/>
                <a:gd name="T59" fmla="*/ 93 h 610"/>
                <a:gd name="T60" fmla="*/ 186 w 387"/>
                <a:gd name="T61" fmla="*/ 106 h 610"/>
                <a:gd name="T62" fmla="*/ 183 w 387"/>
                <a:gd name="T63" fmla="*/ 119 h 610"/>
                <a:gd name="T64" fmla="*/ 181 w 387"/>
                <a:gd name="T65" fmla="*/ 132 h 610"/>
                <a:gd name="T66" fmla="*/ 178 w 387"/>
                <a:gd name="T67" fmla="*/ 146 h 610"/>
                <a:gd name="T68" fmla="*/ 174 w 387"/>
                <a:gd name="T69" fmla="*/ 159 h 610"/>
                <a:gd name="T70" fmla="*/ 172 w 387"/>
                <a:gd name="T71" fmla="*/ 173 h 610"/>
                <a:gd name="T72" fmla="*/ 169 w 387"/>
                <a:gd name="T73" fmla="*/ 187 h 610"/>
                <a:gd name="T74" fmla="*/ 166 w 387"/>
                <a:gd name="T75" fmla="*/ 201 h 610"/>
                <a:gd name="T76" fmla="*/ 161 w 387"/>
                <a:gd name="T77" fmla="*/ 215 h 610"/>
                <a:gd name="T78" fmla="*/ 158 w 387"/>
                <a:gd name="T79" fmla="*/ 230 h 610"/>
                <a:gd name="T80" fmla="*/ 155 w 387"/>
                <a:gd name="T81" fmla="*/ 244 h 610"/>
                <a:gd name="T82" fmla="*/ 152 w 387"/>
                <a:gd name="T83" fmla="*/ 258 h 610"/>
                <a:gd name="T84" fmla="*/ 147 w 387"/>
                <a:gd name="T85" fmla="*/ 271 h 610"/>
                <a:gd name="T86" fmla="*/ 144 w 387"/>
                <a:gd name="T87" fmla="*/ 284 h 610"/>
                <a:gd name="T88" fmla="*/ 111 w 387"/>
                <a:gd name="T89" fmla="*/ 408 h 6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87" h="610">
                  <a:moveTo>
                    <a:pt x="164" y="2"/>
                  </a:moveTo>
                  <a:lnTo>
                    <a:pt x="223" y="0"/>
                  </a:lnTo>
                  <a:lnTo>
                    <a:pt x="387" y="594"/>
                  </a:lnTo>
                  <a:lnTo>
                    <a:pt x="325" y="596"/>
                  </a:lnTo>
                  <a:lnTo>
                    <a:pt x="285" y="451"/>
                  </a:lnTo>
                  <a:lnTo>
                    <a:pt x="99" y="460"/>
                  </a:lnTo>
                  <a:lnTo>
                    <a:pt x="59" y="607"/>
                  </a:lnTo>
                  <a:lnTo>
                    <a:pt x="0" y="610"/>
                  </a:lnTo>
                  <a:lnTo>
                    <a:pt x="164" y="2"/>
                  </a:lnTo>
                  <a:close/>
                  <a:moveTo>
                    <a:pt x="111" y="408"/>
                  </a:moveTo>
                  <a:lnTo>
                    <a:pt x="272" y="402"/>
                  </a:lnTo>
                  <a:lnTo>
                    <a:pt x="241" y="281"/>
                  </a:lnTo>
                  <a:lnTo>
                    <a:pt x="238" y="268"/>
                  </a:lnTo>
                  <a:lnTo>
                    <a:pt x="235" y="254"/>
                  </a:lnTo>
                  <a:lnTo>
                    <a:pt x="231" y="241"/>
                  </a:lnTo>
                  <a:lnTo>
                    <a:pt x="227" y="227"/>
                  </a:lnTo>
                  <a:lnTo>
                    <a:pt x="224" y="213"/>
                  </a:lnTo>
                  <a:lnTo>
                    <a:pt x="221" y="199"/>
                  </a:lnTo>
                  <a:lnTo>
                    <a:pt x="217" y="185"/>
                  </a:lnTo>
                  <a:lnTo>
                    <a:pt x="214" y="172"/>
                  </a:lnTo>
                  <a:lnTo>
                    <a:pt x="211" y="158"/>
                  </a:lnTo>
                  <a:lnTo>
                    <a:pt x="208" y="144"/>
                  </a:lnTo>
                  <a:lnTo>
                    <a:pt x="204" y="131"/>
                  </a:lnTo>
                  <a:lnTo>
                    <a:pt x="201" y="118"/>
                  </a:lnTo>
                  <a:lnTo>
                    <a:pt x="199" y="105"/>
                  </a:lnTo>
                  <a:lnTo>
                    <a:pt x="197" y="92"/>
                  </a:lnTo>
                  <a:lnTo>
                    <a:pt x="194" y="81"/>
                  </a:lnTo>
                  <a:lnTo>
                    <a:pt x="193" y="70"/>
                  </a:lnTo>
                  <a:lnTo>
                    <a:pt x="190" y="81"/>
                  </a:lnTo>
                  <a:lnTo>
                    <a:pt x="188" y="93"/>
                  </a:lnTo>
                  <a:lnTo>
                    <a:pt x="186" y="106"/>
                  </a:lnTo>
                  <a:lnTo>
                    <a:pt x="183" y="119"/>
                  </a:lnTo>
                  <a:lnTo>
                    <a:pt x="181" y="132"/>
                  </a:lnTo>
                  <a:lnTo>
                    <a:pt x="178" y="146"/>
                  </a:lnTo>
                  <a:lnTo>
                    <a:pt x="174" y="159"/>
                  </a:lnTo>
                  <a:lnTo>
                    <a:pt x="172" y="173"/>
                  </a:lnTo>
                  <a:lnTo>
                    <a:pt x="169" y="187"/>
                  </a:lnTo>
                  <a:lnTo>
                    <a:pt x="166" y="201"/>
                  </a:lnTo>
                  <a:lnTo>
                    <a:pt x="161" y="215"/>
                  </a:lnTo>
                  <a:lnTo>
                    <a:pt x="158" y="230"/>
                  </a:lnTo>
                  <a:lnTo>
                    <a:pt x="155" y="244"/>
                  </a:lnTo>
                  <a:lnTo>
                    <a:pt x="152" y="258"/>
                  </a:lnTo>
                  <a:lnTo>
                    <a:pt x="147" y="271"/>
                  </a:lnTo>
                  <a:lnTo>
                    <a:pt x="144" y="284"/>
                  </a:lnTo>
                  <a:lnTo>
                    <a:pt x="111" y="408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Freeform 441">
              <a:extLst>
                <a:ext uri="{FF2B5EF4-FFF2-40B4-BE49-F238E27FC236}">
                  <a16:creationId xmlns:a16="http://schemas.microsoft.com/office/drawing/2014/main" id="{D203BA14-4B4B-488A-B06A-2E977DB8C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5463" y="5022850"/>
              <a:ext cx="130175" cy="242888"/>
            </a:xfrm>
            <a:custGeom>
              <a:avLst/>
              <a:gdLst>
                <a:gd name="T0" fmla="*/ 0 w 327"/>
                <a:gd name="T1" fmla="*/ 14 h 615"/>
                <a:gd name="T2" fmla="*/ 66 w 327"/>
                <a:gd name="T3" fmla="*/ 11 h 615"/>
                <a:gd name="T4" fmla="*/ 279 w 327"/>
                <a:gd name="T5" fmla="*/ 518 h 615"/>
                <a:gd name="T6" fmla="*/ 278 w 327"/>
                <a:gd name="T7" fmla="*/ 501 h 615"/>
                <a:gd name="T8" fmla="*/ 277 w 327"/>
                <a:gd name="T9" fmla="*/ 485 h 615"/>
                <a:gd name="T10" fmla="*/ 276 w 327"/>
                <a:gd name="T11" fmla="*/ 468 h 615"/>
                <a:gd name="T12" fmla="*/ 275 w 327"/>
                <a:gd name="T13" fmla="*/ 450 h 615"/>
                <a:gd name="T14" fmla="*/ 274 w 327"/>
                <a:gd name="T15" fmla="*/ 431 h 615"/>
                <a:gd name="T16" fmla="*/ 274 w 327"/>
                <a:gd name="T17" fmla="*/ 412 h 615"/>
                <a:gd name="T18" fmla="*/ 274 w 327"/>
                <a:gd name="T19" fmla="*/ 394 h 615"/>
                <a:gd name="T20" fmla="*/ 273 w 327"/>
                <a:gd name="T21" fmla="*/ 374 h 615"/>
                <a:gd name="T22" fmla="*/ 273 w 327"/>
                <a:gd name="T23" fmla="*/ 2 h 615"/>
                <a:gd name="T24" fmla="*/ 327 w 327"/>
                <a:gd name="T25" fmla="*/ 0 h 615"/>
                <a:gd name="T26" fmla="*/ 327 w 327"/>
                <a:gd name="T27" fmla="*/ 601 h 615"/>
                <a:gd name="T28" fmla="*/ 261 w 327"/>
                <a:gd name="T29" fmla="*/ 604 h 615"/>
                <a:gd name="T30" fmla="*/ 46 w 327"/>
                <a:gd name="T31" fmla="*/ 98 h 615"/>
                <a:gd name="T32" fmla="*/ 47 w 327"/>
                <a:gd name="T33" fmla="*/ 113 h 615"/>
                <a:gd name="T34" fmla="*/ 49 w 327"/>
                <a:gd name="T35" fmla="*/ 130 h 615"/>
                <a:gd name="T36" fmla="*/ 50 w 327"/>
                <a:gd name="T37" fmla="*/ 148 h 615"/>
                <a:gd name="T38" fmla="*/ 52 w 327"/>
                <a:gd name="T39" fmla="*/ 166 h 615"/>
                <a:gd name="T40" fmla="*/ 53 w 327"/>
                <a:gd name="T41" fmla="*/ 184 h 615"/>
                <a:gd name="T42" fmla="*/ 54 w 327"/>
                <a:gd name="T43" fmla="*/ 204 h 615"/>
                <a:gd name="T44" fmla="*/ 54 w 327"/>
                <a:gd name="T45" fmla="*/ 222 h 615"/>
                <a:gd name="T46" fmla="*/ 54 w 327"/>
                <a:gd name="T47" fmla="*/ 240 h 615"/>
                <a:gd name="T48" fmla="*/ 54 w 327"/>
                <a:gd name="T49" fmla="*/ 612 h 615"/>
                <a:gd name="T50" fmla="*/ 0 w 327"/>
                <a:gd name="T51" fmla="*/ 615 h 615"/>
                <a:gd name="T52" fmla="*/ 0 w 327"/>
                <a:gd name="T53" fmla="*/ 14 h 6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27" h="615">
                  <a:moveTo>
                    <a:pt x="0" y="14"/>
                  </a:moveTo>
                  <a:lnTo>
                    <a:pt x="66" y="11"/>
                  </a:lnTo>
                  <a:lnTo>
                    <a:pt x="279" y="518"/>
                  </a:lnTo>
                  <a:lnTo>
                    <a:pt x="278" y="501"/>
                  </a:lnTo>
                  <a:lnTo>
                    <a:pt x="277" y="485"/>
                  </a:lnTo>
                  <a:lnTo>
                    <a:pt x="276" y="468"/>
                  </a:lnTo>
                  <a:lnTo>
                    <a:pt x="275" y="450"/>
                  </a:lnTo>
                  <a:lnTo>
                    <a:pt x="274" y="431"/>
                  </a:lnTo>
                  <a:lnTo>
                    <a:pt x="274" y="412"/>
                  </a:lnTo>
                  <a:lnTo>
                    <a:pt x="274" y="394"/>
                  </a:lnTo>
                  <a:lnTo>
                    <a:pt x="273" y="374"/>
                  </a:lnTo>
                  <a:lnTo>
                    <a:pt x="273" y="2"/>
                  </a:lnTo>
                  <a:lnTo>
                    <a:pt x="327" y="0"/>
                  </a:lnTo>
                  <a:lnTo>
                    <a:pt x="327" y="601"/>
                  </a:lnTo>
                  <a:lnTo>
                    <a:pt x="261" y="604"/>
                  </a:lnTo>
                  <a:lnTo>
                    <a:pt x="46" y="98"/>
                  </a:lnTo>
                  <a:lnTo>
                    <a:pt x="47" y="113"/>
                  </a:lnTo>
                  <a:lnTo>
                    <a:pt x="49" y="130"/>
                  </a:lnTo>
                  <a:lnTo>
                    <a:pt x="50" y="148"/>
                  </a:lnTo>
                  <a:lnTo>
                    <a:pt x="52" y="166"/>
                  </a:lnTo>
                  <a:lnTo>
                    <a:pt x="53" y="184"/>
                  </a:lnTo>
                  <a:lnTo>
                    <a:pt x="54" y="204"/>
                  </a:lnTo>
                  <a:lnTo>
                    <a:pt x="54" y="222"/>
                  </a:lnTo>
                  <a:lnTo>
                    <a:pt x="54" y="240"/>
                  </a:lnTo>
                  <a:lnTo>
                    <a:pt x="54" y="612"/>
                  </a:lnTo>
                  <a:lnTo>
                    <a:pt x="0" y="615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Freeform 442">
              <a:extLst>
                <a:ext uri="{FF2B5EF4-FFF2-40B4-BE49-F238E27FC236}">
                  <a16:creationId xmlns:a16="http://schemas.microsoft.com/office/drawing/2014/main" id="{9862B4C5-8E17-463F-B425-CCBFF8B17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20088" y="5016500"/>
              <a:ext cx="101600" cy="242888"/>
            </a:xfrm>
            <a:custGeom>
              <a:avLst/>
              <a:gdLst>
                <a:gd name="T0" fmla="*/ 0 w 256"/>
                <a:gd name="T1" fmla="*/ 11 h 611"/>
                <a:gd name="T2" fmla="*/ 256 w 256"/>
                <a:gd name="T3" fmla="*/ 0 h 611"/>
                <a:gd name="T4" fmla="*/ 256 w 256"/>
                <a:gd name="T5" fmla="*/ 51 h 611"/>
                <a:gd name="T6" fmla="*/ 58 w 256"/>
                <a:gd name="T7" fmla="*/ 59 h 611"/>
                <a:gd name="T8" fmla="*/ 58 w 256"/>
                <a:gd name="T9" fmla="*/ 274 h 611"/>
                <a:gd name="T10" fmla="*/ 217 w 256"/>
                <a:gd name="T11" fmla="*/ 267 h 611"/>
                <a:gd name="T12" fmla="*/ 217 w 256"/>
                <a:gd name="T13" fmla="*/ 319 h 611"/>
                <a:gd name="T14" fmla="*/ 58 w 256"/>
                <a:gd name="T15" fmla="*/ 326 h 611"/>
                <a:gd name="T16" fmla="*/ 58 w 256"/>
                <a:gd name="T17" fmla="*/ 557 h 611"/>
                <a:gd name="T18" fmla="*/ 256 w 256"/>
                <a:gd name="T19" fmla="*/ 550 h 611"/>
                <a:gd name="T20" fmla="*/ 256 w 256"/>
                <a:gd name="T21" fmla="*/ 600 h 611"/>
                <a:gd name="T22" fmla="*/ 0 w 256"/>
                <a:gd name="T23" fmla="*/ 611 h 611"/>
                <a:gd name="T24" fmla="*/ 0 w 256"/>
                <a:gd name="T25" fmla="*/ 11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6" h="611">
                  <a:moveTo>
                    <a:pt x="0" y="11"/>
                  </a:moveTo>
                  <a:lnTo>
                    <a:pt x="256" y="0"/>
                  </a:lnTo>
                  <a:lnTo>
                    <a:pt x="256" y="51"/>
                  </a:lnTo>
                  <a:lnTo>
                    <a:pt x="58" y="59"/>
                  </a:lnTo>
                  <a:lnTo>
                    <a:pt x="58" y="274"/>
                  </a:lnTo>
                  <a:lnTo>
                    <a:pt x="217" y="267"/>
                  </a:lnTo>
                  <a:lnTo>
                    <a:pt x="217" y="319"/>
                  </a:lnTo>
                  <a:lnTo>
                    <a:pt x="58" y="326"/>
                  </a:lnTo>
                  <a:lnTo>
                    <a:pt x="58" y="557"/>
                  </a:lnTo>
                  <a:lnTo>
                    <a:pt x="256" y="550"/>
                  </a:lnTo>
                  <a:lnTo>
                    <a:pt x="256" y="600"/>
                  </a:lnTo>
                  <a:lnTo>
                    <a:pt x="0" y="6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Freeform 443">
              <a:extLst>
                <a:ext uri="{FF2B5EF4-FFF2-40B4-BE49-F238E27FC236}">
                  <a16:creationId xmlns:a16="http://schemas.microsoft.com/office/drawing/2014/main" id="{96D62BDD-FA13-47A4-864D-4DCC6A35CE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20100" y="5010150"/>
              <a:ext cx="128588" cy="242888"/>
            </a:xfrm>
            <a:custGeom>
              <a:avLst/>
              <a:gdLst>
                <a:gd name="T0" fmla="*/ 0 w 321"/>
                <a:gd name="T1" fmla="*/ 13 h 608"/>
                <a:gd name="T2" fmla="*/ 321 w 321"/>
                <a:gd name="T3" fmla="*/ 0 h 608"/>
                <a:gd name="T4" fmla="*/ 321 w 321"/>
                <a:gd name="T5" fmla="*/ 51 h 608"/>
                <a:gd name="T6" fmla="*/ 190 w 321"/>
                <a:gd name="T7" fmla="*/ 56 h 608"/>
                <a:gd name="T8" fmla="*/ 190 w 321"/>
                <a:gd name="T9" fmla="*/ 606 h 608"/>
                <a:gd name="T10" fmla="*/ 131 w 321"/>
                <a:gd name="T11" fmla="*/ 608 h 608"/>
                <a:gd name="T12" fmla="*/ 131 w 321"/>
                <a:gd name="T13" fmla="*/ 59 h 608"/>
                <a:gd name="T14" fmla="*/ 0 w 321"/>
                <a:gd name="T15" fmla="*/ 65 h 608"/>
                <a:gd name="T16" fmla="*/ 0 w 321"/>
                <a:gd name="T17" fmla="*/ 13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1" h="608">
                  <a:moveTo>
                    <a:pt x="0" y="13"/>
                  </a:moveTo>
                  <a:lnTo>
                    <a:pt x="321" y="0"/>
                  </a:lnTo>
                  <a:lnTo>
                    <a:pt x="321" y="51"/>
                  </a:lnTo>
                  <a:lnTo>
                    <a:pt x="190" y="56"/>
                  </a:lnTo>
                  <a:lnTo>
                    <a:pt x="190" y="606"/>
                  </a:lnTo>
                  <a:lnTo>
                    <a:pt x="131" y="608"/>
                  </a:lnTo>
                  <a:lnTo>
                    <a:pt x="131" y="59"/>
                  </a:lnTo>
                  <a:lnTo>
                    <a:pt x="0" y="65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444">
              <a:extLst>
                <a:ext uri="{FF2B5EF4-FFF2-40B4-BE49-F238E27FC236}">
                  <a16:creationId xmlns:a16="http://schemas.microsoft.com/office/drawing/2014/main" id="{FB1B0F3C-89AC-4343-81F1-C79D48DB6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8653463" y="5005388"/>
              <a:ext cx="22225" cy="239713"/>
            </a:xfrm>
            <a:custGeom>
              <a:avLst/>
              <a:gdLst>
                <a:gd name="T0" fmla="*/ 0 w 57"/>
                <a:gd name="T1" fmla="*/ 3 h 604"/>
                <a:gd name="T2" fmla="*/ 57 w 57"/>
                <a:gd name="T3" fmla="*/ 0 h 604"/>
                <a:gd name="T4" fmla="*/ 57 w 57"/>
                <a:gd name="T5" fmla="*/ 602 h 604"/>
                <a:gd name="T6" fmla="*/ 0 w 57"/>
                <a:gd name="T7" fmla="*/ 604 h 604"/>
                <a:gd name="T8" fmla="*/ 0 w 57"/>
                <a:gd name="T9" fmla="*/ 3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604">
                  <a:moveTo>
                    <a:pt x="0" y="3"/>
                  </a:moveTo>
                  <a:lnTo>
                    <a:pt x="57" y="0"/>
                  </a:lnTo>
                  <a:lnTo>
                    <a:pt x="57" y="602"/>
                  </a:lnTo>
                  <a:lnTo>
                    <a:pt x="0" y="604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445">
              <a:extLst>
                <a:ext uri="{FF2B5EF4-FFF2-40B4-BE49-F238E27FC236}">
                  <a16:creationId xmlns:a16="http://schemas.microsoft.com/office/drawing/2014/main" id="{82E74398-82A2-4A2D-BADC-BFB569EF7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4263" y="4997450"/>
              <a:ext cx="107950" cy="247650"/>
            </a:xfrm>
            <a:custGeom>
              <a:avLst/>
              <a:gdLst>
                <a:gd name="T0" fmla="*/ 67 w 269"/>
                <a:gd name="T1" fmla="*/ 626 h 627"/>
                <a:gd name="T2" fmla="*/ 27 w 269"/>
                <a:gd name="T3" fmla="*/ 619 h 627"/>
                <a:gd name="T4" fmla="*/ 1 w 269"/>
                <a:gd name="T5" fmla="*/ 611 h 627"/>
                <a:gd name="T6" fmla="*/ 17 w 269"/>
                <a:gd name="T7" fmla="*/ 564 h 627"/>
                <a:gd name="T8" fmla="*/ 52 w 269"/>
                <a:gd name="T9" fmla="*/ 573 h 627"/>
                <a:gd name="T10" fmla="*/ 96 w 269"/>
                <a:gd name="T11" fmla="*/ 575 h 627"/>
                <a:gd name="T12" fmla="*/ 131 w 269"/>
                <a:gd name="T13" fmla="*/ 571 h 627"/>
                <a:gd name="T14" fmla="*/ 161 w 269"/>
                <a:gd name="T15" fmla="*/ 561 h 627"/>
                <a:gd name="T16" fmla="*/ 184 w 269"/>
                <a:gd name="T17" fmla="*/ 544 h 627"/>
                <a:gd name="T18" fmla="*/ 200 w 269"/>
                <a:gd name="T19" fmla="*/ 519 h 627"/>
                <a:gd name="T20" fmla="*/ 208 w 269"/>
                <a:gd name="T21" fmla="*/ 487 h 627"/>
                <a:gd name="T22" fmla="*/ 207 w 269"/>
                <a:gd name="T23" fmla="*/ 453 h 627"/>
                <a:gd name="T24" fmla="*/ 199 w 269"/>
                <a:gd name="T25" fmla="*/ 427 h 627"/>
                <a:gd name="T26" fmla="*/ 187 w 269"/>
                <a:gd name="T27" fmla="*/ 405 h 627"/>
                <a:gd name="T28" fmla="*/ 149 w 269"/>
                <a:gd name="T29" fmla="*/ 366 h 627"/>
                <a:gd name="T30" fmla="*/ 78 w 269"/>
                <a:gd name="T31" fmla="*/ 307 h 627"/>
                <a:gd name="T32" fmla="*/ 52 w 269"/>
                <a:gd name="T33" fmla="*/ 284 h 627"/>
                <a:gd name="T34" fmla="*/ 31 w 269"/>
                <a:gd name="T35" fmla="*/ 259 h 627"/>
                <a:gd name="T36" fmla="*/ 15 w 269"/>
                <a:gd name="T37" fmla="*/ 231 h 627"/>
                <a:gd name="T38" fmla="*/ 4 w 269"/>
                <a:gd name="T39" fmla="*/ 198 h 627"/>
                <a:gd name="T40" fmla="*/ 0 w 269"/>
                <a:gd name="T41" fmla="*/ 158 h 627"/>
                <a:gd name="T42" fmla="*/ 6 w 269"/>
                <a:gd name="T43" fmla="*/ 108 h 627"/>
                <a:gd name="T44" fmla="*/ 25 w 269"/>
                <a:gd name="T45" fmla="*/ 67 h 627"/>
                <a:gd name="T46" fmla="*/ 56 w 269"/>
                <a:gd name="T47" fmla="*/ 36 h 627"/>
                <a:gd name="T48" fmla="*/ 97 w 269"/>
                <a:gd name="T49" fmla="*/ 13 h 627"/>
                <a:gd name="T50" fmla="*/ 148 w 269"/>
                <a:gd name="T51" fmla="*/ 3 h 627"/>
                <a:gd name="T52" fmla="*/ 195 w 269"/>
                <a:gd name="T53" fmla="*/ 2 h 627"/>
                <a:gd name="T54" fmla="*/ 229 w 269"/>
                <a:gd name="T55" fmla="*/ 7 h 627"/>
                <a:gd name="T56" fmla="*/ 254 w 269"/>
                <a:gd name="T57" fmla="*/ 15 h 627"/>
                <a:gd name="T58" fmla="*/ 239 w 269"/>
                <a:gd name="T59" fmla="*/ 63 h 627"/>
                <a:gd name="T60" fmla="*/ 209 w 269"/>
                <a:gd name="T61" fmla="*/ 54 h 627"/>
                <a:gd name="T62" fmla="*/ 172 w 269"/>
                <a:gd name="T63" fmla="*/ 52 h 627"/>
                <a:gd name="T64" fmla="*/ 136 w 269"/>
                <a:gd name="T65" fmla="*/ 57 h 627"/>
                <a:gd name="T66" fmla="*/ 107 w 269"/>
                <a:gd name="T67" fmla="*/ 66 h 627"/>
                <a:gd name="T68" fmla="*/ 85 w 269"/>
                <a:gd name="T69" fmla="*/ 84 h 627"/>
                <a:gd name="T70" fmla="*/ 69 w 269"/>
                <a:gd name="T71" fmla="*/ 108 h 627"/>
                <a:gd name="T72" fmla="*/ 61 w 269"/>
                <a:gd name="T73" fmla="*/ 141 h 627"/>
                <a:gd name="T74" fmla="*/ 62 w 269"/>
                <a:gd name="T75" fmla="*/ 174 h 627"/>
                <a:gd name="T76" fmla="*/ 70 w 269"/>
                <a:gd name="T77" fmla="*/ 200 h 627"/>
                <a:gd name="T78" fmla="*/ 81 w 269"/>
                <a:gd name="T79" fmla="*/ 223 h 627"/>
                <a:gd name="T80" fmla="*/ 118 w 269"/>
                <a:gd name="T81" fmla="*/ 261 h 627"/>
                <a:gd name="T82" fmla="*/ 190 w 269"/>
                <a:gd name="T83" fmla="*/ 321 h 627"/>
                <a:gd name="T84" fmla="*/ 215 w 269"/>
                <a:gd name="T85" fmla="*/ 343 h 627"/>
                <a:gd name="T86" fmla="*/ 237 w 269"/>
                <a:gd name="T87" fmla="*/ 368 h 627"/>
                <a:gd name="T88" fmla="*/ 254 w 269"/>
                <a:gd name="T89" fmla="*/ 396 h 627"/>
                <a:gd name="T90" fmla="*/ 265 w 269"/>
                <a:gd name="T91" fmla="*/ 430 h 627"/>
                <a:gd name="T92" fmla="*/ 269 w 269"/>
                <a:gd name="T93" fmla="*/ 470 h 627"/>
                <a:gd name="T94" fmla="*/ 263 w 269"/>
                <a:gd name="T95" fmla="*/ 519 h 627"/>
                <a:gd name="T96" fmla="*/ 243 w 269"/>
                <a:gd name="T97" fmla="*/ 560 h 627"/>
                <a:gd name="T98" fmla="*/ 213 w 269"/>
                <a:gd name="T99" fmla="*/ 591 h 627"/>
                <a:gd name="T100" fmla="*/ 172 w 269"/>
                <a:gd name="T101" fmla="*/ 613 h 627"/>
                <a:gd name="T102" fmla="*/ 120 w 269"/>
                <a:gd name="T103" fmla="*/ 625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69" h="627">
                  <a:moveTo>
                    <a:pt x="102" y="626"/>
                  </a:moveTo>
                  <a:lnTo>
                    <a:pt x="84" y="627"/>
                  </a:lnTo>
                  <a:lnTo>
                    <a:pt x="67" y="626"/>
                  </a:lnTo>
                  <a:lnTo>
                    <a:pt x="52" y="625"/>
                  </a:lnTo>
                  <a:lnTo>
                    <a:pt x="38" y="623"/>
                  </a:lnTo>
                  <a:lnTo>
                    <a:pt x="27" y="619"/>
                  </a:lnTo>
                  <a:lnTo>
                    <a:pt x="17" y="617"/>
                  </a:lnTo>
                  <a:lnTo>
                    <a:pt x="8" y="614"/>
                  </a:lnTo>
                  <a:lnTo>
                    <a:pt x="1" y="611"/>
                  </a:lnTo>
                  <a:lnTo>
                    <a:pt x="1" y="557"/>
                  </a:lnTo>
                  <a:lnTo>
                    <a:pt x="8" y="560"/>
                  </a:lnTo>
                  <a:lnTo>
                    <a:pt x="17" y="564"/>
                  </a:lnTo>
                  <a:lnTo>
                    <a:pt x="28" y="568"/>
                  </a:lnTo>
                  <a:lnTo>
                    <a:pt x="39" y="570"/>
                  </a:lnTo>
                  <a:lnTo>
                    <a:pt x="52" y="573"/>
                  </a:lnTo>
                  <a:lnTo>
                    <a:pt x="66" y="574"/>
                  </a:lnTo>
                  <a:lnTo>
                    <a:pt x="81" y="575"/>
                  </a:lnTo>
                  <a:lnTo>
                    <a:pt x="96" y="575"/>
                  </a:lnTo>
                  <a:lnTo>
                    <a:pt x="108" y="574"/>
                  </a:lnTo>
                  <a:lnTo>
                    <a:pt x="120" y="573"/>
                  </a:lnTo>
                  <a:lnTo>
                    <a:pt x="131" y="571"/>
                  </a:lnTo>
                  <a:lnTo>
                    <a:pt x="142" y="569"/>
                  </a:lnTo>
                  <a:lnTo>
                    <a:pt x="153" y="565"/>
                  </a:lnTo>
                  <a:lnTo>
                    <a:pt x="161" y="561"/>
                  </a:lnTo>
                  <a:lnTo>
                    <a:pt x="170" y="556"/>
                  </a:lnTo>
                  <a:lnTo>
                    <a:pt x="177" y="550"/>
                  </a:lnTo>
                  <a:lnTo>
                    <a:pt x="184" y="544"/>
                  </a:lnTo>
                  <a:lnTo>
                    <a:pt x="190" y="536"/>
                  </a:lnTo>
                  <a:lnTo>
                    <a:pt x="196" y="528"/>
                  </a:lnTo>
                  <a:lnTo>
                    <a:pt x="200" y="519"/>
                  </a:lnTo>
                  <a:lnTo>
                    <a:pt x="203" y="509"/>
                  </a:lnTo>
                  <a:lnTo>
                    <a:pt x="205" y="499"/>
                  </a:lnTo>
                  <a:lnTo>
                    <a:pt x="208" y="487"/>
                  </a:lnTo>
                  <a:lnTo>
                    <a:pt x="208" y="474"/>
                  </a:lnTo>
                  <a:lnTo>
                    <a:pt x="208" y="463"/>
                  </a:lnTo>
                  <a:lnTo>
                    <a:pt x="207" y="453"/>
                  </a:lnTo>
                  <a:lnTo>
                    <a:pt x="204" y="445"/>
                  </a:lnTo>
                  <a:lnTo>
                    <a:pt x="202" y="436"/>
                  </a:lnTo>
                  <a:lnTo>
                    <a:pt x="199" y="427"/>
                  </a:lnTo>
                  <a:lnTo>
                    <a:pt x="196" y="420"/>
                  </a:lnTo>
                  <a:lnTo>
                    <a:pt x="191" y="412"/>
                  </a:lnTo>
                  <a:lnTo>
                    <a:pt x="187" y="405"/>
                  </a:lnTo>
                  <a:lnTo>
                    <a:pt x="176" y="392"/>
                  </a:lnTo>
                  <a:lnTo>
                    <a:pt x="163" y="378"/>
                  </a:lnTo>
                  <a:lnTo>
                    <a:pt x="149" y="366"/>
                  </a:lnTo>
                  <a:lnTo>
                    <a:pt x="134" y="353"/>
                  </a:lnTo>
                  <a:lnTo>
                    <a:pt x="87" y="314"/>
                  </a:lnTo>
                  <a:lnTo>
                    <a:pt x="78" y="307"/>
                  </a:lnTo>
                  <a:lnTo>
                    <a:pt x="70" y="299"/>
                  </a:lnTo>
                  <a:lnTo>
                    <a:pt x="61" y="292"/>
                  </a:lnTo>
                  <a:lnTo>
                    <a:pt x="52" y="284"/>
                  </a:lnTo>
                  <a:lnTo>
                    <a:pt x="45" y="277"/>
                  </a:lnTo>
                  <a:lnTo>
                    <a:pt x="38" y="268"/>
                  </a:lnTo>
                  <a:lnTo>
                    <a:pt x="31" y="259"/>
                  </a:lnTo>
                  <a:lnTo>
                    <a:pt x="25" y="251"/>
                  </a:lnTo>
                  <a:lnTo>
                    <a:pt x="19" y="241"/>
                  </a:lnTo>
                  <a:lnTo>
                    <a:pt x="15" y="231"/>
                  </a:lnTo>
                  <a:lnTo>
                    <a:pt x="10" y="220"/>
                  </a:lnTo>
                  <a:lnTo>
                    <a:pt x="7" y="210"/>
                  </a:lnTo>
                  <a:lnTo>
                    <a:pt x="4" y="198"/>
                  </a:lnTo>
                  <a:lnTo>
                    <a:pt x="2" y="186"/>
                  </a:lnTo>
                  <a:lnTo>
                    <a:pt x="1" y="172"/>
                  </a:lnTo>
                  <a:lnTo>
                    <a:pt x="0" y="158"/>
                  </a:lnTo>
                  <a:lnTo>
                    <a:pt x="1" y="141"/>
                  </a:lnTo>
                  <a:lnTo>
                    <a:pt x="3" y="123"/>
                  </a:lnTo>
                  <a:lnTo>
                    <a:pt x="6" y="108"/>
                  </a:lnTo>
                  <a:lnTo>
                    <a:pt x="11" y="93"/>
                  </a:lnTo>
                  <a:lnTo>
                    <a:pt x="18" y="79"/>
                  </a:lnTo>
                  <a:lnTo>
                    <a:pt x="25" y="67"/>
                  </a:lnTo>
                  <a:lnTo>
                    <a:pt x="34" y="55"/>
                  </a:lnTo>
                  <a:lnTo>
                    <a:pt x="45" y="45"/>
                  </a:lnTo>
                  <a:lnTo>
                    <a:pt x="56" y="36"/>
                  </a:lnTo>
                  <a:lnTo>
                    <a:pt x="69" y="27"/>
                  </a:lnTo>
                  <a:lnTo>
                    <a:pt x="83" y="20"/>
                  </a:lnTo>
                  <a:lnTo>
                    <a:pt x="97" y="13"/>
                  </a:lnTo>
                  <a:lnTo>
                    <a:pt x="113" y="9"/>
                  </a:lnTo>
                  <a:lnTo>
                    <a:pt x="130" y="5"/>
                  </a:lnTo>
                  <a:lnTo>
                    <a:pt x="148" y="3"/>
                  </a:lnTo>
                  <a:lnTo>
                    <a:pt x="167" y="2"/>
                  </a:lnTo>
                  <a:lnTo>
                    <a:pt x="181" y="0"/>
                  </a:lnTo>
                  <a:lnTo>
                    <a:pt x="195" y="2"/>
                  </a:lnTo>
                  <a:lnTo>
                    <a:pt x="207" y="3"/>
                  </a:lnTo>
                  <a:lnTo>
                    <a:pt x="218" y="5"/>
                  </a:lnTo>
                  <a:lnTo>
                    <a:pt x="229" y="7"/>
                  </a:lnTo>
                  <a:lnTo>
                    <a:pt x="239" y="9"/>
                  </a:lnTo>
                  <a:lnTo>
                    <a:pt x="248" y="12"/>
                  </a:lnTo>
                  <a:lnTo>
                    <a:pt x="254" y="15"/>
                  </a:lnTo>
                  <a:lnTo>
                    <a:pt x="254" y="68"/>
                  </a:lnTo>
                  <a:lnTo>
                    <a:pt x="248" y="66"/>
                  </a:lnTo>
                  <a:lnTo>
                    <a:pt x="239" y="63"/>
                  </a:lnTo>
                  <a:lnTo>
                    <a:pt x="230" y="60"/>
                  </a:lnTo>
                  <a:lnTo>
                    <a:pt x="219" y="57"/>
                  </a:lnTo>
                  <a:lnTo>
                    <a:pt x="209" y="54"/>
                  </a:lnTo>
                  <a:lnTo>
                    <a:pt x="197" y="52"/>
                  </a:lnTo>
                  <a:lnTo>
                    <a:pt x="184" y="52"/>
                  </a:lnTo>
                  <a:lnTo>
                    <a:pt x="172" y="52"/>
                  </a:lnTo>
                  <a:lnTo>
                    <a:pt x="159" y="53"/>
                  </a:lnTo>
                  <a:lnTo>
                    <a:pt x="147" y="54"/>
                  </a:lnTo>
                  <a:lnTo>
                    <a:pt x="136" y="57"/>
                  </a:lnTo>
                  <a:lnTo>
                    <a:pt x="126" y="59"/>
                  </a:lnTo>
                  <a:lnTo>
                    <a:pt x="116" y="62"/>
                  </a:lnTo>
                  <a:lnTo>
                    <a:pt x="107" y="66"/>
                  </a:lnTo>
                  <a:lnTo>
                    <a:pt x="99" y="72"/>
                  </a:lnTo>
                  <a:lnTo>
                    <a:pt x="91" y="77"/>
                  </a:lnTo>
                  <a:lnTo>
                    <a:pt x="85" y="84"/>
                  </a:lnTo>
                  <a:lnTo>
                    <a:pt x="78" y="91"/>
                  </a:lnTo>
                  <a:lnTo>
                    <a:pt x="73" y="100"/>
                  </a:lnTo>
                  <a:lnTo>
                    <a:pt x="69" y="108"/>
                  </a:lnTo>
                  <a:lnTo>
                    <a:pt x="65" y="118"/>
                  </a:lnTo>
                  <a:lnTo>
                    <a:pt x="63" y="129"/>
                  </a:lnTo>
                  <a:lnTo>
                    <a:pt x="61" y="141"/>
                  </a:lnTo>
                  <a:lnTo>
                    <a:pt x="61" y="154"/>
                  </a:lnTo>
                  <a:lnTo>
                    <a:pt x="61" y="164"/>
                  </a:lnTo>
                  <a:lnTo>
                    <a:pt x="62" y="174"/>
                  </a:lnTo>
                  <a:lnTo>
                    <a:pt x="64" y="183"/>
                  </a:lnTo>
                  <a:lnTo>
                    <a:pt x="66" y="191"/>
                  </a:lnTo>
                  <a:lnTo>
                    <a:pt x="70" y="200"/>
                  </a:lnTo>
                  <a:lnTo>
                    <a:pt x="73" y="208"/>
                  </a:lnTo>
                  <a:lnTo>
                    <a:pt x="76" y="215"/>
                  </a:lnTo>
                  <a:lnTo>
                    <a:pt x="81" y="223"/>
                  </a:lnTo>
                  <a:lnTo>
                    <a:pt x="92" y="236"/>
                  </a:lnTo>
                  <a:lnTo>
                    <a:pt x="104" y="250"/>
                  </a:lnTo>
                  <a:lnTo>
                    <a:pt x="118" y="261"/>
                  </a:lnTo>
                  <a:lnTo>
                    <a:pt x="134" y="274"/>
                  </a:lnTo>
                  <a:lnTo>
                    <a:pt x="181" y="313"/>
                  </a:lnTo>
                  <a:lnTo>
                    <a:pt x="190" y="321"/>
                  </a:lnTo>
                  <a:lnTo>
                    <a:pt x="198" y="328"/>
                  </a:lnTo>
                  <a:lnTo>
                    <a:pt x="207" y="336"/>
                  </a:lnTo>
                  <a:lnTo>
                    <a:pt x="215" y="343"/>
                  </a:lnTo>
                  <a:lnTo>
                    <a:pt x="223" y="351"/>
                  </a:lnTo>
                  <a:lnTo>
                    <a:pt x="230" y="360"/>
                  </a:lnTo>
                  <a:lnTo>
                    <a:pt x="237" y="368"/>
                  </a:lnTo>
                  <a:lnTo>
                    <a:pt x="243" y="377"/>
                  </a:lnTo>
                  <a:lnTo>
                    <a:pt x="249" y="386"/>
                  </a:lnTo>
                  <a:lnTo>
                    <a:pt x="254" y="396"/>
                  </a:lnTo>
                  <a:lnTo>
                    <a:pt x="258" y="407"/>
                  </a:lnTo>
                  <a:lnTo>
                    <a:pt x="262" y="418"/>
                  </a:lnTo>
                  <a:lnTo>
                    <a:pt x="265" y="430"/>
                  </a:lnTo>
                  <a:lnTo>
                    <a:pt x="267" y="441"/>
                  </a:lnTo>
                  <a:lnTo>
                    <a:pt x="268" y="455"/>
                  </a:lnTo>
                  <a:lnTo>
                    <a:pt x="269" y="470"/>
                  </a:lnTo>
                  <a:lnTo>
                    <a:pt x="268" y="487"/>
                  </a:lnTo>
                  <a:lnTo>
                    <a:pt x="266" y="504"/>
                  </a:lnTo>
                  <a:lnTo>
                    <a:pt x="263" y="519"/>
                  </a:lnTo>
                  <a:lnTo>
                    <a:pt x="257" y="534"/>
                  </a:lnTo>
                  <a:lnTo>
                    <a:pt x="251" y="548"/>
                  </a:lnTo>
                  <a:lnTo>
                    <a:pt x="243" y="560"/>
                  </a:lnTo>
                  <a:lnTo>
                    <a:pt x="235" y="572"/>
                  </a:lnTo>
                  <a:lnTo>
                    <a:pt x="224" y="583"/>
                  </a:lnTo>
                  <a:lnTo>
                    <a:pt x="213" y="591"/>
                  </a:lnTo>
                  <a:lnTo>
                    <a:pt x="200" y="600"/>
                  </a:lnTo>
                  <a:lnTo>
                    <a:pt x="186" y="608"/>
                  </a:lnTo>
                  <a:lnTo>
                    <a:pt x="172" y="613"/>
                  </a:lnTo>
                  <a:lnTo>
                    <a:pt x="156" y="618"/>
                  </a:lnTo>
                  <a:lnTo>
                    <a:pt x="139" y="623"/>
                  </a:lnTo>
                  <a:lnTo>
                    <a:pt x="120" y="625"/>
                  </a:lnTo>
                  <a:lnTo>
                    <a:pt x="102" y="62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446">
              <a:extLst>
                <a:ext uri="{FF2B5EF4-FFF2-40B4-BE49-F238E27FC236}">
                  <a16:creationId xmlns:a16="http://schemas.microsoft.com/office/drawing/2014/main" id="{A3FB4A27-A11B-4B89-BE89-2011BCFB93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5286375"/>
              <a:ext cx="28575" cy="77788"/>
            </a:xfrm>
            <a:custGeom>
              <a:avLst/>
              <a:gdLst>
                <a:gd name="T0" fmla="*/ 0 w 74"/>
                <a:gd name="T1" fmla="*/ 196 h 196"/>
                <a:gd name="T2" fmla="*/ 3 w 74"/>
                <a:gd name="T3" fmla="*/ 186 h 196"/>
                <a:gd name="T4" fmla="*/ 6 w 74"/>
                <a:gd name="T5" fmla="*/ 175 h 196"/>
                <a:gd name="T6" fmla="*/ 8 w 74"/>
                <a:gd name="T7" fmla="*/ 164 h 196"/>
                <a:gd name="T8" fmla="*/ 10 w 74"/>
                <a:gd name="T9" fmla="*/ 153 h 196"/>
                <a:gd name="T10" fmla="*/ 11 w 74"/>
                <a:gd name="T11" fmla="*/ 144 h 196"/>
                <a:gd name="T12" fmla="*/ 13 w 74"/>
                <a:gd name="T13" fmla="*/ 134 h 196"/>
                <a:gd name="T14" fmla="*/ 14 w 74"/>
                <a:gd name="T15" fmla="*/ 126 h 196"/>
                <a:gd name="T16" fmla="*/ 14 w 74"/>
                <a:gd name="T17" fmla="*/ 120 h 196"/>
                <a:gd name="T18" fmla="*/ 14 w 74"/>
                <a:gd name="T19" fmla="*/ 107 h 196"/>
                <a:gd name="T20" fmla="*/ 11 w 74"/>
                <a:gd name="T21" fmla="*/ 95 h 196"/>
                <a:gd name="T22" fmla="*/ 9 w 74"/>
                <a:gd name="T23" fmla="*/ 84 h 196"/>
                <a:gd name="T24" fmla="*/ 7 w 74"/>
                <a:gd name="T25" fmla="*/ 74 h 196"/>
                <a:gd name="T26" fmla="*/ 4 w 74"/>
                <a:gd name="T27" fmla="*/ 65 h 196"/>
                <a:gd name="T28" fmla="*/ 2 w 74"/>
                <a:gd name="T29" fmla="*/ 56 h 196"/>
                <a:gd name="T30" fmla="*/ 1 w 74"/>
                <a:gd name="T31" fmla="*/ 48 h 196"/>
                <a:gd name="T32" fmla="*/ 0 w 74"/>
                <a:gd name="T33" fmla="*/ 40 h 196"/>
                <a:gd name="T34" fmla="*/ 1 w 74"/>
                <a:gd name="T35" fmla="*/ 32 h 196"/>
                <a:gd name="T36" fmla="*/ 3 w 74"/>
                <a:gd name="T37" fmla="*/ 23 h 196"/>
                <a:gd name="T38" fmla="*/ 6 w 74"/>
                <a:gd name="T39" fmla="*/ 16 h 196"/>
                <a:gd name="T40" fmla="*/ 10 w 74"/>
                <a:gd name="T41" fmla="*/ 11 h 196"/>
                <a:gd name="T42" fmla="*/ 16 w 74"/>
                <a:gd name="T43" fmla="*/ 7 h 196"/>
                <a:gd name="T44" fmla="*/ 22 w 74"/>
                <a:gd name="T45" fmla="*/ 3 h 196"/>
                <a:gd name="T46" fmla="*/ 30 w 74"/>
                <a:gd name="T47" fmla="*/ 1 h 196"/>
                <a:gd name="T48" fmla="*/ 37 w 74"/>
                <a:gd name="T49" fmla="*/ 0 h 196"/>
                <a:gd name="T50" fmla="*/ 46 w 74"/>
                <a:gd name="T51" fmla="*/ 1 h 196"/>
                <a:gd name="T52" fmla="*/ 55 w 74"/>
                <a:gd name="T53" fmla="*/ 2 h 196"/>
                <a:gd name="T54" fmla="*/ 61 w 74"/>
                <a:gd name="T55" fmla="*/ 7 h 196"/>
                <a:gd name="T56" fmla="*/ 65 w 74"/>
                <a:gd name="T57" fmla="*/ 12 h 196"/>
                <a:gd name="T58" fmla="*/ 70 w 74"/>
                <a:gd name="T59" fmla="*/ 18 h 196"/>
                <a:gd name="T60" fmla="*/ 72 w 74"/>
                <a:gd name="T61" fmla="*/ 25 h 196"/>
                <a:gd name="T62" fmla="*/ 73 w 74"/>
                <a:gd name="T63" fmla="*/ 34 h 196"/>
                <a:gd name="T64" fmla="*/ 74 w 74"/>
                <a:gd name="T65" fmla="*/ 42 h 196"/>
                <a:gd name="T66" fmla="*/ 74 w 74"/>
                <a:gd name="T67" fmla="*/ 55 h 196"/>
                <a:gd name="T68" fmla="*/ 72 w 74"/>
                <a:gd name="T69" fmla="*/ 70 h 196"/>
                <a:gd name="T70" fmla="*/ 72 w 74"/>
                <a:gd name="T71" fmla="*/ 79 h 196"/>
                <a:gd name="T72" fmla="*/ 70 w 74"/>
                <a:gd name="T73" fmla="*/ 89 h 196"/>
                <a:gd name="T74" fmla="*/ 69 w 74"/>
                <a:gd name="T75" fmla="*/ 97 h 196"/>
                <a:gd name="T76" fmla="*/ 66 w 74"/>
                <a:gd name="T77" fmla="*/ 107 h 196"/>
                <a:gd name="T78" fmla="*/ 65 w 74"/>
                <a:gd name="T79" fmla="*/ 117 h 196"/>
                <a:gd name="T80" fmla="*/ 63 w 74"/>
                <a:gd name="T81" fmla="*/ 127 h 196"/>
                <a:gd name="T82" fmla="*/ 60 w 74"/>
                <a:gd name="T83" fmla="*/ 138 h 196"/>
                <a:gd name="T84" fmla="*/ 58 w 74"/>
                <a:gd name="T85" fmla="*/ 149 h 196"/>
                <a:gd name="T86" fmla="*/ 55 w 74"/>
                <a:gd name="T87" fmla="*/ 160 h 196"/>
                <a:gd name="T88" fmla="*/ 51 w 74"/>
                <a:gd name="T89" fmla="*/ 172 h 196"/>
                <a:gd name="T90" fmla="*/ 47 w 74"/>
                <a:gd name="T91" fmla="*/ 182 h 196"/>
                <a:gd name="T92" fmla="*/ 44 w 74"/>
                <a:gd name="T93" fmla="*/ 194 h 196"/>
                <a:gd name="T94" fmla="*/ 0 w 74"/>
                <a:gd name="T95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74" h="196">
                  <a:moveTo>
                    <a:pt x="0" y="196"/>
                  </a:moveTo>
                  <a:lnTo>
                    <a:pt x="3" y="186"/>
                  </a:lnTo>
                  <a:lnTo>
                    <a:pt x="6" y="175"/>
                  </a:lnTo>
                  <a:lnTo>
                    <a:pt x="8" y="164"/>
                  </a:lnTo>
                  <a:lnTo>
                    <a:pt x="10" y="153"/>
                  </a:lnTo>
                  <a:lnTo>
                    <a:pt x="11" y="144"/>
                  </a:lnTo>
                  <a:lnTo>
                    <a:pt x="13" y="134"/>
                  </a:lnTo>
                  <a:lnTo>
                    <a:pt x="14" y="126"/>
                  </a:lnTo>
                  <a:lnTo>
                    <a:pt x="14" y="120"/>
                  </a:lnTo>
                  <a:lnTo>
                    <a:pt x="14" y="107"/>
                  </a:lnTo>
                  <a:lnTo>
                    <a:pt x="11" y="95"/>
                  </a:lnTo>
                  <a:lnTo>
                    <a:pt x="9" y="84"/>
                  </a:lnTo>
                  <a:lnTo>
                    <a:pt x="7" y="74"/>
                  </a:lnTo>
                  <a:lnTo>
                    <a:pt x="4" y="65"/>
                  </a:lnTo>
                  <a:lnTo>
                    <a:pt x="2" y="56"/>
                  </a:lnTo>
                  <a:lnTo>
                    <a:pt x="1" y="48"/>
                  </a:lnTo>
                  <a:lnTo>
                    <a:pt x="0" y="40"/>
                  </a:lnTo>
                  <a:lnTo>
                    <a:pt x="1" y="32"/>
                  </a:lnTo>
                  <a:lnTo>
                    <a:pt x="3" y="23"/>
                  </a:lnTo>
                  <a:lnTo>
                    <a:pt x="6" y="16"/>
                  </a:lnTo>
                  <a:lnTo>
                    <a:pt x="10" y="11"/>
                  </a:lnTo>
                  <a:lnTo>
                    <a:pt x="16" y="7"/>
                  </a:lnTo>
                  <a:lnTo>
                    <a:pt x="22" y="3"/>
                  </a:lnTo>
                  <a:lnTo>
                    <a:pt x="30" y="1"/>
                  </a:lnTo>
                  <a:lnTo>
                    <a:pt x="37" y="0"/>
                  </a:lnTo>
                  <a:lnTo>
                    <a:pt x="46" y="1"/>
                  </a:lnTo>
                  <a:lnTo>
                    <a:pt x="55" y="2"/>
                  </a:lnTo>
                  <a:lnTo>
                    <a:pt x="61" y="7"/>
                  </a:lnTo>
                  <a:lnTo>
                    <a:pt x="65" y="12"/>
                  </a:lnTo>
                  <a:lnTo>
                    <a:pt x="70" y="18"/>
                  </a:lnTo>
                  <a:lnTo>
                    <a:pt x="72" y="25"/>
                  </a:lnTo>
                  <a:lnTo>
                    <a:pt x="73" y="34"/>
                  </a:lnTo>
                  <a:lnTo>
                    <a:pt x="74" y="42"/>
                  </a:lnTo>
                  <a:lnTo>
                    <a:pt x="74" y="55"/>
                  </a:lnTo>
                  <a:lnTo>
                    <a:pt x="72" y="70"/>
                  </a:lnTo>
                  <a:lnTo>
                    <a:pt x="72" y="79"/>
                  </a:lnTo>
                  <a:lnTo>
                    <a:pt x="70" y="89"/>
                  </a:lnTo>
                  <a:lnTo>
                    <a:pt x="69" y="97"/>
                  </a:lnTo>
                  <a:lnTo>
                    <a:pt x="66" y="107"/>
                  </a:lnTo>
                  <a:lnTo>
                    <a:pt x="65" y="117"/>
                  </a:lnTo>
                  <a:lnTo>
                    <a:pt x="63" y="127"/>
                  </a:lnTo>
                  <a:lnTo>
                    <a:pt x="60" y="138"/>
                  </a:lnTo>
                  <a:lnTo>
                    <a:pt x="58" y="149"/>
                  </a:lnTo>
                  <a:lnTo>
                    <a:pt x="55" y="160"/>
                  </a:lnTo>
                  <a:lnTo>
                    <a:pt x="51" y="172"/>
                  </a:lnTo>
                  <a:lnTo>
                    <a:pt x="47" y="182"/>
                  </a:lnTo>
                  <a:lnTo>
                    <a:pt x="44" y="194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61029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 Dewitte</dc:creator>
  <cp:lastModifiedBy>Wim Dewitte</cp:lastModifiedBy>
  <cp:revision>1</cp:revision>
  <dcterms:created xsi:type="dcterms:W3CDTF">2018-09-11T07:13:56Z</dcterms:created>
  <dcterms:modified xsi:type="dcterms:W3CDTF">2018-09-11T07:15:02Z</dcterms:modified>
</cp:coreProperties>
</file>