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59" r:id="rId2"/>
    <p:sldId id="256" r:id="rId3"/>
    <p:sldId id="268" r:id="rId4"/>
    <p:sldId id="309" r:id="rId5"/>
    <p:sldId id="338" r:id="rId6"/>
    <p:sldId id="266" r:id="rId7"/>
    <p:sldId id="331" r:id="rId8"/>
    <p:sldId id="267" r:id="rId9"/>
    <p:sldId id="296" r:id="rId10"/>
    <p:sldId id="269" r:id="rId11"/>
    <p:sldId id="270" r:id="rId12"/>
    <p:sldId id="271" r:id="rId13"/>
    <p:sldId id="273" r:id="rId14"/>
    <p:sldId id="337" r:id="rId15"/>
    <p:sldId id="311" r:id="rId16"/>
    <p:sldId id="275" r:id="rId17"/>
    <p:sldId id="335" r:id="rId18"/>
    <p:sldId id="343" r:id="rId19"/>
    <p:sldId id="322" r:id="rId20"/>
    <p:sldId id="315" r:id="rId21"/>
    <p:sldId id="316" r:id="rId22"/>
    <p:sldId id="282" r:id="rId23"/>
    <p:sldId id="279" r:id="rId24"/>
    <p:sldId id="281" r:id="rId25"/>
    <p:sldId id="300" r:id="rId26"/>
    <p:sldId id="301" r:id="rId27"/>
    <p:sldId id="302" r:id="rId28"/>
    <p:sldId id="303" r:id="rId29"/>
    <p:sldId id="304" r:id="rId30"/>
    <p:sldId id="346" r:id="rId31"/>
    <p:sldId id="339" r:id="rId32"/>
    <p:sldId id="347" r:id="rId33"/>
    <p:sldId id="284" r:id="rId34"/>
    <p:sldId id="283" r:id="rId35"/>
    <p:sldId id="321" r:id="rId36"/>
    <p:sldId id="305" r:id="rId37"/>
    <p:sldId id="287" r:id="rId38"/>
    <p:sldId id="293" r:id="rId39"/>
    <p:sldId id="323" r:id="rId40"/>
    <p:sldId id="324" r:id="rId41"/>
    <p:sldId id="345" r:id="rId42"/>
    <p:sldId id="336" r:id="rId43"/>
    <p:sldId id="344" r:id="rId44"/>
    <p:sldId id="294" r:id="rId45"/>
    <p:sldId id="295" r:id="rId46"/>
  </p:sldIdLst>
  <p:sldSz cx="17338675" cy="9753600"/>
  <p:notesSz cx="6808788" cy="9940925"/>
  <p:custDataLst>
    <p:tags r:id="rId49"/>
  </p:custDataLst>
  <p:defaultTextStyle>
    <a:defPPr>
      <a:defRPr lang="en-US"/>
    </a:defPPr>
    <a:lvl1pPr algn="l" defTabSz="1300163" rtl="0" eaLnBrk="0" fontAlgn="base" hangingPunct="0">
      <a:spcBef>
        <a:spcPct val="0"/>
      </a:spcBef>
      <a:spcAft>
        <a:spcPct val="0"/>
      </a:spcAft>
      <a:defRPr sz="2500" kern="1200">
        <a:solidFill>
          <a:schemeClr val="tx1"/>
        </a:solidFill>
        <a:latin typeface="Arial" panose="020B0604020202020204" pitchFamily="34" charset="0"/>
        <a:ea typeface="+mn-ea"/>
        <a:cs typeface="+mn-cs"/>
      </a:defRPr>
    </a:lvl1pPr>
    <a:lvl2pPr marL="649288" indent="-192088" algn="l" defTabSz="1300163" rtl="0" eaLnBrk="0" fontAlgn="base" hangingPunct="0">
      <a:spcBef>
        <a:spcPct val="0"/>
      </a:spcBef>
      <a:spcAft>
        <a:spcPct val="0"/>
      </a:spcAft>
      <a:defRPr sz="2500" kern="1200">
        <a:solidFill>
          <a:schemeClr val="tx1"/>
        </a:solidFill>
        <a:latin typeface="Arial" panose="020B0604020202020204" pitchFamily="34" charset="0"/>
        <a:ea typeface="+mn-ea"/>
        <a:cs typeface="+mn-cs"/>
      </a:defRPr>
    </a:lvl2pPr>
    <a:lvl3pPr marL="1300163" indent="-385763" algn="l" defTabSz="1300163" rtl="0" eaLnBrk="0" fontAlgn="base" hangingPunct="0">
      <a:spcBef>
        <a:spcPct val="0"/>
      </a:spcBef>
      <a:spcAft>
        <a:spcPct val="0"/>
      </a:spcAft>
      <a:defRPr sz="2500" kern="1200">
        <a:solidFill>
          <a:schemeClr val="tx1"/>
        </a:solidFill>
        <a:latin typeface="Arial" panose="020B0604020202020204" pitchFamily="34" charset="0"/>
        <a:ea typeface="+mn-ea"/>
        <a:cs typeface="+mn-cs"/>
      </a:defRPr>
    </a:lvl3pPr>
    <a:lvl4pPr marL="1949450" indent="-577850" algn="l" defTabSz="1300163" rtl="0" eaLnBrk="0" fontAlgn="base" hangingPunct="0">
      <a:spcBef>
        <a:spcPct val="0"/>
      </a:spcBef>
      <a:spcAft>
        <a:spcPct val="0"/>
      </a:spcAft>
      <a:defRPr sz="2500" kern="1200">
        <a:solidFill>
          <a:schemeClr val="tx1"/>
        </a:solidFill>
        <a:latin typeface="Arial" panose="020B0604020202020204" pitchFamily="34" charset="0"/>
        <a:ea typeface="+mn-ea"/>
        <a:cs typeface="+mn-cs"/>
      </a:defRPr>
    </a:lvl4pPr>
    <a:lvl5pPr marL="2600325" indent="-771525" algn="l" defTabSz="1300163" rtl="0" eaLnBrk="0" fontAlgn="base" hangingPunct="0">
      <a:spcBef>
        <a:spcPct val="0"/>
      </a:spcBef>
      <a:spcAft>
        <a:spcPct val="0"/>
      </a:spcAft>
      <a:defRPr sz="2500" kern="1200">
        <a:solidFill>
          <a:schemeClr val="tx1"/>
        </a:solidFill>
        <a:latin typeface="Arial" panose="020B0604020202020204" pitchFamily="34" charset="0"/>
        <a:ea typeface="+mn-ea"/>
        <a:cs typeface="+mn-cs"/>
      </a:defRPr>
    </a:lvl5pPr>
    <a:lvl6pPr marL="2286000" algn="l" defTabSz="914400" rtl="0" eaLnBrk="1" latinLnBrk="0" hangingPunct="1">
      <a:defRPr sz="2500" kern="1200">
        <a:solidFill>
          <a:schemeClr val="tx1"/>
        </a:solidFill>
        <a:latin typeface="Arial" panose="020B0604020202020204" pitchFamily="34" charset="0"/>
        <a:ea typeface="+mn-ea"/>
        <a:cs typeface="+mn-cs"/>
      </a:defRPr>
    </a:lvl6pPr>
    <a:lvl7pPr marL="2743200" algn="l" defTabSz="914400" rtl="0" eaLnBrk="1" latinLnBrk="0" hangingPunct="1">
      <a:defRPr sz="2500" kern="1200">
        <a:solidFill>
          <a:schemeClr val="tx1"/>
        </a:solidFill>
        <a:latin typeface="Arial" panose="020B0604020202020204" pitchFamily="34" charset="0"/>
        <a:ea typeface="+mn-ea"/>
        <a:cs typeface="+mn-cs"/>
      </a:defRPr>
    </a:lvl7pPr>
    <a:lvl8pPr marL="3200400" algn="l" defTabSz="914400" rtl="0" eaLnBrk="1" latinLnBrk="0" hangingPunct="1">
      <a:defRPr sz="2500" kern="1200">
        <a:solidFill>
          <a:schemeClr val="tx1"/>
        </a:solidFill>
        <a:latin typeface="Arial" panose="020B0604020202020204" pitchFamily="34" charset="0"/>
        <a:ea typeface="+mn-ea"/>
        <a:cs typeface="+mn-cs"/>
      </a:defRPr>
    </a:lvl8pPr>
    <a:lvl9pPr marL="3657600" algn="l" defTabSz="914400" rtl="0" eaLnBrk="1" latinLnBrk="0" hangingPunct="1">
      <a:defRPr sz="25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54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Van den Berghe" initials="PVdB" lastIdx="5" clrIdx="0"/>
  <p:cmAuthor id="2" name="Peter Van den Bergh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3" autoAdjust="0"/>
    <p:restoredTop sz="79538" autoAdjust="0"/>
  </p:normalViewPr>
  <p:slideViewPr>
    <p:cSldViewPr snapToGrid="0">
      <p:cViewPr varScale="1">
        <p:scale>
          <a:sx n="64" d="100"/>
          <a:sy n="64" d="100"/>
        </p:scale>
        <p:origin x="990" y="90"/>
      </p:cViewPr>
      <p:guideLst>
        <p:guide orient="horz" pos="3072"/>
        <p:guide pos="5461"/>
      </p:guideLst>
    </p:cSldViewPr>
  </p:slideViewPr>
  <p:notesTextViewPr>
    <p:cViewPr>
      <p:scale>
        <a:sx n="3" d="2"/>
        <a:sy n="3" d="2"/>
      </p:scale>
      <p:origin x="0" y="0"/>
    </p:cViewPr>
  </p:notesTextViewPr>
  <p:sorterViewPr>
    <p:cViewPr varScale="1">
      <p:scale>
        <a:sx n="100" d="100"/>
        <a:sy n="100" d="100"/>
      </p:scale>
      <p:origin x="0" y="-27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6T11:32:55.178" idx="3">
    <p:pos x="10" y="10"/>
    <p:text>Blijft Leen hier nog bij staan? Zie ook verder, moeilijkheid van functitel...</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AD09DCA-AAF7-46CB-ACA7-765308329979}"/>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nl-BE"/>
          </a:p>
        </p:txBody>
      </p:sp>
      <p:sp>
        <p:nvSpPr>
          <p:cNvPr id="3" name="Tijdelijke aanduiding voor datum 2">
            <a:extLst>
              <a:ext uri="{FF2B5EF4-FFF2-40B4-BE49-F238E27FC236}">
                <a16:creationId xmlns:a16="http://schemas.microsoft.com/office/drawing/2014/main" id="{B7219E51-B36A-44C0-93AC-73746DE15A1F}"/>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06D89661-2DEF-6C4C-BC15-9C23872C7A1E}" type="datetimeFigureOut">
              <a:rPr lang="nl-BE"/>
              <a:pPr>
                <a:defRPr/>
              </a:pPr>
              <a:t>17/10/2022</a:t>
            </a:fld>
            <a:endParaRPr lang="nl-BE"/>
          </a:p>
        </p:txBody>
      </p:sp>
      <p:sp>
        <p:nvSpPr>
          <p:cNvPr id="4" name="Tijdelijke aanduiding voor voettekst 3">
            <a:extLst>
              <a:ext uri="{FF2B5EF4-FFF2-40B4-BE49-F238E27FC236}">
                <a16:creationId xmlns:a16="http://schemas.microsoft.com/office/drawing/2014/main" id="{8B9AC16C-7DA6-4890-A013-EF30C0CA1A90}"/>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nl-BE"/>
          </a:p>
        </p:txBody>
      </p:sp>
      <p:sp>
        <p:nvSpPr>
          <p:cNvPr id="5" name="Tijdelijke aanduiding voor dianummer 4">
            <a:extLst>
              <a:ext uri="{FF2B5EF4-FFF2-40B4-BE49-F238E27FC236}">
                <a16:creationId xmlns:a16="http://schemas.microsoft.com/office/drawing/2014/main" id="{0E6995AF-94FF-45DC-8055-BA53E11DF33D}"/>
              </a:ext>
            </a:extLst>
          </p:cNvPr>
          <p:cNvSpPr>
            <a:spLocks noGrp="1"/>
          </p:cNvSpPr>
          <p:nvPr>
            <p:ph type="sldNum" sz="quarter" idx="3"/>
          </p:nvPr>
        </p:nvSpPr>
        <p:spPr>
          <a:xfrm>
            <a:off x="3856038" y="9442450"/>
            <a:ext cx="2951162"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ADC9AA-7B4A-FE40-8618-7E2AF7083D10}" type="slidenum">
              <a:rPr lang="nl-BE" altLang="nl-BE"/>
              <a:pPr/>
              <a:t>‹nr.›</a:t>
            </a:fld>
            <a:endParaRPr lang="nl-BE" alt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4C341C-27C0-4C45-94AC-5055E9A8F3E4}"/>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defTabSz="1300368"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7C2996D-3309-4DA4-93D4-84A6A6D5570C}"/>
              </a:ext>
            </a:extLst>
          </p:cNvPr>
          <p:cNvSpPr>
            <a:spLocks noGrp="1"/>
          </p:cNvSpPr>
          <p:nvPr>
            <p:ph type="dt" idx="1"/>
          </p:nvPr>
        </p:nvSpPr>
        <p:spPr>
          <a:xfrm>
            <a:off x="3856038" y="0"/>
            <a:ext cx="2951162" cy="498475"/>
          </a:xfrm>
          <a:prstGeom prst="rect">
            <a:avLst/>
          </a:prstGeom>
        </p:spPr>
        <p:txBody>
          <a:bodyPr vert="horz" lIns="91440" tIns="45720" rIns="91440" bIns="45720" rtlCol="0"/>
          <a:lstStyle>
            <a:lvl1pPr algn="r" defTabSz="1300368" eaLnBrk="1" fontAlgn="auto" hangingPunct="1">
              <a:spcBef>
                <a:spcPts val="0"/>
              </a:spcBef>
              <a:spcAft>
                <a:spcPts val="0"/>
              </a:spcAft>
              <a:defRPr sz="1200">
                <a:latin typeface="+mn-lt"/>
              </a:defRPr>
            </a:lvl1pPr>
          </a:lstStyle>
          <a:p>
            <a:pPr>
              <a:defRPr/>
            </a:pPr>
            <a:fld id="{BD3DFD34-49A9-BB48-933A-90B35993F54F}" type="datetimeFigureOut">
              <a:rPr lang="en-GB"/>
              <a:pPr>
                <a:defRPr/>
              </a:pPr>
              <a:t>17/10/2022</a:t>
            </a:fld>
            <a:endParaRPr lang="en-GB"/>
          </a:p>
        </p:txBody>
      </p:sp>
      <p:sp>
        <p:nvSpPr>
          <p:cNvPr id="4" name="Slide Image Placeholder 3">
            <a:extLst>
              <a:ext uri="{FF2B5EF4-FFF2-40B4-BE49-F238E27FC236}">
                <a16:creationId xmlns:a16="http://schemas.microsoft.com/office/drawing/2014/main" id="{D9F001E7-FC45-4E35-A67B-167E59764A67}"/>
              </a:ext>
            </a:extLst>
          </p:cNvPr>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6B3E719-44E4-43C1-9C14-D98C262F419E}"/>
              </a:ext>
            </a:extLst>
          </p:cNvPr>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3B04183-2545-4A94-8672-9474098D12A4}"/>
              </a:ext>
            </a:extLst>
          </p:cNvPr>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defTabSz="1300368"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D8B55443-EF69-41BC-83CF-5793EBFBA4AC}"/>
              </a:ext>
            </a:extLst>
          </p:cNvPr>
          <p:cNvSpPr>
            <a:spLocks noGrp="1"/>
          </p:cNvSpPr>
          <p:nvPr>
            <p:ph type="sldNum" sz="quarter" idx="5"/>
          </p:nvPr>
        </p:nvSpPr>
        <p:spPr>
          <a:xfrm>
            <a:off x="3856038" y="9442450"/>
            <a:ext cx="2951162"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2DA106B-A38D-0940-A68F-E1CD81A205C3}" type="slidenum">
              <a:rPr lang="en-GB" altLang="nl-BE"/>
              <a:pPr/>
              <a:t>‹nr.›</a:t>
            </a:fld>
            <a:endParaRPr lang="en-GB"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7ABA7738-C74D-C10A-B6B6-5FB394C09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4DD474A5-15E1-76E5-9753-D919A1B5A0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10244" name="Tijdelijke aanduiding voor dianummer 3">
            <a:extLst>
              <a:ext uri="{FF2B5EF4-FFF2-40B4-BE49-F238E27FC236}">
                <a16:creationId xmlns:a16="http://schemas.microsoft.com/office/drawing/2014/main" id="{E548D3D2-01E2-238C-8D55-50D26C8C4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8560B9-C7D7-954C-AA9D-5DB993C2264D}" type="slidenum">
              <a:rPr lang="en-GB" altLang="nl-BE"/>
              <a:pPr/>
              <a:t>2</a:t>
            </a:fld>
            <a:endParaRPr lang="en-GB"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56182C82-7E66-2EC4-6F42-DEDADBDA8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6200F92C-6519-3CAC-89CE-CEEEE9415B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14340" name="Tijdelijke aanduiding voor dianummer 3">
            <a:extLst>
              <a:ext uri="{FF2B5EF4-FFF2-40B4-BE49-F238E27FC236}">
                <a16:creationId xmlns:a16="http://schemas.microsoft.com/office/drawing/2014/main" id="{79C7D74C-71B7-A0A8-A5A0-19F648F98F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43D50C-B99A-6945-A075-1A1C71CB88D8}" type="slidenum">
              <a:rPr lang="en-GB" altLang="nl-BE"/>
              <a:pPr/>
              <a:t>5</a:t>
            </a:fld>
            <a:endParaRPr lang="en-GB"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FF183A8E-D80C-9CC5-E7F1-B3769E33A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65BDFE57-8F81-DDE3-2662-CB15CB4B9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16388" name="Tijdelijke aanduiding voor dianummer 3">
            <a:extLst>
              <a:ext uri="{FF2B5EF4-FFF2-40B4-BE49-F238E27FC236}">
                <a16:creationId xmlns:a16="http://schemas.microsoft.com/office/drawing/2014/main" id="{E1981853-FE3B-C6C0-80AD-1CCA73EBD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A3ADE3-CF73-5C4E-9CFF-793F836A058E}" type="slidenum">
              <a:rPr lang="en-GB" altLang="nl-BE"/>
              <a:pPr/>
              <a:t>6</a:t>
            </a:fld>
            <a:endParaRPr lang="en-GB"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E4E2D8C8-68AB-65C8-D8AD-D7B9C084B5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9EC18DA0-C79A-8D63-E791-DF010EEE2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0484" name="Tijdelijke aanduiding voor dianummer 3">
            <a:extLst>
              <a:ext uri="{FF2B5EF4-FFF2-40B4-BE49-F238E27FC236}">
                <a16:creationId xmlns:a16="http://schemas.microsoft.com/office/drawing/2014/main" id="{345D1C0A-ECA0-DD31-AF75-B969B00593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571992F-967C-4C4F-9A2A-92807A7E70A6}" type="slidenum">
              <a:rPr lang="en-GB" altLang="nl-BE"/>
              <a:pPr/>
              <a:t>9</a:t>
            </a:fld>
            <a:endParaRPr lang="en-GB"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005F536F-B7DE-6FC8-D6D1-915BB7A40A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4D6FDF76-A9DC-6BD1-CC1A-639DD39BCD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a:extLst>
              <a:ext uri="{FF2B5EF4-FFF2-40B4-BE49-F238E27FC236}">
                <a16:creationId xmlns:a16="http://schemas.microsoft.com/office/drawing/2014/main" id="{79769E1B-F570-2AC5-6C56-591879990B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D36A4C-CAEC-7740-9FF0-4841F91B3412}" type="slidenum">
              <a:rPr lang="en-GB" altLang="nl-BE"/>
              <a:pPr/>
              <a:t>10</a:t>
            </a:fld>
            <a:endParaRPr lang="en-GB" alt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a:extLst>
              <a:ext uri="{FF2B5EF4-FFF2-40B4-BE49-F238E27FC236}">
                <a16:creationId xmlns:a16="http://schemas.microsoft.com/office/drawing/2014/main" id="{B8AD1BD2-B164-CE65-1394-E49330B1B7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a:extLst>
              <a:ext uri="{FF2B5EF4-FFF2-40B4-BE49-F238E27FC236}">
                <a16:creationId xmlns:a16="http://schemas.microsoft.com/office/drawing/2014/main" id="{C41FC9F6-E5CF-0B00-EA67-16EDA873EC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35844" name="Tijdelijke aanduiding voor dianummer 3">
            <a:extLst>
              <a:ext uri="{FF2B5EF4-FFF2-40B4-BE49-F238E27FC236}">
                <a16:creationId xmlns:a16="http://schemas.microsoft.com/office/drawing/2014/main" id="{AA8CC4D1-551D-DA2D-AC9C-4E97FF98E2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9E19C6-CC58-1E44-A27D-0E9B14A4290E}" type="slidenum">
              <a:rPr lang="en-GB" altLang="nl-BE"/>
              <a:pPr/>
              <a:t>22</a:t>
            </a:fld>
            <a:endParaRPr lang="en-GB"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a:extLst>
              <a:ext uri="{FF2B5EF4-FFF2-40B4-BE49-F238E27FC236}">
                <a16:creationId xmlns:a16="http://schemas.microsoft.com/office/drawing/2014/main" id="{6C594182-4E6A-7852-6CD0-BD1787DD8D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ijdelijke aanduiding voor notities 2">
            <a:extLst>
              <a:ext uri="{FF2B5EF4-FFF2-40B4-BE49-F238E27FC236}">
                <a16:creationId xmlns:a16="http://schemas.microsoft.com/office/drawing/2014/main" id="{3F4ABF7F-DBD7-5533-C3ED-118036D150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dirty="0"/>
          </a:p>
        </p:txBody>
      </p:sp>
      <p:sp>
        <p:nvSpPr>
          <p:cNvPr id="53252" name="Tijdelijke aanduiding voor dianummer 3">
            <a:extLst>
              <a:ext uri="{FF2B5EF4-FFF2-40B4-BE49-F238E27FC236}">
                <a16:creationId xmlns:a16="http://schemas.microsoft.com/office/drawing/2014/main" id="{839C9EF2-89C5-10ED-4FAC-D09B8AA338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D537F8-56D4-3C47-AD3C-BE20D4BE3AEB}" type="slidenum">
              <a:rPr lang="en-GB" altLang="nl-BE"/>
              <a:pPr/>
              <a:t>38</a:t>
            </a:fld>
            <a:endParaRPr lang="en-GB" altLang="nl-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pic>
        <p:nvPicPr>
          <p:cNvPr id="2" name="Logo Large">
            <a:extLst>
              <a:ext uri="{FF2B5EF4-FFF2-40B4-BE49-F238E27FC236}">
                <a16:creationId xmlns:a16="http://schemas.microsoft.com/office/drawing/2014/main" id="{9FE00446-DC6C-FA72-274D-CEAA0BB56E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0038" y="2274888"/>
            <a:ext cx="5461000"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0826BC04-02C0-823A-860C-CF31613AA40E}"/>
              </a:ext>
            </a:extLst>
          </p:cNvPr>
          <p:cNvSpPr>
            <a:spLocks noGrp="1"/>
          </p:cNvSpPr>
          <p:nvPr>
            <p:ph type="dt" sz="half" idx="10"/>
          </p:nvPr>
        </p:nvSpPr>
        <p:spPr/>
        <p:txBody>
          <a:bodyPr/>
          <a:lstStyle>
            <a:lvl1pPr>
              <a:defRPr/>
            </a:lvl1pPr>
          </a:lstStyle>
          <a:p>
            <a:pPr>
              <a:defRPr/>
            </a:pPr>
            <a:fld id="{7C3FB5ED-CBEF-D24C-8361-FC6377A8EA93}" type="datetime1">
              <a:rPr lang="nl-NL"/>
              <a:pPr>
                <a:defRPr/>
              </a:pPr>
              <a:t>17-10-2022</a:t>
            </a:fld>
            <a:endParaRPr lang="en-GB"/>
          </a:p>
        </p:txBody>
      </p:sp>
      <p:sp>
        <p:nvSpPr>
          <p:cNvPr id="4" name="Footer Placeholder 2">
            <a:extLst>
              <a:ext uri="{FF2B5EF4-FFF2-40B4-BE49-F238E27FC236}">
                <a16:creationId xmlns:a16="http://schemas.microsoft.com/office/drawing/2014/main" id="{5C61A8D9-48CB-FCF1-5A3E-FC3830F9B3F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5FFF7382-BF91-EBE1-45F8-01CD6A6B8A23}"/>
              </a:ext>
            </a:extLst>
          </p:cNvPr>
          <p:cNvSpPr>
            <a:spLocks noGrp="1"/>
          </p:cNvSpPr>
          <p:nvPr>
            <p:ph type="sldNum" sz="quarter" idx="12"/>
          </p:nvPr>
        </p:nvSpPr>
        <p:spPr/>
        <p:txBody>
          <a:bodyPr/>
          <a:lstStyle>
            <a:lvl1pPr>
              <a:defRPr/>
            </a:lvl1pPr>
          </a:lstStyle>
          <a:p>
            <a:fld id="{07BAFA81-8CF8-3B41-BD53-A0C46BC4B692}" type="slidenum">
              <a:rPr lang="en-GB" altLang="nl-BE"/>
              <a:pPr/>
              <a:t>‹nr.›</a:t>
            </a:fld>
            <a:endParaRPr lang="en-GB" altLang="nl-BE"/>
          </a:p>
        </p:txBody>
      </p:sp>
    </p:spTree>
    <p:extLst>
      <p:ext uri="{BB962C8B-B14F-4D97-AF65-F5344CB8AC3E}">
        <p14:creationId xmlns:p14="http://schemas.microsoft.com/office/powerpoint/2010/main" val="174662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D21A1B6-B14A-7E07-4919-22B67B77FE1B}"/>
              </a:ext>
            </a:extLst>
          </p:cNvPr>
          <p:cNvSpPr/>
          <p:nvPr userDrawn="1"/>
        </p:nvSpPr>
        <p:spPr>
          <a:xfrm>
            <a:off x="914400" y="1393825"/>
            <a:ext cx="16424275" cy="6503988"/>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BE" sz="2560" dirty="0"/>
          </a:p>
        </p:txBody>
      </p:sp>
      <p:sp>
        <p:nvSpPr>
          <p:cNvPr id="5" name="Titles positoning box" hidden="1">
            <a:extLst>
              <a:ext uri="{FF2B5EF4-FFF2-40B4-BE49-F238E27FC236}">
                <a16:creationId xmlns:a16="http://schemas.microsoft.com/office/drawing/2014/main" id="{664C36C3-CCD0-F62C-0FBC-C948CF70E8F5}"/>
              </a:ext>
            </a:extLst>
          </p:cNvPr>
          <p:cNvSpPr/>
          <p:nvPr userDrawn="1"/>
        </p:nvSpPr>
        <p:spPr>
          <a:xfrm>
            <a:off x="1371600" y="6408738"/>
            <a:ext cx="15011400" cy="5746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sp>
        <p:nvSpPr>
          <p:cNvPr id="6" name="Rectangle 4" hidden="1">
            <a:extLst>
              <a:ext uri="{FF2B5EF4-FFF2-40B4-BE49-F238E27FC236}">
                <a16:creationId xmlns:a16="http://schemas.microsoft.com/office/drawing/2014/main" id="{217A918E-C262-E6F1-FF40-BBDD4D984668}"/>
              </a:ext>
            </a:extLst>
          </p:cNvPr>
          <p:cNvSpPr/>
          <p:nvPr userDrawn="1"/>
        </p:nvSpPr>
        <p:spPr>
          <a:xfrm>
            <a:off x="914400" y="465138"/>
            <a:ext cx="15560675" cy="46355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NL" sz="2560"/>
          </a:p>
        </p:txBody>
      </p:sp>
      <p:pic>
        <p:nvPicPr>
          <p:cNvPr id="7" name="Afbeelding 16">
            <a:extLst>
              <a:ext uri="{FF2B5EF4-FFF2-40B4-BE49-F238E27FC236}">
                <a16:creationId xmlns:a16="http://schemas.microsoft.com/office/drawing/2014/main" id="{A9D0BC6D-01FE-7845-8B87-AF1CFBD514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0"/>
            <a:ext cx="464343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white">
          <a:xfrm>
            <a:off x="1291074" y="2286000"/>
            <a:ext cx="15183366" cy="4436316"/>
          </a:xfrm>
        </p:spPr>
        <p:txBody>
          <a:bodyPr/>
          <a:lstStyle>
            <a:lvl1pPr algn="l">
              <a:lnSpc>
                <a:spcPts val="11000"/>
              </a:lnSpc>
              <a:defRPr sz="10000" u="sng" baseline="0">
                <a:solidFill>
                  <a:schemeClr val="bg1"/>
                </a:solidFill>
                <a:uFill>
                  <a:solidFill>
                    <a:schemeClr val="bg1"/>
                  </a:solidFill>
                </a:uFill>
              </a:defRPr>
            </a:lvl1pPr>
          </a:lstStyle>
          <a:p>
            <a:r>
              <a:rPr lang="nl-NL" noProof="0"/>
              <a:t>Klik om de stijl te bewerken</a:t>
            </a:r>
            <a:endParaRPr lang="nl-BE" noProof="0" dirty="0"/>
          </a:p>
        </p:txBody>
      </p:sp>
      <p:sp>
        <p:nvSpPr>
          <p:cNvPr id="3" name="Subtitle 2"/>
          <p:cNvSpPr>
            <a:spLocks noGrp="1"/>
          </p:cNvSpPr>
          <p:nvPr>
            <p:ph type="subTitle" idx="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NL" noProof="0"/>
              <a:t>Klik om de ondertitelstijl van het model te bewerken</a:t>
            </a:r>
            <a:endParaRPr lang="nl-BE" noProof="0" dirty="0"/>
          </a:p>
        </p:txBody>
      </p:sp>
      <p:sp>
        <p:nvSpPr>
          <p:cNvPr id="10" name="Organisation Placeholder"/>
          <p:cNvSpPr>
            <a:spLocks noGrp="1"/>
          </p:cNvSpPr>
          <p:nvPr>
            <p:ph type="body" sz="quarter" idx="10"/>
          </p:nvPr>
        </p:nvSpPr>
        <p:spPr bwMode="white">
          <a:xfrm>
            <a:off x="8564451" y="388531"/>
            <a:ext cx="8293993" cy="540000"/>
          </a:xfrm>
        </p:spPr>
        <p:txBody>
          <a:bodyPr anchor="b">
            <a:normAutofit/>
          </a:bodyPr>
          <a:lstStyle>
            <a:lvl1pPr marL="0" indent="0">
              <a:lnSpc>
                <a:spcPts val="1700"/>
              </a:lnSpc>
              <a:buNone/>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uFill>
                  <a:solidFill>
                    <a:schemeClr val="bg1"/>
                  </a:solidFill>
                </a:uFill>
              </a:defRPr>
            </a:lvl2pPr>
          </a:lstStyle>
          <a:p>
            <a:pPr lvl="0"/>
            <a:r>
              <a:rPr lang="nl-NL" noProof="0"/>
              <a:t>Klik om de modelstijlen te bewerken</a:t>
            </a:r>
          </a:p>
          <a:p>
            <a:pPr lvl="1"/>
            <a:r>
              <a:rPr lang="nl-NL" noProof="0"/>
              <a:t>Tweede niveau</a:t>
            </a:r>
          </a:p>
        </p:txBody>
      </p:sp>
      <p:sp>
        <p:nvSpPr>
          <p:cNvPr id="12" name="Picture Placeholder 11"/>
          <p:cNvSpPr>
            <a:spLocks noGrp="1"/>
          </p:cNvSpPr>
          <p:nvPr>
            <p:ph type="pic" sz="quarter" idx="11"/>
          </p:nvPr>
        </p:nvSpPr>
        <p:spPr>
          <a:xfrm>
            <a:off x="3200400" y="8366400"/>
            <a:ext cx="2286000" cy="928800"/>
          </a:xfrm>
        </p:spPr>
        <p:txBody>
          <a:bodyPr rtlCol="0">
            <a:normAutofit/>
          </a:bodyPr>
          <a:lstStyle>
            <a:lvl1pPr>
              <a:defRPr sz="1600">
                <a:solidFill>
                  <a:schemeClr val="bg1">
                    <a:lumMod val="50000"/>
                  </a:schemeClr>
                </a:solidFill>
              </a:defRPr>
            </a:lvl1pPr>
          </a:lstStyle>
          <a:p>
            <a:pPr lvl="0"/>
            <a:r>
              <a:rPr lang="nl-NL" noProof="0"/>
              <a:t>Klik op het pictogram als u een afbeelding wilt toevoegen</a:t>
            </a:r>
            <a:endParaRPr lang="nl-BE" noProof="0" dirty="0"/>
          </a:p>
        </p:txBody>
      </p:sp>
      <p:sp>
        <p:nvSpPr>
          <p:cNvPr id="13" name="Picture Placeholder 11"/>
          <p:cNvSpPr>
            <a:spLocks noGrp="1"/>
          </p:cNvSpPr>
          <p:nvPr>
            <p:ph type="pic" sz="quarter" idx="12"/>
          </p:nvPr>
        </p:nvSpPr>
        <p:spPr>
          <a:xfrm>
            <a:off x="5713200" y="8366400"/>
            <a:ext cx="2286000" cy="928800"/>
          </a:xfrm>
        </p:spPr>
        <p:txBody>
          <a:bodyPr rtlCol="0">
            <a:normAutofit/>
          </a:bodyPr>
          <a:lstStyle>
            <a:lvl1pPr>
              <a:defRPr sz="1600">
                <a:solidFill>
                  <a:schemeClr val="bg1">
                    <a:lumMod val="50000"/>
                  </a:schemeClr>
                </a:solidFill>
              </a:defRPr>
            </a:lvl1pPr>
          </a:lstStyle>
          <a:p>
            <a:pPr lvl="0"/>
            <a:r>
              <a:rPr lang="nl-NL" noProof="0"/>
              <a:t>Klik op het pictogram als u een afbeelding wilt toevoegen</a:t>
            </a:r>
            <a:endParaRPr lang="nl-BE" noProof="0" dirty="0"/>
          </a:p>
        </p:txBody>
      </p:sp>
      <p:sp>
        <p:nvSpPr>
          <p:cNvPr id="14" name="Picture Placeholder 11"/>
          <p:cNvSpPr>
            <a:spLocks noGrp="1"/>
          </p:cNvSpPr>
          <p:nvPr>
            <p:ph type="pic" sz="quarter" idx="13"/>
          </p:nvPr>
        </p:nvSpPr>
        <p:spPr>
          <a:xfrm>
            <a:off x="8229600" y="8366400"/>
            <a:ext cx="2322000" cy="928800"/>
          </a:xfrm>
        </p:spPr>
        <p:txBody>
          <a:bodyPr rtlCol="0">
            <a:normAutofit/>
          </a:bodyPr>
          <a:lstStyle>
            <a:lvl1pPr>
              <a:defRPr sz="1600">
                <a:solidFill>
                  <a:schemeClr val="bg1">
                    <a:lumMod val="50000"/>
                  </a:schemeClr>
                </a:solidFill>
              </a:defRPr>
            </a:lvl1pPr>
          </a:lstStyle>
          <a:p>
            <a:pPr lvl="0"/>
            <a:r>
              <a:rPr lang="nl-NL" noProof="0"/>
              <a:t>Klik op het pictogram als u een afbeelding wilt toevoegen</a:t>
            </a:r>
            <a:endParaRPr lang="nl-BE" noProof="0" dirty="0"/>
          </a:p>
        </p:txBody>
      </p:sp>
      <p:sp>
        <p:nvSpPr>
          <p:cNvPr id="15" name="Picture Placeholder 11"/>
          <p:cNvSpPr>
            <a:spLocks noGrp="1"/>
          </p:cNvSpPr>
          <p:nvPr>
            <p:ph type="pic" sz="quarter" idx="14"/>
          </p:nvPr>
        </p:nvSpPr>
        <p:spPr>
          <a:xfrm>
            <a:off x="10746000" y="8366400"/>
            <a:ext cx="2322000" cy="928800"/>
          </a:xfrm>
        </p:spPr>
        <p:txBody>
          <a:bodyPr rtlCol="0">
            <a:normAutofit/>
          </a:bodyPr>
          <a:lstStyle>
            <a:lvl1pPr>
              <a:defRPr sz="1600">
                <a:solidFill>
                  <a:schemeClr val="bg1">
                    <a:lumMod val="50000"/>
                  </a:schemeClr>
                </a:solidFill>
              </a:defRPr>
            </a:lvl1pPr>
          </a:lstStyle>
          <a:p>
            <a:pPr lvl="0"/>
            <a:r>
              <a:rPr lang="nl-NL" noProof="0"/>
              <a:t>Klik op het pictogram als u een afbeelding wilt toevoegen</a:t>
            </a:r>
            <a:endParaRPr lang="nl-BE" noProof="0" dirty="0"/>
          </a:p>
        </p:txBody>
      </p:sp>
    </p:spTree>
    <p:extLst>
      <p:ext uri="{BB962C8B-B14F-4D97-AF65-F5344CB8AC3E}">
        <p14:creationId xmlns:p14="http://schemas.microsoft.com/office/powerpoint/2010/main" val="16218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0CD46E07-0A9A-6F7B-3BAE-6813E878CC27}"/>
              </a:ext>
            </a:extLst>
          </p:cNvPr>
          <p:cNvSpPr/>
          <p:nvPr userDrawn="1"/>
        </p:nvSpPr>
        <p:spPr>
          <a:xfrm>
            <a:off x="914400" y="0"/>
            <a:ext cx="16424275" cy="789781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BE" sz="2560" dirty="0"/>
          </a:p>
        </p:txBody>
      </p:sp>
      <p:sp>
        <p:nvSpPr>
          <p:cNvPr id="4" name="Titles positoning box" hidden="1">
            <a:extLst>
              <a:ext uri="{FF2B5EF4-FFF2-40B4-BE49-F238E27FC236}">
                <a16:creationId xmlns:a16="http://schemas.microsoft.com/office/drawing/2014/main" id="{818B9338-57B0-82B0-D41F-62ECB73E13D0}"/>
              </a:ext>
            </a:extLst>
          </p:cNvPr>
          <p:cNvSpPr/>
          <p:nvPr userDrawn="1"/>
        </p:nvSpPr>
        <p:spPr>
          <a:xfrm>
            <a:off x="1371600" y="7343775"/>
            <a:ext cx="15011400" cy="576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sp>
        <p:nvSpPr>
          <p:cNvPr id="5" name="Rectangle 9" hidden="1">
            <a:extLst>
              <a:ext uri="{FF2B5EF4-FFF2-40B4-BE49-F238E27FC236}">
                <a16:creationId xmlns:a16="http://schemas.microsoft.com/office/drawing/2014/main" id="{0DB8BFCB-C46B-C89E-78F2-32958FA82173}"/>
              </a:ext>
            </a:extLst>
          </p:cNvPr>
          <p:cNvSpPr/>
          <p:nvPr userDrawn="1"/>
        </p:nvSpPr>
        <p:spPr>
          <a:xfrm>
            <a:off x="914400" y="465138"/>
            <a:ext cx="15560675" cy="46355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NL" sz="2560"/>
          </a:p>
        </p:txBody>
      </p:sp>
      <p:sp>
        <p:nvSpPr>
          <p:cNvPr id="2" name="Title 1"/>
          <p:cNvSpPr>
            <a:spLocks noGrp="1"/>
          </p:cNvSpPr>
          <p:nvPr>
            <p:ph type="ctrTitle"/>
          </p:nvPr>
        </p:nvSpPr>
        <p:spPr bwMode="white">
          <a:xfrm>
            <a:off x="1291074" y="3246120"/>
            <a:ext cx="15183366" cy="4436316"/>
          </a:xfrm>
        </p:spPr>
        <p:txBody>
          <a:bodyPr/>
          <a:lstStyle>
            <a:lvl1pPr algn="l">
              <a:lnSpc>
                <a:spcPts val="11000"/>
              </a:lnSpc>
              <a:defRPr sz="10000" u="sng" baseline="0">
                <a:solidFill>
                  <a:schemeClr val="bg1"/>
                </a:solidFill>
                <a:uFill>
                  <a:solidFill>
                    <a:schemeClr val="bg1"/>
                  </a:solidFill>
                </a:uFill>
              </a:defRPr>
            </a:lvl1pPr>
          </a:lstStyle>
          <a:p>
            <a:r>
              <a:rPr lang="nl-NL" noProof="0"/>
              <a:t>Klik om de stijl te bewerken</a:t>
            </a:r>
            <a:endParaRPr lang="nl-BE" noProof="0" dirty="0"/>
          </a:p>
        </p:txBody>
      </p:sp>
      <p:sp>
        <p:nvSpPr>
          <p:cNvPr id="6" name="Slide Number Placeholder 5">
            <a:extLst>
              <a:ext uri="{FF2B5EF4-FFF2-40B4-BE49-F238E27FC236}">
                <a16:creationId xmlns:a16="http://schemas.microsoft.com/office/drawing/2014/main" id="{58DBB48D-DEF4-A48D-5508-3241C36802D3}"/>
              </a:ext>
            </a:extLst>
          </p:cNvPr>
          <p:cNvSpPr>
            <a:spLocks noGrp="1"/>
          </p:cNvSpPr>
          <p:nvPr>
            <p:ph type="sldNum" sz="quarter" idx="10"/>
          </p:nvPr>
        </p:nvSpPr>
        <p:spPr/>
        <p:txBody>
          <a:bodyPr/>
          <a:lstStyle>
            <a:lvl1pPr>
              <a:defRPr/>
            </a:lvl1pPr>
          </a:lstStyle>
          <a:p>
            <a:fld id="{BF2FBD15-EB8A-D542-9572-5EBFC5C6CF08}" type="slidenum">
              <a:rPr lang="nl-BE" altLang="nl-BE"/>
              <a:pPr/>
              <a:t>‹nr.›</a:t>
            </a:fld>
            <a:endParaRPr lang="nl-BE" altLang="nl-BE"/>
          </a:p>
        </p:txBody>
      </p:sp>
    </p:spTree>
    <p:extLst>
      <p:ext uri="{BB962C8B-B14F-4D97-AF65-F5344CB8AC3E}">
        <p14:creationId xmlns:p14="http://schemas.microsoft.com/office/powerpoint/2010/main" val="165394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3" name="Content Placeholder 2"/>
          <p:cNvSpPr>
            <a:spLocks noGrp="1"/>
          </p:cNvSpPr>
          <p:nvPr>
            <p:ph idx="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dirty="0"/>
          </a:p>
        </p:txBody>
      </p:sp>
      <p:sp>
        <p:nvSpPr>
          <p:cNvPr id="4" name="Date Placeholder 3">
            <a:extLst>
              <a:ext uri="{FF2B5EF4-FFF2-40B4-BE49-F238E27FC236}">
                <a16:creationId xmlns:a16="http://schemas.microsoft.com/office/drawing/2014/main" id="{28545C01-8420-B8C2-A8EC-B9CCBD25EAF0}"/>
              </a:ext>
            </a:extLst>
          </p:cNvPr>
          <p:cNvSpPr>
            <a:spLocks noGrp="1"/>
          </p:cNvSpPr>
          <p:nvPr>
            <p:ph type="dt" sz="half" idx="10"/>
          </p:nvPr>
        </p:nvSpPr>
        <p:spPr/>
        <p:txBody>
          <a:bodyPr/>
          <a:lstStyle>
            <a:lvl1pPr>
              <a:defRPr/>
            </a:lvl1pPr>
          </a:lstStyle>
          <a:p>
            <a:pPr>
              <a:defRPr/>
            </a:pPr>
            <a:fld id="{826E7CEC-284F-0D4A-B39D-21B68D3E9CAF}" type="datetime1">
              <a:rPr lang="nl-BE"/>
              <a:pPr>
                <a:defRPr/>
              </a:pPr>
              <a:t>17/10/2022</a:t>
            </a:fld>
            <a:endParaRPr lang="nl-BE" dirty="0"/>
          </a:p>
        </p:txBody>
      </p:sp>
      <p:sp>
        <p:nvSpPr>
          <p:cNvPr id="5" name="Footer Placeholder 4">
            <a:extLst>
              <a:ext uri="{FF2B5EF4-FFF2-40B4-BE49-F238E27FC236}">
                <a16:creationId xmlns:a16="http://schemas.microsoft.com/office/drawing/2014/main" id="{901B5A2E-4282-F3DF-E0EE-63DE32F00B2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11928C2F-E985-4BB0-669A-A8F2328623D8}"/>
              </a:ext>
            </a:extLst>
          </p:cNvPr>
          <p:cNvSpPr>
            <a:spLocks noGrp="1"/>
          </p:cNvSpPr>
          <p:nvPr>
            <p:ph type="sldNum" sz="quarter" idx="12"/>
          </p:nvPr>
        </p:nvSpPr>
        <p:spPr/>
        <p:txBody>
          <a:bodyPr/>
          <a:lstStyle>
            <a:lvl1pPr>
              <a:defRPr/>
            </a:lvl1pPr>
          </a:lstStyle>
          <a:p>
            <a:fld id="{C4E0AE16-D6D0-F94D-8685-C312430D268E}" type="slidenum">
              <a:rPr lang="nl-BE" altLang="nl-BE"/>
              <a:pPr/>
              <a:t>‹nr.›</a:t>
            </a:fld>
            <a:endParaRPr lang="nl-BE" altLang="nl-BE"/>
          </a:p>
        </p:txBody>
      </p:sp>
    </p:spTree>
    <p:extLst>
      <p:ext uri="{BB962C8B-B14F-4D97-AF65-F5344CB8AC3E}">
        <p14:creationId xmlns:p14="http://schemas.microsoft.com/office/powerpoint/2010/main" val="133363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8" name="Picture Placeholder 7"/>
          <p:cNvSpPr>
            <a:spLocks noGrp="1"/>
          </p:cNvSpPr>
          <p:nvPr>
            <p:ph type="pic" sz="quarter" idx="13"/>
          </p:nvPr>
        </p:nvSpPr>
        <p:spPr>
          <a:xfrm>
            <a:off x="10104438" y="1371918"/>
            <a:ext cx="6300000" cy="6498000"/>
          </a:xfrm>
        </p:spPr>
        <p:txBody>
          <a:bodyPr rtlCol="0">
            <a:normAutofit/>
          </a:bodyPr>
          <a:lstStyle>
            <a:lvl1pPr marL="85725" indent="0">
              <a:buNone/>
              <a:defRPr>
                <a:solidFill>
                  <a:schemeClr val="bg1">
                    <a:lumMod val="50000"/>
                  </a:schemeClr>
                </a:solidFill>
              </a:defRPr>
            </a:lvl1pPr>
          </a:lstStyle>
          <a:p>
            <a:pPr lvl="0"/>
            <a:r>
              <a:rPr lang="nl-NL" noProof="0"/>
              <a:t>Klik op het pictogram als u een afbeelding wilt toevoegen</a:t>
            </a:r>
            <a:endParaRPr lang="nl-BE"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NL" noProof="0"/>
              <a:t>Klik om de modelstijlen te bewerken</a:t>
            </a:r>
          </a:p>
          <a:p>
            <a:pPr lvl="1"/>
            <a:r>
              <a:rPr lang="nl-NL" noProof="0"/>
              <a:t>Tweede niveau</a:t>
            </a:r>
          </a:p>
          <a:p>
            <a:pPr lvl="2"/>
            <a:r>
              <a:rPr lang="nl-NL" noProof="0"/>
              <a:t>Derde niveau</a:t>
            </a:r>
          </a:p>
        </p:txBody>
      </p:sp>
      <p:sp>
        <p:nvSpPr>
          <p:cNvPr id="3" name="Date Placeholder 3">
            <a:extLst>
              <a:ext uri="{FF2B5EF4-FFF2-40B4-BE49-F238E27FC236}">
                <a16:creationId xmlns:a16="http://schemas.microsoft.com/office/drawing/2014/main" id="{689B9739-5C0A-4D4D-4F91-7908805CDB1E}"/>
              </a:ext>
            </a:extLst>
          </p:cNvPr>
          <p:cNvSpPr>
            <a:spLocks noGrp="1"/>
          </p:cNvSpPr>
          <p:nvPr>
            <p:ph type="dt" sz="half" idx="14"/>
          </p:nvPr>
        </p:nvSpPr>
        <p:spPr/>
        <p:txBody>
          <a:bodyPr/>
          <a:lstStyle>
            <a:lvl1pPr>
              <a:defRPr/>
            </a:lvl1pPr>
          </a:lstStyle>
          <a:p>
            <a:pPr>
              <a:defRPr/>
            </a:pPr>
            <a:fld id="{94832C27-5DDD-EE40-AAB7-F585EC10B5BB}" type="datetime1">
              <a:rPr lang="nl-BE"/>
              <a:pPr>
                <a:defRPr/>
              </a:pPr>
              <a:t>17/10/2022</a:t>
            </a:fld>
            <a:endParaRPr lang="nl-BE" dirty="0"/>
          </a:p>
        </p:txBody>
      </p:sp>
      <p:sp>
        <p:nvSpPr>
          <p:cNvPr id="4" name="Footer Placeholder 4">
            <a:extLst>
              <a:ext uri="{FF2B5EF4-FFF2-40B4-BE49-F238E27FC236}">
                <a16:creationId xmlns:a16="http://schemas.microsoft.com/office/drawing/2014/main" id="{23296821-1929-0A93-3FE1-39BD83FC5E56}"/>
              </a:ext>
            </a:extLst>
          </p:cNvPr>
          <p:cNvSpPr>
            <a:spLocks noGrp="1"/>
          </p:cNvSpPr>
          <p:nvPr>
            <p:ph type="ftr" sz="quarter" idx="15"/>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BAE0BE97-3168-3A6C-EA24-C04D10037FD8}"/>
              </a:ext>
            </a:extLst>
          </p:cNvPr>
          <p:cNvSpPr>
            <a:spLocks noGrp="1"/>
          </p:cNvSpPr>
          <p:nvPr>
            <p:ph type="sldNum" sz="quarter" idx="16"/>
          </p:nvPr>
        </p:nvSpPr>
        <p:spPr/>
        <p:txBody>
          <a:bodyPr/>
          <a:lstStyle>
            <a:lvl1pPr>
              <a:defRPr/>
            </a:lvl1pPr>
          </a:lstStyle>
          <a:p>
            <a:fld id="{8877C69C-5396-1E4B-B57E-A327AC273DB3}" type="slidenum">
              <a:rPr lang="nl-BE" altLang="nl-BE"/>
              <a:pPr/>
              <a:t>‹nr.›</a:t>
            </a:fld>
            <a:endParaRPr lang="nl-BE" altLang="nl-BE"/>
          </a:p>
        </p:txBody>
      </p:sp>
    </p:spTree>
    <p:extLst>
      <p:ext uri="{BB962C8B-B14F-4D97-AF65-F5344CB8AC3E}">
        <p14:creationId xmlns:p14="http://schemas.microsoft.com/office/powerpoint/2010/main" val="243230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7" name="Picture Placeholder 6"/>
          <p:cNvSpPr>
            <a:spLocks noGrp="1"/>
          </p:cNvSpPr>
          <p:nvPr>
            <p:ph type="pic" sz="quarter" idx="13"/>
          </p:nvPr>
        </p:nvSpPr>
        <p:spPr>
          <a:xfrm>
            <a:off x="952038" y="1371600"/>
            <a:ext cx="15480000" cy="6501600"/>
          </a:xfrm>
        </p:spPr>
        <p:txBody>
          <a:bodyPr rtlCol="0">
            <a:normAutofit/>
          </a:bodyPr>
          <a:lstStyle>
            <a:lvl1pPr marL="0" indent="0">
              <a:buNone/>
              <a:defRPr>
                <a:solidFill>
                  <a:schemeClr val="bg1">
                    <a:lumMod val="50000"/>
                  </a:schemeClr>
                </a:solidFill>
              </a:defRPr>
            </a:lvl1pPr>
          </a:lstStyle>
          <a:p>
            <a:pPr lvl="0"/>
            <a:r>
              <a:rPr lang="nl-NL" noProof="0"/>
              <a:t>Klik op het pictogram als u een afbeelding wilt toevoegen</a:t>
            </a:r>
            <a:endParaRPr lang="nl-BE" noProof="0" dirty="0"/>
          </a:p>
        </p:txBody>
      </p:sp>
      <p:sp>
        <p:nvSpPr>
          <p:cNvPr id="3" name="Date Placeholder 3">
            <a:extLst>
              <a:ext uri="{FF2B5EF4-FFF2-40B4-BE49-F238E27FC236}">
                <a16:creationId xmlns:a16="http://schemas.microsoft.com/office/drawing/2014/main" id="{278184FE-8393-8E58-7050-B2A55733CE72}"/>
              </a:ext>
            </a:extLst>
          </p:cNvPr>
          <p:cNvSpPr>
            <a:spLocks noGrp="1"/>
          </p:cNvSpPr>
          <p:nvPr>
            <p:ph type="dt" sz="half" idx="14"/>
          </p:nvPr>
        </p:nvSpPr>
        <p:spPr/>
        <p:txBody>
          <a:bodyPr/>
          <a:lstStyle>
            <a:lvl1pPr>
              <a:defRPr/>
            </a:lvl1pPr>
          </a:lstStyle>
          <a:p>
            <a:pPr>
              <a:defRPr/>
            </a:pPr>
            <a:fld id="{4EFBCA59-0AAE-934C-9DC7-3CC28235DE48}" type="datetime1">
              <a:rPr lang="nl-BE"/>
              <a:pPr>
                <a:defRPr/>
              </a:pPr>
              <a:t>17/10/2022</a:t>
            </a:fld>
            <a:endParaRPr lang="nl-BE" dirty="0"/>
          </a:p>
        </p:txBody>
      </p:sp>
      <p:sp>
        <p:nvSpPr>
          <p:cNvPr id="4" name="Footer Placeholder 4">
            <a:extLst>
              <a:ext uri="{FF2B5EF4-FFF2-40B4-BE49-F238E27FC236}">
                <a16:creationId xmlns:a16="http://schemas.microsoft.com/office/drawing/2014/main" id="{EEA3428A-86D7-F8B4-0C2B-BA65BD8CFA5E}"/>
              </a:ext>
            </a:extLst>
          </p:cNvPr>
          <p:cNvSpPr>
            <a:spLocks noGrp="1"/>
          </p:cNvSpPr>
          <p:nvPr>
            <p:ph type="ftr" sz="quarter" idx="15"/>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F2C2C415-EF2E-DE3F-6A8D-CED855CB2925}"/>
              </a:ext>
            </a:extLst>
          </p:cNvPr>
          <p:cNvSpPr>
            <a:spLocks noGrp="1"/>
          </p:cNvSpPr>
          <p:nvPr>
            <p:ph type="sldNum" sz="quarter" idx="16"/>
          </p:nvPr>
        </p:nvSpPr>
        <p:spPr/>
        <p:txBody>
          <a:bodyPr/>
          <a:lstStyle>
            <a:lvl1pPr>
              <a:defRPr/>
            </a:lvl1pPr>
          </a:lstStyle>
          <a:p>
            <a:fld id="{9F72FC6B-4E44-A745-A75C-7A9E2C14EAF5}" type="slidenum">
              <a:rPr lang="nl-BE" altLang="nl-BE"/>
              <a:pPr/>
              <a:t>‹nr.›</a:t>
            </a:fld>
            <a:endParaRPr lang="nl-BE" altLang="nl-BE"/>
          </a:p>
        </p:txBody>
      </p:sp>
    </p:spTree>
    <p:extLst>
      <p:ext uri="{BB962C8B-B14F-4D97-AF65-F5344CB8AC3E}">
        <p14:creationId xmlns:p14="http://schemas.microsoft.com/office/powerpoint/2010/main" val="365929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2" name="Covering Background">
            <a:extLst>
              <a:ext uri="{FF2B5EF4-FFF2-40B4-BE49-F238E27FC236}">
                <a16:creationId xmlns:a16="http://schemas.microsoft.com/office/drawing/2014/main" id="{FC46A7D7-ED43-C22B-9E2C-04ED21ECCBE7}"/>
              </a:ext>
            </a:extLst>
          </p:cNvPr>
          <p:cNvSpPr/>
          <p:nvPr userDrawn="1"/>
        </p:nvSpPr>
        <p:spPr>
          <a:xfrm>
            <a:off x="0" y="0"/>
            <a:ext cx="17337088"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NL" sz="2560" dirty="0"/>
          </a:p>
        </p:txBody>
      </p:sp>
      <p:sp>
        <p:nvSpPr>
          <p:cNvPr id="6" name="Picture Placeholder 5"/>
          <p:cNvSpPr>
            <a:spLocks noGrp="1"/>
          </p:cNvSpPr>
          <p:nvPr>
            <p:ph type="pic" sz="quarter" idx="12"/>
          </p:nvPr>
        </p:nvSpPr>
        <p:spPr>
          <a:xfrm>
            <a:off x="-1" y="0"/>
            <a:ext cx="17337600" cy="9753600"/>
          </a:xfrm>
        </p:spPr>
        <p:txBody>
          <a:bodyPr rtlCol="0">
            <a:normAutofit/>
          </a:bodyPr>
          <a:lstStyle>
            <a:lvl1pPr marL="85725" indent="0">
              <a:buNone/>
              <a:defRPr>
                <a:solidFill>
                  <a:schemeClr val="bg1">
                    <a:lumMod val="50000"/>
                  </a:schemeClr>
                </a:solidFill>
              </a:defRPr>
            </a:lvl1pPr>
          </a:lstStyle>
          <a:p>
            <a:pPr lvl="0"/>
            <a:r>
              <a:rPr lang="nl-NL" noProof="0"/>
              <a:t>Klik op het pictogram als u een afbeelding wilt toevoegen</a:t>
            </a:r>
            <a:endParaRPr lang="nl-BE" noProof="0" dirty="0"/>
          </a:p>
        </p:txBody>
      </p:sp>
      <p:sp>
        <p:nvSpPr>
          <p:cNvPr id="3" name="Date Placeholder 1">
            <a:extLst>
              <a:ext uri="{FF2B5EF4-FFF2-40B4-BE49-F238E27FC236}">
                <a16:creationId xmlns:a16="http://schemas.microsoft.com/office/drawing/2014/main" id="{2898FA87-A669-2388-71A6-F54531AAEC82}"/>
              </a:ext>
            </a:extLst>
          </p:cNvPr>
          <p:cNvSpPr>
            <a:spLocks noGrp="1"/>
          </p:cNvSpPr>
          <p:nvPr>
            <p:ph type="dt" sz="half" idx="13"/>
          </p:nvPr>
        </p:nvSpPr>
        <p:spPr/>
        <p:txBody>
          <a:bodyPr/>
          <a:lstStyle>
            <a:lvl1pPr>
              <a:defRPr/>
            </a:lvl1pPr>
          </a:lstStyle>
          <a:p>
            <a:pPr>
              <a:defRPr/>
            </a:pPr>
            <a:fld id="{D0351F9E-53B2-E04F-A214-9712559758F9}" type="datetime1">
              <a:rPr lang="nl-NL"/>
              <a:pPr>
                <a:defRPr/>
              </a:pPr>
              <a:t>17-10-2022</a:t>
            </a:fld>
            <a:endParaRPr lang="nl-NL" dirty="0"/>
          </a:p>
        </p:txBody>
      </p:sp>
      <p:sp>
        <p:nvSpPr>
          <p:cNvPr id="4" name="Footer Placeholder 2">
            <a:extLst>
              <a:ext uri="{FF2B5EF4-FFF2-40B4-BE49-F238E27FC236}">
                <a16:creationId xmlns:a16="http://schemas.microsoft.com/office/drawing/2014/main" id="{17E5114E-AE0E-5B4A-D31E-5CDA8B1CD48E}"/>
              </a:ext>
            </a:extLst>
          </p:cNvPr>
          <p:cNvSpPr>
            <a:spLocks noGrp="1"/>
          </p:cNvSpPr>
          <p:nvPr>
            <p:ph type="ftr" sz="quarter" idx="14"/>
          </p:nvPr>
        </p:nvSpPr>
        <p:spPr/>
        <p:txBody>
          <a:bodyPr/>
          <a:lstStyle>
            <a:lvl1pPr>
              <a:defRPr/>
            </a:lvl1pPr>
          </a:lstStyle>
          <a:p>
            <a:pPr>
              <a:defRPr/>
            </a:pPr>
            <a:endParaRPr lang="nl-NL"/>
          </a:p>
        </p:txBody>
      </p:sp>
    </p:spTree>
    <p:extLst>
      <p:ext uri="{BB962C8B-B14F-4D97-AF65-F5344CB8AC3E}">
        <p14:creationId xmlns:p14="http://schemas.microsoft.com/office/powerpoint/2010/main" val="38527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5D9A4302-AA07-F81D-80D6-0B67A1EFEE6F}"/>
              </a:ext>
            </a:extLst>
          </p:cNvPr>
          <p:cNvSpPr/>
          <p:nvPr userDrawn="1"/>
        </p:nvSpPr>
        <p:spPr>
          <a:xfrm>
            <a:off x="914400" y="1393825"/>
            <a:ext cx="16424275" cy="6503988"/>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BE" sz="2560" dirty="0"/>
          </a:p>
        </p:txBody>
      </p:sp>
      <p:sp>
        <p:nvSpPr>
          <p:cNvPr id="4" name="Titles positoning box" hidden="1">
            <a:extLst>
              <a:ext uri="{FF2B5EF4-FFF2-40B4-BE49-F238E27FC236}">
                <a16:creationId xmlns:a16="http://schemas.microsoft.com/office/drawing/2014/main" id="{78743E2C-6D4E-F9D4-97C8-E8ADA0E92E98}"/>
              </a:ext>
            </a:extLst>
          </p:cNvPr>
          <p:cNvSpPr/>
          <p:nvPr userDrawn="1"/>
        </p:nvSpPr>
        <p:spPr>
          <a:xfrm>
            <a:off x="1371600" y="1828800"/>
            <a:ext cx="15011400" cy="59991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pic>
        <p:nvPicPr>
          <p:cNvPr id="6" name="Afbeelding 15">
            <a:extLst>
              <a:ext uri="{FF2B5EF4-FFF2-40B4-BE49-F238E27FC236}">
                <a16:creationId xmlns:a16="http://schemas.microsoft.com/office/drawing/2014/main" id="{063B5022-FBBB-4419-639F-51417D119D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0"/>
            <a:ext cx="464343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tekst 4"/>
          <p:cNvSpPr>
            <a:spLocks noGrp="1"/>
          </p:cNvSpPr>
          <p:nvPr>
            <p:ph type="body" sz="quarter" idx="10"/>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a:t>Klik om de modelstijlen te bewerken</a:t>
            </a:r>
          </a:p>
        </p:txBody>
      </p:sp>
      <p:sp>
        <p:nvSpPr>
          <p:cNvPr id="2" name="Title 1"/>
          <p:cNvSpPr>
            <a:spLocks noGrp="1"/>
          </p:cNvSpPr>
          <p:nvPr>
            <p:ph type="ctrTitle"/>
          </p:nvPr>
        </p:nvSpPr>
        <p:spPr bwMode="white">
          <a:xfrm>
            <a:off x="1291074" y="1743240"/>
            <a:ext cx="7419544" cy="5769600"/>
          </a:xfrm>
        </p:spPr>
        <p:txBody>
          <a:bodyPr anchor="t"/>
          <a:lstStyle>
            <a:lvl1pPr algn="l">
              <a:lnSpc>
                <a:spcPts val="3500"/>
              </a:lnSpc>
              <a:defRPr sz="2500" u="none" cap="none" baseline="0">
                <a:solidFill>
                  <a:schemeClr val="bg1"/>
                </a:solidFill>
                <a:uFill>
                  <a:solidFill>
                    <a:schemeClr val="bg1"/>
                  </a:solidFill>
                </a:uFill>
                <a:latin typeface="+mn-lt"/>
              </a:defRPr>
            </a:lvl1pPr>
          </a:lstStyle>
          <a:p>
            <a:r>
              <a:rPr lang="nl-NL" noProof="0"/>
              <a:t>Klik om de stijl te bewerken</a:t>
            </a:r>
            <a:endParaRPr lang="nl-BE" noProof="0" dirty="0"/>
          </a:p>
        </p:txBody>
      </p:sp>
    </p:spTree>
    <p:extLst>
      <p:ext uri="{BB962C8B-B14F-4D97-AF65-F5344CB8AC3E}">
        <p14:creationId xmlns:p14="http://schemas.microsoft.com/office/powerpoint/2010/main" val="210366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76502-F3AB-4266-A33A-E57B1156CF92}"/>
              </a:ext>
            </a:extLst>
          </p:cNvPr>
          <p:cNvSpPr>
            <a:spLocks noGrp="1"/>
          </p:cNvSpPr>
          <p:nvPr>
            <p:ph type="title"/>
          </p:nvPr>
        </p:nvSpPr>
        <p:spPr>
          <a:xfrm>
            <a:off x="830263" y="136525"/>
            <a:ext cx="15705137" cy="863600"/>
          </a:xfrm>
          <a:prstGeom prst="rect">
            <a:avLst/>
          </a:prstGeom>
        </p:spPr>
        <p:txBody>
          <a:bodyPr vert="horz" lIns="91440" tIns="45720" rIns="91440" bIns="45720" rtlCol="0" anchor="b" anchorCtr="0">
            <a:noAutofit/>
          </a:bodyPr>
          <a:lstStyle/>
          <a:p>
            <a:r>
              <a:rPr lang="nl-BE" noProof="0" dirty="0"/>
              <a:t>Klik om de stijl te bewerken</a:t>
            </a:r>
          </a:p>
        </p:txBody>
      </p:sp>
      <p:sp>
        <p:nvSpPr>
          <p:cNvPr id="1027" name="Text Placeholder 2">
            <a:extLst>
              <a:ext uri="{FF2B5EF4-FFF2-40B4-BE49-F238E27FC236}">
                <a16:creationId xmlns:a16="http://schemas.microsoft.com/office/drawing/2014/main" id="{7DE68D82-EB3F-B87D-5B8C-DFF6B92BD6B2}"/>
              </a:ext>
            </a:extLst>
          </p:cNvPr>
          <p:cNvSpPr>
            <a:spLocks noGrp="1"/>
          </p:cNvSpPr>
          <p:nvPr>
            <p:ph type="body" idx="1"/>
          </p:nvPr>
        </p:nvSpPr>
        <p:spPr bwMode="auto">
          <a:xfrm>
            <a:off x="836613" y="1193800"/>
            <a:ext cx="15698787"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nl-BE"/>
              <a:t>Click to edit Master text styles</a:t>
            </a:r>
          </a:p>
          <a:p>
            <a:pPr lvl="1"/>
            <a:r>
              <a:rPr lang="nl-BE" altLang="nl-BE"/>
              <a:t>Second level</a:t>
            </a:r>
          </a:p>
          <a:p>
            <a:pPr lvl="2"/>
            <a:r>
              <a:rPr lang="nl-BE" altLang="nl-BE"/>
              <a:t>Third level</a:t>
            </a:r>
          </a:p>
        </p:txBody>
      </p:sp>
      <p:sp>
        <p:nvSpPr>
          <p:cNvPr id="4" name="Date Placeholder 3">
            <a:extLst>
              <a:ext uri="{FF2B5EF4-FFF2-40B4-BE49-F238E27FC236}">
                <a16:creationId xmlns:a16="http://schemas.microsoft.com/office/drawing/2014/main" id="{86E1FAC0-8E0E-45B7-B605-40B1C46A694F}"/>
              </a:ext>
            </a:extLst>
          </p:cNvPr>
          <p:cNvSpPr>
            <a:spLocks noGrp="1"/>
          </p:cNvSpPr>
          <p:nvPr>
            <p:ph type="dt" sz="half" idx="2"/>
          </p:nvPr>
        </p:nvSpPr>
        <p:spPr>
          <a:xfrm>
            <a:off x="4071938" y="8948738"/>
            <a:ext cx="2298700" cy="519112"/>
          </a:xfrm>
          <a:prstGeom prst="rect">
            <a:avLst/>
          </a:prstGeom>
        </p:spPr>
        <p:txBody>
          <a:bodyPr vert="horz" lIns="91440" tIns="45720" rIns="91440" bIns="45720" rtlCol="0" anchor="ctr"/>
          <a:lstStyle>
            <a:lvl1pPr algn="l" defTabSz="1300368" eaLnBrk="1" fontAlgn="auto" hangingPunct="1">
              <a:spcBef>
                <a:spcPts val="0"/>
              </a:spcBef>
              <a:spcAft>
                <a:spcPts val="0"/>
              </a:spcAft>
              <a:defRPr sz="1707">
                <a:solidFill>
                  <a:schemeClr val="tx1">
                    <a:tint val="75000"/>
                  </a:schemeClr>
                </a:solidFill>
                <a:latin typeface="+mn-lt"/>
              </a:defRPr>
            </a:lvl1pPr>
          </a:lstStyle>
          <a:p>
            <a:pPr>
              <a:defRPr/>
            </a:pPr>
            <a:fld id="{13A7F772-D5C7-444D-9CCB-768AFD3CAC2E}" type="datetime1">
              <a:rPr lang="nl-BE"/>
              <a:pPr>
                <a:defRPr/>
              </a:pPr>
              <a:t>17/10/2022</a:t>
            </a:fld>
            <a:endParaRPr lang="nl-BE" dirty="0"/>
          </a:p>
        </p:txBody>
      </p:sp>
      <p:sp>
        <p:nvSpPr>
          <p:cNvPr id="5" name="Footer Placeholder 4">
            <a:extLst>
              <a:ext uri="{FF2B5EF4-FFF2-40B4-BE49-F238E27FC236}">
                <a16:creationId xmlns:a16="http://schemas.microsoft.com/office/drawing/2014/main" id="{D64B41B1-B4DD-44C0-B814-C90FC3D14696}"/>
              </a:ext>
            </a:extLst>
          </p:cNvPr>
          <p:cNvSpPr>
            <a:spLocks noGrp="1"/>
          </p:cNvSpPr>
          <p:nvPr>
            <p:ph type="ftr" sz="quarter" idx="3"/>
          </p:nvPr>
        </p:nvSpPr>
        <p:spPr>
          <a:xfrm>
            <a:off x="6810375" y="8994775"/>
            <a:ext cx="8353425" cy="438150"/>
          </a:xfrm>
          <a:prstGeom prst="rect">
            <a:avLst/>
          </a:prstGeom>
        </p:spPr>
        <p:txBody>
          <a:bodyPr vert="horz" lIns="91440" tIns="45720" rIns="91440" bIns="45720" rtlCol="0" anchor="ctr"/>
          <a:lstStyle>
            <a:lvl1pPr algn="ctr" defTabSz="1300368" eaLnBrk="1" fontAlgn="auto" hangingPunct="1">
              <a:spcBef>
                <a:spcPts val="0"/>
              </a:spcBef>
              <a:spcAft>
                <a:spcPts val="0"/>
              </a:spcAft>
              <a:defRPr sz="1707">
                <a:solidFill>
                  <a:schemeClr val="tx1">
                    <a:tint val="75000"/>
                  </a:scheme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A6353E08-5118-4DF1-8F2D-EFD562984875}"/>
              </a:ext>
            </a:extLst>
          </p:cNvPr>
          <p:cNvSpPr>
            <a:spLocks noGrp="1"/>
          </p:cNvSpPr>
          <p:nvPr>
            <p:ph type="sldNum" sz="quarter" idx="4"/>
          </p:nvPr>
        </p:nvSpPr>
        <p:spPr>
          <a:xfrm>
            <a:off x="15590838" y="8948738"/>
            <a:ext cx="922337" cy="5191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700">
                <a:solidFill>
                  <a:srgbClr val="1E64C8"/>
                </a:solidFill>
              </a:defRPr>
            </a:lvl1pPr>
          </a:lstStyle>
          <a:p>
            <a:fld id="{12669E10-26D7-8C4A-98AB-261CC864AFC9}" type="slidenum">
              <a:rPr lang="nl-BE" altLang="nl-BE"/>
              <a:pPr/>
              <a:t>‹nr.›</a:t>
            </a:fld>
            <a:endParaRPr lang="nl-BE" altLang="nl-BE"/>
          </a:p>
        </p:txBody>
      </p:sp>
      <p:sp>
        <p:nvSpPr>
          <p:cNvPr id="7" name="Title positioning box" hidden="1">
            <a:extLst>
              <a:ext uri="{FF2B5EF4-FFF2-40B4-BE49-F238E27FC236}">
                <a16:creationId xmlns:a16="http://schemas.microsoft.com/office/drawing/2014/main" id="{17DA446C-0B4E-41CC-8021-C2823A569E5A}"/>
              </a:ext>
            </a:extLst>
          </p:cNvPr>
          <p:cNvSpPr/>
          <p:nvPr userDrawn="1"/>
        </p:nvSpPr>
        <p:spPr>
          <a:xfrm>
            <a:off x="927100" y="366713"/>
            <a:ext cx="15479713" cy="4635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sp>
        <p:nvSpPr>
          <p:cNvPr id="8" name="Text positoning box" hidden="1">
            <a:extLst>
              <a:ext uri="{FF2B5EF4-FFF2-40B4-BE49-F238E27FC236}">
                <a16:creationId xmlns:a16="http://schemas.microsoft.com/office/drawing/2014/main" id="{C4775D86-D6C1-458A-8403-C695056C3D68}"/>
              </a:ext>
            </a:extLst>
          </p:cNvPr>
          <p:cNvSpPr/>
          <p:nvPr userDrawn="1"/>
        </p:nvSpPr>
        <p:spPr>
          <a:xfrm>
            <a:off x="927100" y="1584325"/>
            <a:ext cx="8229600" cy="6299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sp>
        <p:nvSpPr>
          <p:cNvPr id="9" name="Logo positioning box" hidden="1">
            <a:extLst>
              <a:ext uri="{FF2B5EF4-FFF2-40B4-BE49-F238E27FC236}">
                <a16:creationId xmlns:a16="http://schemas.microsoft.com/office/drawing/2014/main" id="{7B1712E0-E8EF-4783-8D9C-2046E8327763}"/>
              </a:ext>
            </a:extLst>
          </p:cNvPr>
          <p:cNvSpPr/>
          <p:nvPr userDrawn="1"/>
        </p:nvSpPr>
        <p:spPr>
          <a:xfrm flipV="1">
            <a:off x="928688" y="7878763"/>
            <a:ext cx="15478125" cy="14160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pic>
        <p:nvPicPr>
          <p:cNvPr id="1034" name="Picture 10">
            <a:extLst>
              <a:ext uri="{FF2B5EF4-FFF2-40B4-BE49-F238E27FC236}">
                <a16:creationId xmlns:a16="http://schemas.microsoft.com/office/drawing/2014/main" id="{1BECC8DD-AB4B-9077-3143-7C26D9E635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84188" y="7905750"/>
            <a:ext cx="23082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ositoning box" hidden="1">
            <a:extLst>
              <a:ext uri="{FF2B5EF4-FFF2-40B4-BE49-F238E27FC236}">
                <a16:creationId xmlns:a16="http://schemas.microsoft.com/office/drawing/2014/main" id="{9B2AC251-CFD9-45AC-BE05-737D2F0B4C55}"/>
              </a:ext>
            </a:extLst>
          </p:cNvPr>
          <p:cNvSpPr/>
          <p:nvPr userDrawn="1"/>
        </p:nvSpPr>
        <p:spPr>
          <a:xfrm>
            <a:off x="9172575" y="1584325"/>
            <a:ext cx="914400" cy="6299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sp>
        <p:nvSpPr>
          <p:cNvPr id="13" name="Text positoning box" hidden="1">
            <a:extLst>
              <a:ext uri="{FF2B5EF4-FFF2-40B4-BE49-F238E27FC236}">
                <a16:creationId xmlns:a16="http://schemas.microsoft.com/office/drawing/2014/main" id="{E50DC23A-37D1-4AD6-8FAC-E1B0CB4CF4C4}"/>
              </a:ext>
            </a:extLst>
          </p:cNvPr>
          <p:cNvSpPr/>
          <p:nvPr userDrawn="1"/>
        </p:nvSpPr>
        <p:spPr>
          <a:xfrm>
            <a:off x="10099675" y="1355725"/>
            <a:ext cx="6307138" cy="6527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en-GB" sz="2560"/>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76" r:id="rId4"/>
    <p:sldLayoutId id="2147484177" r:id="rId5"/>
    <p:sldLayoutId id="2147484178" r:id="rId6"/>
    <p:sldLayoutId id="2147484182" r:id="rId7"/>
    <p:sldLayoutId id="2147484183" r:id="rId8"/>
  </p:sldLayoutIdLst>
  <p:hf hdr="0" ftr="0" dt="0"/>
  <p:txStyles>
    <p:titleStyle>
      <a:lvl1pPr algn="l" defTabSz="1300163" rtl="0" eaLnBrk="0" fontAlgn="base" hangingPunct="0">
        <a:lnSpc>
          <a:spcPct val="90000"/>
        </a:lnSpc>
        <a:spcBef>
          <a:spcPct val="0"/>
        </a:spcBef>
        <a:spcAft>
          <a:spcPct val="0"/>
        </a:spcAft>
        <a:defRPr sz="5400" u="sng" kern="1200" cap="all">
          <a:solidFill>
            <a:srgbClr val="1E64C8"/>
          </a:solidFill>
          <a:uFill>
            <a:solidFill>
              <a:srgbClr val="1E64C8"/>
            </a:solidFill>
          </a:uFill>
          <a:latin typeface="+mj-lt"/>
          <a:ea typeface="+mj-ea"/>
          <a:cs typeface="+mj-cs"/>
        </a:defRPr>
      </a:lvl1pPr>
      <a:lvl2pPr algn="l" defTabSz="1300163" rtl="0" eaLnBrk="0" fontAlgn="base" hangingPunct="0">
        <a:lnSpc>
          <a:spcPct val="90000"/>
        </a:lnSpc>
        <a:spcBef>
          <a:spcPct val="0"/>
        </a:spcBef>
        <a:spcAft>
          <a:spcPct val="0"/>
        </a:spcAft>
        <a:defRPr sz="5400" u="sng">
          <a:solidFill>
            <a:srgbClr val="1E64C8"/>
          </a:solidFill>
          <a:latin typeface="Arial" panose="020B0604020202020204" pitchFamily="34" charset="0"/>
        </a:defRPr>
      </a:lvl2pPr>
      <a:lvl3pPr algn="l" defTabSz="1300163" rtl="0" eaLnBrk="0" fontAlgn="base" hangingPunct="0">
        <a:lnSpc>
          <a:spcPct val="90000"/>
        </a:lnSpc>
        <a:spcBef>
          <a:spcPct val="0"/>
        </a:spcBef>
        <a:spcAft>
          <a:spcPct val="0"/>
        </a:spcAft>
        <a:defRPr sz="5400" u="sng">
          <a:solidFill>
            <a:srgbClr val="1E64C8"/>
          </a:solidFill>
          <a:latin typeface="Arial" panose="020B0604020202020204" pitchFamily="34" charset="0"/>
        </a:defRPr>
      </a:lvl3pPr>
      <a:lvl4pPr algn="l" defTabSz="1300163" rtl="0" eaLnBrk="0" fontAlgn="base" hangingPunct="0">
        <a:lnSpc>
          <a:spcPct val="90000"/>
        </a:lnSpc>
        <a:spcBef>
          <a:spcPct val="0"/>
        </a:spcBef>
        <a:spcAft>
          <a:spcPct val="0"/>
        </a:spcAft>
        <a:defRPr sz="5400" u="sng">
          <a:solidFill>
            <a:srgbClr val="1E64C8"/>
          </a:solidFill>
          <a:latin typeface="Arial" panose="020B0604020202020204" pitchFamily="34" charset="0"/>
        </a:defRPr>
      </a:lvl4pPr>
      <a:lvl5pPr algn="l" defTabSz="1300163" rtl="0" eaLnBrk="0" fontAlgn="base" hangingPunct="0">
        <a:lnSpc>
          <a:spcPct val="90000"/>
        </a:lnSpc>
        <a:spcBef>
          <a:spcPct val="0"/>
        </a:spcBef>
        <a:spcAft>
          <a:spcPct val="0"/>
        </a:spcAft>
        <a:defRPr sz="5400" u="sng">
          <a:solidFill>
            <a:srgbClr val="1E64C8"/>
          </a:solidFill>
          <a:latin typeface="Arial" panose="020B0604020202020204" pitchFamily="34" charset="0"/>
        </a:defRPr>
      </a:lvl5pPr>
      <a:lvl6pPr marL="457200" algn="l" defTabSz="1300163" rtl="0" fontAlgn="base">
        <a:lnSpc>
          <a:spcPct val="90000"/>
        </a:lnSpc>
        <a:spcBef>
          <a:spcPct val="0"/>
        </a:spcBef>
        <a:spcAft>
          <a:spcPct val="0"/>
        </a:spcAft>
        <a:defRPr sz="5400" u="sng">
          <a:solidFill>
            <a:srgbClr val="1E64C8"/>
          </a:solidFill>
          <a:latin typeface="Arial" panose="020B0604020202020204" pitchFamily="34" charset="0"/>
        </a:defRPr>
      </a:lvl6pPr>
      <a:lvl7pPr marL="914400" algn="l" defTabSz="1300163" rtl="0" fontAlgn="base">
        <a:lnSpc>
          <a:spcPct val="90000"/>
        </a:lnSpc>
        <a:spcBef>
          <a:spcPct val="0"/>
        </a:spcBef>
        <a:spcAft>
          <a:spcPct val="0"/>
        </a:spcAft>
        <a:defRPr sz="5400" u="sng">
          <a:solidFill>
            <a:srgbClr val="1E64C8"/>
          </a:solidFill>
          <a:latin typeface="Arial" panose="020B0604020202020204" pitchFamily="34" charset="0"/>
        </a:defRPr>
      </a:lvl7pPr>
      <a:lvl8pPr marL="1371600" algn="l" defTabSz="1300163" rtl="0" fontAlgn="base">
        <a:lnSpc>
          <a:spcPct val="90000"/>
        </a:lnSpc>
        <a:spcBef>
          <a:spcPct val="0"/>
        </a:spcBef>
        <a:spcAft>
          <a:spcPct val="0"/>
        </a:spcAft>
        <a:defRPr sz="5400" u="sng">
          <a:solidFill>
            <a:srgbClr val="1E64C8"/>
          </a:solidFill>
          <a:latin typeface="Arial" panose="020B0604020202020204" pitchFamily="34" charset="0"/>
        </a:defRPr>
      </a:lvl8pPr>
      <a:lvl9pPr marL="1828800" algn="l" defTabSz="1300163" rtl="0" fontAlgn="base">
        <a:lnSpc>
          <a:spcPct val="90000"/>
        </a:lnSpc>
        <a:spcBef>
          <a:spcPct val="0"/>
        </a:spcBef>
        <a:spcAft>
          <a:spcPct val="0"/>
        </a:spcAft>
        <a:defRPr sz="5400" u="sng">
          <a:solidFill>
            <a:srgbClr val="1E64C8"/>
          </a:solidFill>
          <a:latin typeface="Arial" panose="020B0604020202020204" pitchFamily="34" charset="0"/>
        </a:defRPr>
      </a:lvl9pPr>
    </p:titleStyle>
    <p:bodyStyle>
      <a:lvl1pPr marL="536575" indent="-450850" algn="l" defTabSz="1300163" rtl="0" eaLnBrk="0" fontAlgn="base" hangingPunct="0">
        <a:lnSpc>
          <a:spcPct val="120000"/>
        </a:lnSpc>
        <a:spcBef>
          <a:spcPct val="0"/>
        </a:spcBef>
        <a:spcAft>
          <a:spcPct val="0"/>
        </a:spcAft>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0" fontAlgn="base" hangingPunct="0">
        <a:lnSpc>
          <a:spcPct val="120000"/>
        </a:lnSpc>
        <a:spcBef>
          <a:spcPct val="0"/>
        </a:spcBef>
        <a:spcAft>
          <a:spcPct val="0"/>
        </a:spcAft>
        <a:buFont typeface="Arial" panose="020B0604020202020204" pitchFamily="34" charset="0"/>
        <a:buChar char="̶"/>
        <a:defRPr sz="4800" kern="1200">
          <a:solidFill>
            <a:schemeClr val="tx1"/>
          </a:solidFill>
          <a:latin typeface="+mn-lt"/>
          <a:ea typeface="+mn-ea"/>
          <a:cs typeface="+mn-cs"/>
        </a:defRPr>
      </a:lvl2pPr>
      <a:lvl3pPr marL="1755775" indent="-449263" algn="l" defTabSz="1300163" rtl="0" eaLnBrk="0" fontAlgn="base" hangingPunct="0">
        <a:lnSpc>
          <a:spcPct val="120000"/>
        </a:lnSpc>
        <a:spcBef>
          <a:spcPct val="0"/>
        </a:spcBef>
        <a:spcAft>
          <a:spcPct val="0"/>
        </a:spcAft>
        <a:buFont typeface="Arial" panose="020B0604020202020204" pitchFamily="34" charset="0"/>
        <a:buChar char="‒"/>
        <a:defRPr sz="4800" kern="1200">
          <a:solidFill>
            <a:schemeClr val="tx1"/>
          </a:solidFill>
          <a:latin typeface="+mn-lt"/>
          <a:ea typeface="+mn-ea"/>
          <a:cs typeface="+mn-cs"/>
        </a:defRPr>
      </a:lvl3pPr>
      <a:lvl4pPr marL="1441450" indent="-550863" algn="l" defTabSz="1300163" rtl="0" eaLnBrk="0" fontAlgn="base" hangingPunct="0">
        <a:lnSpc>
          <a:spcPct val="120000"/>
        </a:lnSpc>
        <a:spcBef>
          <a:spcPct val="0"/>
        </a:spcBef>
        <a:spcAft>
          <a:spcPct val="0"/>
        </a:spcAft>
        <a:buFont typeface="Arial" panose="020B0604020202020204" pitchFamily="34" charset="0"/>
        <a:buChar char="–"/>
        <a:defRPr sz="4800" kern="1200">
          <a:solidFill>
            <a:schemeClr val="tx1"/>
          </a:solidFill>
          <a:latin typeface="+mn-lt"/>
          <a:ea typeface="+mn-ea"/>
          <a:cs typeface="+mn-cs"/>
        </a:defRPr>
      </a:lvl4pPr>
      <a:lvl5pPr marL="2600325" indent="-1158875" algn="l" defTabSz="1300163" rtl="0" eaLnBrk="0" fontAlgn="base" hangingPunct="0">
        <a:lnSpc>
          <a:spcPct val="120000"/>
        </a:lnSpc>
        <a:spcBef>
          <a:spcPct val="0"/>
        </a:spcBef>
        <a:spcAft>
          <a:spcPct val="0"/>
        </a:spcAft>
        <a:buFont typeface="Arial" panose="020B0604020202020204" pitchFamily="34" charset="0"/>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asis.ugent.b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gent.be/nl/univgent/waarvoor-staat-ugent/onderwijsbeleid"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studiekiezer.ugent.be/nl/zoek"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view.genial.ly/62d0614a44134400184ce1bd%20%20&#8203;" TargetMode="External"/><Relationship Id="rId2" Type="http://schemas.openxmlformats.org/officeDocument/2006/relationships/hyperlink" Target="https://onderwijstips.ugent.be/nl/tips/onderwijsondersteuningsaanbod-aan-de-ugent/"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ugent.be/student/nl/studeren/regelgeving" TargetMode="External"/><Relationship Id="rId2" Type="http://schemas.openxmlformats.org/officeDocument/2006/relationships/hyperlink" Target="http://www.onderwijstips.ugent.be/" TargetMode="External"/><Relationship Id="rId1" Type="http://schemas.openxmlformats.org/officeDocument/2006/relationships/slideLayout" Target="../slideLayouts/slideLayout4.xml"/><Relationship Id="rId5" Type="http://schemas.openxmlformats.org/officeDocument/2006/relationships/hyperlink" Target="http://www.ugent.be/ge" TargetMode="External"/><Relationship Id="rId4" Type="http://schemas.openxmlformats.org/officeDocument/2006/relationships/hyperlink" Target="https://www.ugent.be/ge/nl/voor-studenten/reglemente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5827B9-DCD7-42E4-A62F-70FF97A45812}"/>
              </a:ext>
            </a:extLst>
          </p:cNvPr>
          <p:cNvSpPr>
            <a:spLocks noGrp="1"/>
          </p:cNvSpPr>
          <p:nvPr>
            <p:ph type="title"/>
          </p:nvPr>
        </p:nvSpPr>
        <p:spPr/>
        <p:txBody>
          <a:bodyPr/>
          <a:lstStyle/>
          <a:p>
            <a:pPr defTabSz="1300368" eaLnBrk="1" fontAlgn="auto" hangingPunct="1">
              <a:spcAft>
                <a:spcPts val="0"/>
              </a:spcAft>
              <a:defRPr/>
            </a:pPr>
            <a:r>
              <a:rPr lang="nl-BE" u="none" dirty="0"/>
              <a:t>Opleiding: Voorbeeld van programma</a:t>
            </a:r>
          </a:p>
        </p:txBody>
      </p:sp>
      <p:sp>
        <p:nvSpPr>
          <p:cNvPr id="21507" name="Tijdelijke aanduiding voor inhoud 4">
            <a:extLst>
              <a:ext uri="{FF2B5EF4-FFF2-40B4-BE49-F238E27FC236}">
                <a16:creationId xmlns:a16="http://schemas.microsoft.com/office/drawing/2014/main" id="{7AB0E886-A7B9-F2E7-9CEA-D5277997673E}"/>
              </a:ext>
            </a:extLst>
          </p:cNvPr>
          <p:cNvSpPr>
            <a:spLocks noGrp="1"/>
          </p:cNvSpPr>
          <p:nvPr>
            <p:ph idx="1"/>
          </p:nvPr>
        </p:nvSpPr>
        <p:spPr>
          <a:xfrm>
            <a:off x="836613" y="1193800"/>
            <a:ext cx="15698787" cy="6696075"/>
          </a:xfrm>
        </p:spPr>
        <p:txBody>
          <a:bodyPr/>
          <a:lstStyle/>
          <a:p>
            <a:pPr eaLnBrk="1" hangingPunct="1">
              <a:buFont typeface="Symbol" pitchFamily="2" charset="2"/>
              <a:buChar char="Þ"/>
            </a:pPr>
            <a:r>
              <a:rPr lang="nl-BE" altLang="nl-BE" sz="3600"/>
              <a:t>Studiekiezer.ugent.be </a:t>
            </a:r>
          </a:p>
        </p:txBody>
      </p:sp>
      <p:sp>
        <p:nvSpPr>
          <p:cNvPr id="21508" name="Tijdelijke aanduiding voor dianummer 3">
            <a:extLst>
              <a:ext uri="{FF2B5EF4-FFF2-40B4-BE49-F238E27FC236}">
                <a16:creationId xmlns:a16="http://schemas.microsoft.com/office/drawing/2014/main" id="{17E8E67D-BF78-56E6-9FB1-B651A44F8A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EB7299-98B2-C44F-B549-DD62EDE0B465}" type="slidenum">
              <a:rPr lang="nl-BE" altLang="nl-BE"/>
              <a:pPr/>
              <a:t>10</a:t>
            </a:fld>
            <a:endParaRPr lang="nl-BE" altLang="nl-BE"/>
          </a:p>
        </p:txBody>
      </p:sp>
      <p:pic>
        <p:nvPicPr>
          <p:cNvPr id="21509" name="Afbeelding 1">
            <a:extLst>
              <a:ext uri="{FF2B5EF4-FFF2-40B4-BE49-F238E27FC236}">
                <a16:creationId xmlns:a16="http://schemas.microsoft.com/office/drawing/2014/main" id="{E906DA3B-598A-EBA2-30B9-8DF021E9B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2214563"/>
            <a:ext cx="15109825"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BD0F785-EC5E-4DB3-9E36-1D3318C7BA18}"/>
              </a:ext>
            </a:extLst>
          </p:cNvPr>
          <p:cNvSpPr>
            <a:spLocks noGrp="1"/>
          </p:cNvSpPr>
          <p:nvPr>
            <p:ph type="title"/>
          </p:nvPr>
        </p:nvSpPr>
        <p:spPr/>
        <p:txBody>
          <a:bodyPr/>
          <a:lstStyle/>
          <a:p>
            <a:pPr defTabSz="1300368" eaLnBrk="1" fontAlgn="auto" hangingPunct="1">
              <a:spcAft>
                <a:spcPts val="0"/>
              </a:spcAft>
              <a:defRPr/>
            </a:pPr>
            <a:r>
              <a:rPr lang="nl-BE" u="none" dirty="0"/>
              <a:t>Opleiding: structuur</a:t>
            </a:r>
          </a:p>
        </p:txBody>
      </p:sp>
      <p:sp>
        <p:nvSpPr>
          <p:cNvPr id="5" name="Tijdelijke aanduiding voor inhoud 4">
            <a:extLst>
              <a:ext uri="{FF2B5EF4-FFF2-40B4-BE49-F238E27FC236}">
                <a16:creationId xmlns:a16="http://schemas.microsoft.com/office/drawing/2014/main" id="{3F070547-E25B-4448-92D3-CF377B6BD28F}"/>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defRPr/>
            </a:pPr>
            <a:endParaRPr lang="nl-BE" dirty="0"/>
          </a:p>
        </p:txBody>
      </p:sp>
      <p:sp>
        <p:nvSpPr>
          <p:cNvPr id="23556" name="Tijdelijke aanduiding voor dianummer 3">
            <a:extLst>
              <a:ext uri="{FF2B5EF4-FFF2-40B4-BE49-F238E27FC236}">
                <a16:creationId xmlns:a16="http://schemas.microsoft.com/office/drawing/2014/main" id="{5560E134-D818-EABF-4141-0A143714D8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F2BD36-945B-5A44-885A-9AD424E5C8D4}" type="slidenum">
              <a:rPr lang="nl-BE" altLang="nl-BE"/>
              <a:pPr/>
              <a:t>11</a:t>
            </a:fld>
            <a:endParaRPr lang="nl-BE" altLang="nl-BE"/>
          </a:p>
        </p:txBody>
      </p:sp>
      <p:sp>
        <p:nvSpPr>
          <p:cNvPr id="2" name="Rechthoek 1">
            <a:extLst>
              <a:ext uri="{FF2B5EF4-FFF2-40B4-BE49-F238E27FC236}">
                <a16:creationId xmlns:a16="http://schemas.microsoft.com/office/drawing/2014/main" id="{47CCA156-1FD3-4031-9700-E9989FDD79F8}"/>
              </a:ext>
            </a:extLst>
          </p:cNvPr>
          <p:cNvSpPr/>
          <p:nvPr/>
        </p:nvSpPr>
        <p:spPr>
          <a:xfrm>
            <a:off x="830118" y="1931831"/>
            <a:ext cx="14640940" cy="4081117"/>
          </a:xfrm>
          <a:prstGeom prst="rect">
            <a:avLst/>
          </a:prstGeom>
        </p:spPr>
        <p:txBody>
          <a:bodyPr>
            <a:spAutoFit/>
          </a:bodyPr>
          <a:lstStyle/>
          <a:p>
            <a:pPr marL="457200" indent="-457200" defTabSz="1300368" eaLnBrk="1" fontAlgn="auto" hangingPunct="1">
              <a:spcBef>
                <a:spcPts val="0"/>
              </a:spcBef>
              <a:spcAft>
                <a:spcPts val="0"/>
              </a:spcAft>
              <a:buFont typeface="Arial" panose="020B0604020202020204" pitchFamily="34" charset="0"/>
              <a:buChar char="•"/>
              <a:defRPr/>
            </a:pPr>
            <a:r>
              <a:rPr lang="nl-BE" sz="3600" dirty="0">
                <a:latin typeface="UGent Panno Text" panose="02000506040000040003" pitchFamily="2" charset="0"/>
              </a:rPr>
              <a:t>1 modeltrajectjaar = 60 studiepunten (1.800 uren studiebelasting) </a:t>
            </a:r>
          </a:p>
          <a:p>
            <a:pPr marL="5201473" lvl="8" defTabSz="1300368">
              <a:defRPr/>
            </a:pPr>
            <a:r>
              <a:rPr lang="nl-BE" sz="3600" dirty="0">
                <a:latin typeface="UGent Panno Text" panose="02000506040000040003" pitchFamily="2" charset="0"/>
              </a:rPr>
              <a:t>				Vanuit standpunt student!</a:t>
            </a:r>
          </a:p>
          <a:p>
            <a:pPr marL="457200" indent="-457200" defTabSz="1300368" eaLnBrk="1" fontAlgn="auto" hangingPunct="1">
              <a:spcBef>
                <a:spcPts val="0"/>
              </a:spcBef>
              <a:spcAft>
                <a:spcPts val="0"/>
              </a:spcAft>
              <a:buFont typeface="Arial" panose="020B0604020202020204" pitchFamily="34" charset="0"/>
              <a:buChar char="•"/>
              <a:defRPr/>
            </a:pPr>
            <a:endParaRPr lang="nl-BE" sz="36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r>
              <a:rPr lang="nl-BE" sz="3600" dirty="0">
                <a:latin typeface="UGent Panno Text" panose="02000506040000040003" pitchFamily="2" charset="0"/>
              </a:rPr>
              <a:t>Elk vak: minimaal 3 studiepunten</a:t>
            </a:r>
          </a:p>
          <a:p>
            <a:pPr marL="457200" indent="-457200" defTabSz="1300368" eaLnBrk="1" fontAlgn="auto" hangingPunct="1">
              <a:spcBef>
                <a:spcPts val="0"/>
              </a:spcBef>
              <a:spcAft>
                <a:spcPts val="0"/>
              </a:spcAft>
              <a:buFont typeface="Arial" panose="020B0604020202020204" pitchFamily="34" charset="0"/>
              <a:buChar char="•"/>
              <a:defRPr/>
            </a:pPr>
            <a:endParaRPr lang="nl-BE" sz="36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endParaRPr lang="nl-BE" sz="28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endParaRPr lang="nl-BE" sz="2560" dirty="0">
              <a:latin typeface="+mn-lt"/>
            </a:endParaRPr>
          </a:p>
          <a:p>
            <a:pPr marL="457200" indent="-457200" defTabSz="1300368" eaLnBrk="1" fontAlgn="auto" hangingPunct="1">
              <a:spcBef>
                <a:spcPts val="0"/>
              </a:spcBef>
              <a:spcAft>
                <a:spcPts val="0"/>
              </a:spcAft>
              <a:buFont typeface="Arial" panose="020B0604020202020204" pitchFamily="34" charset="0"/>
              <a:buChar char="•"/>
              <a:defRPr/>
            </a:pPr>
            <a:endParaRPr lang="nl-BE" sz="2560" dirty="0">
              <a:latin typeface="+mn-lt"/>
            </a:endParaRPr>
          </a:p>
        </p:txBody>
      </p:sp>
      <p:sp>
        <p:nvSpPr>
          <p:cNvPr id="3" name="Gekromde PIJL-OMLAAG 2">
            <a:extLst>
              <a:ext uri="{FF2B5EF4-FFF2-40B4-BE49-F238E27FC236}">
                <a16:creationId xmlns:a16="http://schemas.microsoft.com/office/drawing/2014/main" id="{2853416E-6C87-4721-92DA-C66E414E9B54}"/>
              </a:ext>
            </a:extLst>
          </p:cNvPr>
          <p:cNvSpPr/>
          <p:nvPr/>
        </p:nvSpPr>
        <p:spPr>
          <a:xfrm rot="1878849">
            <a:off x="11280775" y="1512888"/>
            <a:ext cx="1333500" cy="836612"/>
          </a:xfrm>
          <a:prstGeom prst="curved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0368" eaLnBrk="1" fontAlgn="auto" hangingPunct="1">
              <a:spcBef>
                <a:spcPts val="0"/>
              </a:spcBef>
              <a:spcAft>
                <a:spcPts val="0"/>
              </a:spcAft>
              <a:defRPr/>
            </a:pPr>
            <a:endParaRPr lang="nl-BE" sz="256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75DA344-C38C-4824-ABC8-7A499A24CAC3}"/>
              </a:ext>
            </a:extLst>
          </p:cNvPr>
          <p:cNvSpPr>
            <a:spLocks noGrp="1"/>
          </p:cNvSpPr>
          <p:nvPr>
            <p:ph type="title"/>
          </p:nvPr>
        </p:nvSpPr>
        <p:spPr>
          <a:xfrm>
            <a:off x="830263" y="136525"/>
            <a:ext cx="15705137" cy="1647825"/>
          </a:xfrm>
        </p:spPr>
        <p:txBody>
          <a:bodyPr/>
          <a:lstStyle/>
          <a:p>
            <a:pPr defTabSz="1300368" eaLnBrk="1" fontAlgn="auto" hangingPunct="1">
              <a:spcAft>
                <a:spcPts val="0"/>
              </a:spcAft>
              <a:defRPr/>
            </a:pPr>
            <a:r>
              <a:rPr lang="nl-BE" u="none" dirty="0"/>
              <a:t>Opleiding: mogelijke trajecten voor student</a:t>
            </a:r>
          </a:p>
        </p:txBody>
      </p:sp>
      <p:sp>
        <p:nvSpPr>
          <p:cNvPr id="5" name="Tijdelijke aanduiding voor inhoud 4">
            <a:extLst>
              <a:ext uri="{FF2B5EF4-FFF2-40B4-BE49-F238E27FC236}">
                <a16:creationId xmlns:a16="http://schemas.microsoft.com/office/drawing/2014/main" id="{14489AA8-5478-4D94-8D52-4552F09ACD2F}"/>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sz="4200" dirty="0"/>
          </a:p>
          <a:p>
            <a:pPr marL="85725" indent="0" eaLnBrk="1" fontAlgn="auto" hangingPunct="1">
              <a:spcBef>
                <a:spcPts val="0"/>
              </a:spcBef>
              <a:spcAft>
                <a:spcPts val="0"/>
              </a:spcAft>
              <a:buFont typeface="Arial" panose="020B0604020202020204" pitchFamily="34" charset="0"/>
              <a:buNone/>
              <a:defRPr/>
            </a:pPr>
            <a:r>
              <a:rPr lang="nl-BE" sz="4200" b="1" dirty="0">
                <a:latin typeface="UGent Panno Text" panose="02000506040000040003" pitchFamily="2" charset="0"/>
              </a:rPr>
              <a:t>2 types trajecten die studenten kunnen volgen</a:t>
            </a:r>
            <a:r>
              <a:rPr lang="nl-BE" sz="4200" dirty="0">
                <a:latin typeface="UGent Panno Text" panose="02000506040000040003" pitchFamily="2" charset="0"/>
              </a:rPr>
              <a:t>: </a:t>
            </a:r>
          </a:p>
          <a:p>
            <a:pPr marL="85725" indent="0" eaLnBrk="1" fontAlgn="auto" hangingPunct="1">
              <a:spcBef>
                <a:spcPts val="0"/>
              </a:spcBef>
              <a:spcAft>
                <a:spcPts val="0"/>
              </a:spcAft>
              <a:buFont typeface="Arial" panose="020B0604020202020204" pitchFamily="34" charset="0"/>
              <a:buNone/>
              <a:defRPr/>
            </a:pPr>
            <a:endParaRPr lang="nl-BE" sz="4200" dirty="0">
              <a:latin typeface="UGent Panno Text" panose="02000506040000040003" pitchFamily="2" charset="0"/>
            </a:endParaRPr>
          </a:p>
          <a:p>
            <a:pPr eaLnBrk="1" fontAlgn="auto" hangingPunct="1">
              <a:spcBef>
                <a:spcPts val="0"/>
              </a:spcBef>
              <a:spcAft>
                <a:spcPts val="0"/>
              </a:spcAft>
              <a:buFont typeface="Arial" panose="020B0604020202020204" pitchFamily="34" charset="0"/>
              <a:buChar char="•"/>
              <a:defRPr/>
            </a:pPr>
            <a:r>
              <a:rPr lang="nl-BE" sz="4200" dirty="0">
                <a:latin typeface="UGent Panno Text" panose="02000506040000040003" pitchFamily="2" charset="0"/>
              </a:rPr>
              <a:t>Modeltraject</a:t>
            </a:r>
            <a:r>
              <a:rPr lang="nl-BE" sz="4200" u="sng" dirty="0">
                <a:latin typeface="UGent Panno Text" panose="02000506040000040003" pitchFamily="2" charset="0"/>
              </a:rPr>
              <a:t> </a:t>
            </a:r>
            <a:r>
              <a:rPr lang="nl-BE" sz="4200" dirty="0">
                <a:latin typeface="UGent Panno Text" panose="02000506040000040003" pitchFamily="2" charset="0"/>
              </a:rPr>
              <a:t>(60 studiepunten (SP) per jaar uit “1 studiejaar”)</a:t>
            </a:r>
          </a:p>
          <a:p>
            <a:pPr eaLnBrk="1" fontAlgn="auto" hangingPunct="1">
              <a:spcBef>
                <a:spcPts val="0"/>
              </a:spcBef>
              <a:spcAft>
                <a:spcPts val="0"/>
              </a:spcAft>
              <a:buFont typeface="Arial" panose="020B0604020202020204" pitchFamily="34" charset="0"/>
              <a:buChar char="•"/>
              <a:defRPr/>
            </a:pPr>
            <a:r>
              <a:rPr lang="nl-BE" sz="4200" dirty="0">
                <a:latin typeface="UGent Panno Text" panose="02000506040000040003" pitchFamily="2" charset="0"/>
              </a:rPr>
              <a:t>Geïndividualiseerd Traject (GIT): afwijkend van modeltraject -- vakken van verschillende studiejaren – het opleidingsprogramma blijft wel hetzelfde !</a:t>
            </a:r>
          </a:p>
          <a:p>
            <a:pPr eaLnBrk="1" fontAlgn="auto" hangingPunct="1">
              <a:spcBef>
                <a:spcPts val="0"/>
              </a:spcBef>
              <a:spcAft>
                <a:spcPts val="0"/>
              </a:spcAft>
              <a:buFont typeface="Arial" panose="020B0604020202020204" pitchFamily="34" charset="0"/>
              <a:buChar char="•"/>
              <a:defRPr/>
            </a:pPr>
            <a:endParaRPr lang="nl-BE" dirty="0">
              <a:latin typeface="UGent Panno Text" panose="02000506040000040003" pitchFamily="2" charset="0"/>
            </a:endParaRPr>
          </a:p>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defRPr/>
            </a:pPr>
            <a:endParaRPr lang="nl-BE" dirty="0"/>
          </a:p>
        </p:txBody>
      </p:sp>
      <p:sp>
        <p:nvSpPr>
          <p:cNvPr id="24580" name="Tijdelijke aanduiding voor dianummer 3">
            <a:extLst>
              <a:ext uri="{FF2B5EF4-FFF2-40B4-BE49-F238E27FC236}">
                <a16:creationId xmlns:a16="http://schemas.microsoft.com/office/drawing/2014/main" id="{9A32E301-3B28-0E89-087F-BDB0FA6417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C4691A-DEC5-B847-8013-767B2F3908EF}" type="slidenum">
              <a:rPr lang="nl-BE" altLang="nl-BE"/>
              <a:pPr/>
              <a:t>12</a:t>
            </a:fld>
            <a:endParaRPr lang="nl-BE" altLang="nl-B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4CB0ED3-73DC-4BEA-AB98-888A5F0EA6F7}"/>
              </a:ext>
            </a:extLst>
          </p:cNvPr>
          <p:cNvSpPr>
            <a:spLocks noGrp="1"/>
          </p:cNvSpPr>
          <p:nvPr>
            <p:ph type="title"/>
          </p:nvPr>
        </p:nvSpPr>
        <p:spPr/>
        <p:txBody>
          <a:bodyPr/>
          <a:lstStyle/>
          <a:p>
            <a:pPr defTabSz="1300368" eaLnBrk="1" fontAlgn="auto" hangingPunct="1">
              <a:spcAft>
                <a:spcPts val="0"/>
              </a:spcAft>
              <a:defRPr/>
            </a:pPr>
            <a:r>
              <a:rPr lang="nl-BE" u="none" dirty="0"/>
              <a:t>Het opleidingsonderdeel (vak)</a:t>
            </a:r>
          </a:p>
        </p:txBody>
      </p:sp>
      <p:sp>
        <p:nvSpPr>
          <p:cNvPr id="5" name="Tijdelijke aanduiding voor inhoud 4">
            <a:extLst>
              <a:ext uri="{FF2B5EF4-FFF2-40B4-BE49-F238E27FC236}">
                <a16:creationId xmlns:a16="http://schemas.microsoft.com/office/drawing/2014/main" id="{508853AB-3C7E-45EF-9CEB-59C7C00C2510}"/>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buFont typeface="Arial" panose="020B0604020202020204" pitchFamily="34" charset="0"/>
              <a:buChar char="•"/>
              <a:defRPr/>
            </a:pPr>
            <a:r>
              <a:rPr lang="nl-BE" b="1" dirty="0">
                <a:latin typeface="UGent Panno Text" panose="02000506040000040003" pitchFamily="2" charset="0"/>
              </a:rPr>
              <a:t>Titularis</a:t>
            </a:r>
            <a:r>
              <a:rPr lang="nl-BE" dirty="0">
                <a:latin typeface="UGent Panno Text" panose="02000506040000040003" pitchFamily="2" charset="0"/>
              </a:rPr>
              <a:t> of verantwoordelijk lesgever (ZAP, dr.-</a:t>
            </a:r>
            <a:r>
              <a:rPr lang="nl-BE" dirty="0" err="1">
                <a:latin typeface="UGent Panno Text" panose="02000506040000040003" pitchFamily="2" charset="0"/>
              </a:rPr>
              <a:t>ass</a:t>
            </a:r>
            <a:r>
              <a:rPr lang="nl-BE" dirty="0">
                <a:latin typeface="UGent Panno Text" panose="02000506040000040003" pitchFamily="2" charset="0"/>
              </a:rPr>
              <a:t>., WP (postdoc), gastprof. UGent) VERANTWOORDELIJK</a:t>
            </a:r>
          </a:p>
          <a:p>
            <a:pPr eaLnBrk="1" fontAlgn="auto" hangingPunct="1">
              <a:spcBef>
                <a:spcPts val="0"/>
              </a:spcBef>
              <a:spcAft>
                <a:spcPts val="0"/>
              </a:spcAft>
              <a:buFont typeface="Arial" panose="020B0604020202020204" pitchFamily="34" charset="0"/>
              <a:buChar char="•"/>
              <a:defRPr/>
            </a:pPr>
            <a:r>
              <a:rPr lang="nl-BE" b="1" dirty="0">
                <a:latin typeface="UGent Panno Text" panose="02000506040000040003" pitchFamily="2" charset="0"/>
              </a:rPr>
              <a:t>Medelesgevers </a:t>
            </a:r>
            <a:r>
              <a:rPr lang="nl-BE" dirty="0">
                <a:latin typeface="UGent Panno Text" panose="02000506040000040003" pitchFamily="2" charset="0"/>
              </a:rPr>
              <a:t>(max. 5, substantiële bijdrage)</a:t>
            </a:r>
          </a:p>
          <a:p>
            <a:pPr eaLnBrk="1" fontAlgn="auto" hangingPunct="1">
              <a:spcBef>
                <a:spcPts val="0"/>
              </a:spcBef>
              <a:spcAft>
                <a:spcPts val="0"/>
              </a:spcAft>
              <a:buFont typeface="Arial" panose="020B0604020202020204" pitchFamily="34" charset="0"/>
              <a:buChar char="•"/>
              <a:defRPr/>
            </a:pPr>
            <a:r>
              <a:rPr lang="nl-BE" b="1" dirty="0">
                <a:latin typeface="UGent Panno Text" panose="02000506040000040003" pitchFamily="2" charset="0"/>
              </a:rPr>
              <a:t>Medewerkers</a:t>
            </a:r>
            <a:r>
              <a:rPr lang="nl-BE" dirty="0">
                <a:latin typeface="UGent Panno Text" panose="02000506040000040003" pitchFamily="2" charset="0"/>
              </a:rPr>
              <a:t> aan het onderwijs</a:t>
            </a:r>
          </a:p>
          <a:p>
            <a:pPr marL="1304925" lvl="2" indent="0" eaLnBrk="1" fontAlgn="auto" hangingPunct="1">
              <a:spcBef>
                <a:spcPts val="0"/>
              </a:spcBef>
              <a:spcAft>
                <a:spcPts val="0"/>
              </a:spcAft>
              <a:buFont typeface="Arial" panose="020B0604020202020204" pitchFamily="34" charset="0"/>
              <a:buNone/>
              <a:defRPr/>
            </a:pPr>
            <a:endParaRPr lang="nl-BE" sz="3600" dirty="0"/>
          </a:p>
        </p:txBody>
      </p:sp>
      <p:sp>
        <p:nvSpPr>
          <p:cNvPr id="25604" name="Tijdelijke aanduiding voor dianummer 3">
            <a:extLst>
              <a:ext uri="{FF2B5EF4-FFF2-40B4-BE49-F238E27FC236}">
                <a16:creationId xmlns:a16="http://schemas.microsoft.com/office/drawing/2014/main" id="{C89E6EAA-8018-FD31-3EAD-3749EAE932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CC96CB-7857-884B-9F05-3C101FDD791A}" type="slidenum">
              <a:rPr lang="nl-BE" altLang="nl-BE"/>
              <a:pPr/>
              <a:t>13</a:t>
            </a:fld>
            <a:endParaRPr lang="nl-BE" altLang="nl-B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6FB9854-5430-44E5-95BB-2F68C85FB4E6}"/>
              </a:ext>
            </a:extLst>
          </p:cNvPr>
          <p:cNvSpPr>
            <a:spLocks noGrp="1"/>
          </p:cNvSpPr>
          <p:nvPr>
            <p:ph type="title"/>
          </p:nvPr>
        </p:nvSpPr>
        <p:spPr/>
        <p:txBody>
          <a:bodyPr/>
          <a:lstStyle/>
          <a:p>
            <a:pPr defTabSz="1300368" eaLnBrk="1" fontAlgn="auto" hangingPunct="1">
              <a:spcAft>
                <a:spcPts val="0"/>
              </a:spcAft>
              <a:defRPr/>
            </a:pPr>
            <a:r>
              <a:rPr lang="nl-BE" u="none" dirty="0"/>
              <a:t>Het opleidingsonderdeel (vak)</a:t>
            </a:r>
          </a:p>
        </p:txBody>
      </p:sp>
      <p:sp>
        <p:nvSpPr>
          <p:cNvPr id="5" name="Tijdelijke aanduiding voor inhoud 4">
            <a:extLst>
              <a:ext uri="{FF2B5EF4-FFF2-40B4-BE49-F238E27FC236}">
                <a16:creationId xmlns:a16="http://schemas.microsoft.com/office/drawing/2014/main" id="{037A8652-4231-455A-A175-0CB0BB187ADA}"/>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buFont typeface="Arial" panose="020B0604020202020204" pitchFamily="34" charset="0"/>
              <a:buChar char="•"/>
              <a:defRPr/>
            </a:pPr>
            <a:r>
              <a:rPr lang="nl-BE" b="1" dirty="0">
                <a:latin typeface="UGent Panno Text" panose="02000506040000040003" pitchFamily="2" charset="0"/>
              </a:rPr>
              <a:t>Titularis</a:t>
            </a:r>
            <a:r>
              <a:rPr lang="nl-BE" dirty="0">
                <a:latin typeface="UGent Panno Text" panose="02000506040000040003" pitchFamily="2" charset="0"/>
              </a:rPr>
              <a:t> of verantwoordelijk lesgever (ZAP, dr.-</a:t>
            </a:r>
            <a:r>
              <a:rPr lang="nl-BE" dirty="0" err="1">
                <a:latin typeface="UGent Panno Text" panose="02000506040000040003" pitchFamily="2" charset="0"/>
              </a:rPr>
              <a:t>ass</a:t>
            </a:r>
            <a:r>
              <a:rPr lang="nl-BE" dirty="0">
                <a:latin typeface="UGent Panno Text" panose="02000506040000040003" pitchFamily="2" charset="0"/>
              </a:rPr>
              <a:t>., WP (postdoc), gastprof. UGent) VERANTWOORDELIJK</a:t>
            </a:r>
          </a:p>
          <a:p>
            <a:pPr eaLnBrk="1" fontAlgn="auto" hangingPunct="1">
              <a:spcBef>
                <a:spcPts val="0"/>
              </a:spcBef>
              <a:spcAft>
                <a:spcPts val="0"/>
              </a:spcAft>
              <a:buFont typeface="Arial" panose="020B0604020202020204" pitchFamily="34" charset="0"/>
              <a:buChar char="•"/>
              <a:defRPr/>
            </a:pPr>
            <a:r>
              <a:rPr lang="nl-BE" b="1" dirty="0">
                <a:latin typeface="UGent Panno Text" panose="02000506040000040003" pitchFamily="2" charset="0"/>
              </a:rPr>
              <a:t>Medelesgevers </a:t>
            </a:r>
            <a:r>
              <a:rPr lang="nl-BE" dirty="0">
                <a:latin typeface="UGent Panno Text" panose="02000506040000040003" pitchFamily="2" charset="0"/>
              </a:rPr>
              <a:t>(max. 5, substantiële bijdrage)</a:t>
            </a:r>
          </a:p>
          <a:p>
            <a:pPr eaLnBrk="1" fontAlgn="auto" hangingPunct="1">
              <a:spcBef>
                <a:spcPts val="0"/>
              </a:spcBef>
              <a:spcAft>
                <a:spcPts val="0"/>
              </a:spcAft>
              <a:buFont typeface="Arial" panose="020B0604020202020204" pitchFamily="34" charset="0"/>
              <a:buChar char="•"/>
              <a:defRPr/>
            </a:pPr>
            <a:r>
              <a:rPr lang="nl-BE" b="1" dirty="0">
                <a:latin typeface="UGent Panno Text" panose="02000506040000040003" pitchFamily="2" charset="0"/>
              </a:rPr>
              <a:t>Medewerkers</a:t>
            </a:r>
            <a:r>
              <a:rPr lang="nl-BE" dirty="0">
                <a:latin typeface="UGent Panno Text" panose="02000506040000040003" pitchFamily="2" charset="0"/>
              </a:rPr>
              <a:t> aan het onderwijs</a:t>
            </a:r>
          </a:p>
          <a:p>
            <a:pPr marL="1304925" lvl="2" indent="0" eaLnBrk="1" fontAlgn="auto" hangingPunct="1">
              <a:spcBef>
                <a:spcPts val="0"/>
              </a:spcBef>
              <a:spcAft>
                <a:spcPts val="0"/>
              </a:spcAft>
              <a:buFont typeface="Arial" panose="020B0604020202020204" pitchFamily="34" charset="0"/>
              <a:buNone/>
              <a:defRPr/>
            </a:pPr>
            <a:endParaRPr lang="nl-BE" sz="3600" dirty="0"/>
          </a:p>
          <a:p>
            <a:pPr marL="1304925" lvl="2" indent="0" eaLnBrk="1" fontAlgn="auto" hangingPunct="1">
              <a:spcBef>
                <a:spcPts val="0"/>
              </a:spcBef>
              <a:spcAft>
                <a:spcPts val="0"/>
              </a:spcAft>
              <a:buFont typeface="Arial" panose="020B0604020202020204" pitchFamily="34" charset="0"/>
              <a:buNone/>
              <a:defRPr/>
            </a:pPr>
            <a:r>
              <a:rPr lang="nl-BE" sz="3600" dirty="0"/>
              <a:t>					</a:t>
            </a:r>
            <a:r>
              <a:rPr lang="nl-BE" sz="3600" b="1" dirty="0">
                <a:solidFill>
                  <a:srgbClr val="FF0000"/>
                </a:solidFill>
                <a:latin typeface="UGent Panno Text" panose="02000506040000040003" pitchFamily="2" charset="0"/>
              </a:rPr>
              <a:t>Onderwijs is meer dan lessen ! </a:t>
            </a:r>
            <a:r>
              <a:rPr lang="nl-BE" sz="3600" dirty="0">
                <a:latin typeface="UGent Panno Text" panose="02000506040000040003" pitchFamily="2" charset="0"/>
              </a:rPr>
              <a:t>(promotor, lid opleidingscommissie, mentor,						enz.)              </a:t>
            </a:r>
          </a:p>
        </p:txBody>
      </p:sp>
      <p:sp>
        <p:nvSpPr>
          <p:cNvPr id="26628" name="Tijdelijke aanduiding voor dianummer 3">
            <a:extLst>
              <a:ext uri="{FF2B5EF4-FFF2-40B4-BE49-F238E27FC236}">
                <a16:creationId xmlns:a16="http://schemas.microsoft.com/office/drawing/2014/main" id="{3323821D-8DC9-B751-35FD-AAE0637F45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BA26B29-B58D-5548-852C-1D958EEE76F8}" type="slidenum">
              <a:rPr lang="nl-BE" altLang="nl-BE"/>
              <a:pPr/>
              <a:t>14</a:t>
            </a:fld>
            <a:endParaRPr lang="nl-BE" altLang="nl-BE"/>
          </a:p>
        </p:txBody>
      </p:sp>
      <p:pic>
        <p:nvPicPr>
          <p:cNvPr id="26629" name="Picture 6" descr="http://4.bp.blogspot.com/-RCQEpMf7rGI/Tc8Axvf7QDI/AAAAAAAAARU/9gQX0uXQBgM/s1600/Post-it_Green.png">
            <a:extLst>
              <a:ext uri="{FF2B5EF4-FFF2-40B4-BE49-F238E27FC236}">
                <a16:creationId xmlns:a16="http://schemas.microsoft.com/office/drawing/2014/main" id="{44AD5E92-015A-05CE-5DF9-15156EF46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5988050"/>
            <a:ext cx="22145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52F705F-D652-42DE-9F19-3D5AB40F80E9}"/>
              </a:ext>
            </a:extLst>
          </p:cNvPr>
          <p:cNvSpPr>
            <a:spLocks noGrp="1"/>
          </p:cNvSpPr>
          <p:nvPr>
            <p:ph type="title"/>
          </p:nvPr>
        </p:nvSpPr>
        <p:spPr/>
        <p:txBody>
          <a:bodyPr/>
          <a:lstStyle/>
          <a:p>
            <a:pPr defTabSz="1300368" eaLnBrk="1" fontAlgn="auto" hangingPunct="1">
              <a:spcAft>
                <a:spcPts val="0"/>
              </a:spcAft>
              <a:defRPr/>
            </a:pPr>
            <a:r>
              <a:rPr lang="nl-BE" u="none" dirty="0"/>
              <a:t>Een vak heeft een Studiefiche</a:t>
            </a:r>
          </a:p>
        </p:txBody>
      </p:sp>
      <p:sp>
        <p:nvSpPr>
          <p:cNvPr id="5" name="Tijdelijke aanduiding voor inhoud 4">
            <a:extLst>
              <a:ext uri="{FF2B5EF4-FFF2-40B4-BE49-F238E27FC236}">
                <a16:creationId xmlns:a16="http://schemas.microsoft.com/office/drawing/2014/main" id="{DF496B02-8029-46F7-992D-CB45A09E61F5}"/>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buFont typeface="Arial" panose="020B0604020202020204" pitchFamily="34" charset="0"/>
              <a:buChar char="•"/>
              <a:defRPr/>
            </a:pPr>
            <a:r>
              <a:rPr lang="nl-BE" sz="3600" dirty="0">
                <a:latin typeface="UGent Panno Text" panose="02000506040000040003" pitchFamily="2" charset="0"/>
              </a:rPr>
              <a:t>Via studiekiezer te bekijken : NL en </a:t>
            </a:r>
            <a:r>
              <a:rPr lang="nl-BE" sz="3600" dirty="0" err="1">
                <a:latin typeface="UGent Panno Text" panose="02000506040000040003" pitchFamily="2" charset="0"/>
              </a:rPr>
              <a:t>EN</a:t>
            </a:r>
            <a:endParaRPr lang="nl-BE" sz="3600" dirty="0">
              <a:latin typeface="UGent Panno Text" panose="02000506040000040003" pitchFamily="2" charset="0"/>
            </a:endParaRPr>
          </a:p>
          <a:p>
            <a:pPr eaLnBrk="1" fontAlgn="auto" hangingPunct="1">
              <a:spcBef>
                <a:spcPts val="0"/>
              </a:spcBef>
              <a:spcAft>
                <a:spcPts val="0"/>
              </a:spcAft>
              <a:buFont typeface="Arial" panose="020B0604020202020204" pitchFamily="34" charset="0"/>
              <a:buChar char="•"/>
              <a:defRPr/>
            </a:pPr>
            <a:r>
              <a:rPr lang="nl-BE" sz="3600" dirty="0">
                <a:latin typeface="UGent Panno Text" panose="02000506040000040003" pitchFamily="2" charset="0"/>
              </a:rPr>
              <a:t>Worden jaarlijks in april/mei geactualiseerd door de lesgevers (revisie is belangrijk: contract met de student !)</a:t>
            </a:r>
          </a:p>
          <a:p>
            <a:pPr eaLnBrk="1" fontAlgn="auto" hangingPunct="1">
              <a:spcBef>
                <a:spcPts val="0"/>
              </a:spcBef>
              <a:spcAft>
                <a:spcPts val="0"/>
              </a:spcAft>
              <a:buFont typeface="Arial" panose="020B0604020202020204" pitchFamily="34" charset="0"/>
              <a:buChar char="•"/>
              <a:defRPr/>
            </a:pPr>
            <a:r>
              <a:rPr lang="nl-BE" sz="3600" dirty="0">
                <a:latin typeface="UGent Panno Text" panose="02000506040000040003" pitchFamily="2" charset="0"/>
              </a:rPr>
              <a:t>Elk vak levert substantiële bijdrage aan het bereiken van de leerresultaten van de opleiding (OLR)</a:t>
            </a:r>
          </a:p>
          <a:p>
            <a:pPr marL="85725" indent="0" eaLnBrk="1" fontAlgn="auto" hangingPunct="1">
              <a:spcBef>
                <a:spcPts val="0"/>
              </a:spcBef>
              <a:spcAft>
                <a:spcPts val="0"/>
              </a:spcAft>
              <a:buFont typeface="Arial" panose="020B0604020202020204" pitchFamily="34" charset="0"/>
              <a:buNone/>
              <a:defRPr/>
            </a:pPr>
            <a:endParaRPr lang="nl-BE" sz="3600" dirty="0"/>
          </a:p>
          <a:p>
            <a:pPr marL="85725" indent="0" eaLnBrk="1" fontAlgn="auto" hangingPunct="1">
              <a:spcBef>
                <a:spcPts val="0"/>
              </a:spcBef>
              <a:spcAft>
                <a:spcPts val="0"/>
              </a:spcAft>
              <a:buFont typeface="Arial" panose="020B0604020202020204" pitchFamily="34" charset="0"/>
              <a:buNone/>
              <a:defRPr/>
            </a:pPr>
            <a:r>
              <a:rPr lang="nl-BE" sz="3600" dirty="0"/>
              <a:t>     </a:t>
            </a:r>
          </a:p>
        </p:txBody>
      </p:sp>
      <p:sp>
        <p:nvSpPr>
          <p:cNvPr id="27652" name="Tijdelijke aanduiding voor dianummer 3">
            <a:extLst>
              <a:ext uri="{FF2B5EF4-FFF2-40B4-BE49-F238E27FC236}">
                <a16:creationId xmlns:a16="http://schemas.microsoft.com/office/drawing/2014/main" id="{EA561DE3-2EC5-EB3A-D05F-1353DDA635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B8D604C-06E5-4D42-87B6-C30570507094}" type="slidenum">
              <a:rPr lang="nl-BE" altLang="nl-BE"/>
              <a:pPr/>
              <a:t>15</a:t>
            </a:fld>
            <a:endParaRPr lang="nl-BE" altLang="nl-B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0EDFAA4-0EA2-49C1-8573-E3A8147665E7}"/>
              </a:ext>
            </a:extLst>
          </p:cNvPr>
          <p:cNvSpPr>
            <a:spLocks noGrp="1"/>
          </p:cNvSpPr>
          <p:nvPr>
            <p:ph type="title"/>
          </p:nvPr>
        </p:nvSpPr>
        <p:spPr/>
        <p:txBody>
          <a:bodyPr/>
          <a:lstStyle/>
          <a:p>
            <a:pPr defTabSz="1300368" eaLnBrk="1" fontAlgn="auto" hangingPunct="1">
              <a:spcAft>
                <a:spcPts val="0"/>
              </a:spcAft>
              <a:defRPr/>
            </a:pPr>
            <a:r>
              <a:rPr lang="nl-BE" u="none" dirty="0"/>
              <a:t>Studiefiche: een voorbeeld</a:t>
            </a:r>
          </a:p>
        </p:txBody>
      </p:sp>
      <p:sp>
        <p:nvSpPr>
          <p:cNvPr id="28675" name="Tijdelijke aanduiding voor inhoud 4">
            <a:extLst>
              <a:ext uri="{FF2B5EF4-FFF2-40B4-BE49-F238E27FC236}">
                <a16:creationId xmlns:a16="http://schemas.microsoft.com/office/drawing/2014/main" id="{34710A72-ED9B-B18B-F6FB-12312FB13875}"/>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sz="3600"/>
          </a:p>
        </p:txBody>
      </p:sp>
      <p:sp>
        <p:nvSpPr>
          <p:cNvPr id="28676" name="Tijdelijke aanduiding voor dianummer 3">
            <a:extLst>
              <a:ext uri="{FF2B5EF4-FFF2-40B4-BE49-F238E27FC236}">
                <a16:creationId xmlns:a16="http://schemas.microsoft.com/office/drawing/2014/main" id="{987E2E4A-F270-3920-C8DD-F287CE2D65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E2BA45-5A14-E349-BE8B-0BD84A9D848B}" type="slidenum">
              <a:rPr lang="nl-BE" altLang="nl-BE"/>
              <a:pPr/>
              <a:t>16</a:t>
            </a:fld>
            <a:endParaRPr lang="nl-BE" altLang="nl-BE"/>
          </a:p>
        </p:txBody>
      </p:sp>
      <p:pic>
        <p:nvPicPr>
          <p:cNvPr id="28677" name="Afbeelding 1">
            <a:extLst>
              <a:ext uri="{FF2B5EF4-FFF2-40B4-BE49-F238E27FC236}">
                <a16:creationId xmlns:a16="http://schemas.microsoft.com/office/drawing/2014/main" id="{40173BEC-F7D8-3E92-67F4-D1872B127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123950"/>
            <a:ext cx="9458325"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D3A447A-8403-4270-BB64-23CABD215C28}"/>
              </a:ext>
            </a:extLst>
          </p:cNvPr>
          <p:cNvSpPr>
            <a:spLocks noGrp="1"/>
          </p:cNvSpPr>
          <p:nvPr>
            <p:ph type="title"/>
          </p:nvPr>
        </p:nvSpPr>
        <p:spPr/>
        <p:txBody>
          <a:bodyPr/>
          <a:lstStyle/>
          <a:p>
            <a:pPr defTabSz="1300368" eaLnBrk="1" fontAlgn="auto" hangingPunct="1">
              <a:spcAft>
                <a:spcPts val="0"/>
              </a:spcAft>
              <a:defRPr/>
            </a:pPr>
            <a:r>
              <a:rPr lang="nl-BE" u="none" dirty="0"/>
              <a:t>Studiefiche</a:t>
            </a:r>
          </a:p>
        </p:txBody>
      </p:sp>
      <p:sp>
        <p:nvSpPr>
          <p:cNvPr id="24579" name="Tijdelijke aanduiding voor inhoud 4">
            <a:extLst>
              <a:ext uri="{FF2B5EF4-FFF2-40B4-BE49-F238E27FC236}">
                <a16:creationId xmlns:a16="http://schemas.microsoft.com/office/drawing/2014/main" id="{73F1D81F-28CE-44C8-8E4A-9A5DD7D7103B}"/>
              </a:ext>
            </a:extLst>
          </p:cNvPr>
          <p:cNvSpPr>
            <a:spLocks noGrp="1"/>
          </p:cNvSpPr>
          <p:nvPr>
            <p:ph idx="1"/>
          </p:nvPr>
        </p:nvSpPr>
        <p:spPr>
          <a:xfrm>
            <a:off x="836613" y="1193800"/>
            <a:ext cx="15698787" cy="6696075"/>
          </a:xfrm>
        </p:spPr>
        <p:txBody>
          <a:bodyPr/>
          <a:lstStyle/>
          <a:p>
            <a:pPr marL="0" indent="0">
              <a:buFont typeface="Arial" panose="020B0604020202020204" pitchFamily="34" charset="0"/>
              <a:buNone/>
              <a:defRPr/>
            </a:pPr>
            <a:r>
              <a:rPr lang="nl-NL" sz="3600" b="1" dirty="0">
                <a:latin typeface="UGent Panno Text" panose="02000506040000040003" pitchFamily="2" charset="0"/>
                <a:sym typeface="Wingdings" pitchFamily="2" charset="2"/>
              </a:rPr>
              <a:t>Aandacht voor:</a:t>
            </a:r>
          </a:p>
          <a:p>
            <a:pPr marL="0" indent="0">
              <a:buFont typeface="Arial" panose="020B0604020202020204" pitchFamily="34" charset="0"/>
              <a:buNone/>
              <a:defRPr/>
            </a:pPr>
            <a:endParaRPr lang="nl-NL" sz="3600" b="1" dirty="0">
              <a:latin typeface="UGent Panno Text" panose="02000506040000040003" pitchFamily="2" charset="0"/>
              <a:sym typeface="Wingdings" pitchFamily="2" charset="2"/>
            </a:endParaRPr>
          </a:p>
          <a:p>
            <a:pPr>
              <a:defRPr/>
            </a:pPr>
            <a:r>
              <a:rPr lang="nl-NL" sz="3600" dirty="0">
                <a:latin typeface="UGent Panno Text" panose="02000506040000040003" pitchFamily="2" charset="0"/>
                <a:sym typeface="Wingdings" pitchFamily="2" charset="2"/>
              </a:rPr>
              <a:t>(Eigen) Recente onderzoeksresultaten integreren in de lesinhoud</a:t>
            </a:r>
          </a:p>
          <a:p>
            <a:pPr>
              <a:defRPr/>
            </a:pPr>
            <a:r>
              <a:rPr lang="nl-NL" sz="3600" dirty="0">
                <a:latin typeface="UGent Panno Text" panose="02000506040000040003" pitchFamily="2" charset="0"/>
                <a:sym typeface="Wingdings" pitchFamily="2" charset="2"/>
              </a:rPr>
              <a:t>Aantrekken van (</a:t>
            </a:r>
            <a:r>
              <a:rPr lang="nl-NL" sz="3600" dirty="0" err="1">
                <a:latin typeface="UGent Panno Text" panose="02000506040000040003" pitchFamily="2" charset="0"/>
                <a:sym typeface="Wingdings" pitchFamily="2" charset="2"/>
              </a:rPr>
              <a:t>inter</a:t>
            </a:r>
            <a:r>
              <a:rPr lang="nl-NL" sz="3600" dirty="0">
                <a:latin typeface="UGent Panno Text" panose="02000506040000040003" pitchFamily="2" charset="0"/>
                <a:sym typeface="Wingdings" pitchFamily="2" charset="2"/>
              </a:rPr>
              <a:t>)nationale expertise in de lessen (inzetten van gastlesgevers / </a:t>
            </a:r>
            <a:r>
              <a:rPr lang="nl-NL" sz="3600" dirty="0" err="1">
                <a:latin typeface="UGent Panno Text" panose="02000506040000040003" pitchFamily="2" charset="0"/>
                <a:sym typeface="Wingdings" pitchFamily="2" charset="2"/>
              </a:rPr>
              <a:t>I@home-initiatieven</a:t>
            </a:r>
            <a:r>
              <a:rPr lang="nl-NL" sz="3600" dirty="0">
                <a:latin typeface="UGent Panno Text" panose="02000506040000040003" pitchFamily="2" charset="0"/>
                <a:sym typeface="Wingdings" pitchFamily="2" charset="2"/>
              </a:rPr>
              <a:t>)</a:t>
            </a:r>
          </a:p>
          <a:p>
            <a:pPr>
              <a:defRPr/>
            </a:pPr>
            <a:r>
              <a:rPr lang="nl-NL" sz="3600" dirty="0">
                <a:latin typeface="UGent Panno Text" panose="02000506040000040003" pitchFamily="2" charset="0"/>
                <a:sym typeface="Wingdings" pitchFamily="2" charset="2"/>
              </a:rPr>
              <a:t>Bewaken van de link tussen OLR-didactische werkvormen-</a:t>
            </a:r>
            <a:r>
              <a:rPr lang="nl-NL" sz="3600" dirty="0" err="1">
                <a:latin typeface="UGent Panno Text" panose="02000506040000040003" pitchFamily="2" charset="0"/>
                <a:sym typeface="Wingdings" pitchFamily="2" charset="2"/>
              </a:rPr>
              <a:t>toetsvormen</a:t>
            </a:r>
            <a:r>
              <a:rPr lang="nl-NL" sz="3600" dirty="0">
                <a:latin typeface="UGent Panno Text" panose="02000506040000040003" pitchFamily="2" charset="0"/>
                <a:sym typeface="Wingdings" pitchFamily="2" charset="2"/>
              </a:rPr>
              <a:t> (= </a:t>
            </a:r>
            <a:r>
              <a:rPr lang="nl-NL" sz="3600" dirty="0" err="1">
                <a:latin typeface="UGent Panno Text" panose="02000506040000040003" pitchFamily="2" charset="0"/>
                <a:sym typeface="Wingdings" pitchFamily="2" charset="2"/>
              </a:rPr>
              <a:t>constructive</a:t>
            </a:r>
            <a:r>
              <a:rPr lang="nl-NL" sz="3600" dirty="0">
                <a:latin typeface="UGent Panno Text" panose="02000506040000040003" pitchFamily="2" charset="0"/>
                <a:sym typeface="Wingdings" pitchFamily="2" charset="2"/>
              </a:rPr>
              <a:t> </a:t>
            </a:r>
            <a:r>
              <a:rPr lang="nl-NL" sz="3600" dirty="0" err="1">
                <a:latin typeface="UGent Panno Text" panose="02000506040000040003" pitchFamily="2" charset="0"/>
                <a:sym typeface="Wingdings" pitchFamily="2" charset="2"/>
              </a:rPr>
              <a:t>alignment</a:t>
            </a:r>
            <a:r>
              <a:rPr lang="nl-NL" sz="3600" dirty="0">
                <a:latin typeface="UGent Panno Text" panose="02000506040000040003" pitchFamily="2" charset="0"/>
                <a:sym typeface="Wingdings" pitchFamily="2" charset="2"/>
              </a:rPr>
              <a:t>) </a:t>
            </a:r>
          </a:p>
          <a:p>
            <a:pPr>
              <a:defRPr/>
            </a:pPr>
            <a:r>
              <a:rPr lang="nl-NL" sz="3600" dirty="0">
                <a:latin typeface="UGent Panno Text" panose="02000506040000040003" pitchFamily="2" charset="0"/>
                <a:sym typeface="Wingdings" pitchFamily="2" charset="2"/>
              </a:rPr>
              <a:t>Evaluatievormen</a:t>
            </a:r>
          </a:p>
          <a:p>
            <a:pPr>
              <a:defRPr/>
            </a:pPr>
            <a:r>
              <a:rPr lang="nl-NL" sz="3600" dirty="0">
                <a:latin typeface="UGent Panno Text" panose="02000506040000040003" pitchFamily="2" charset="0"/>
                <a:sym typeface="Wingdings" pitchFamily="2" charset="2"/>
              </a:rPr>
              <a:t>Eindscoreberekening</a:t>
            </a:r>
          </a:p>
          <a:p>
            <a:pPr marL="85725" indent="0" eaLnBrk="1" hangingPunct="1">
              <a:buFont typeface="Arial" panose="020B0604020202020204" pitchFamily="34" charset="0"/>
              <a:buNone/>
              <a:defRPr/>
            </a:pPr>
            <a:endParaRPr lang="nl-BE" altLang="nl-BE" sz="3600" dirty="0"/>
          </a:p>
        </p:txBody>
      </p:sp>
      <p:sp>
        <p:nvSpPr>
          <p:cNvPr id="29700" name="Tijdelijke aanduiding voor dianummer 3">
            <a:extLst>
              <a:ext uri="{FF2B5EF4-FFF2-40B4-BE49-F238E27FC236}">
                <a16:creationId xmlns:a16="http://schemas.microsoft.com/office/drawing/2014/main" id="{50D9196C-5C16-E85D-4C18-54BC0E9C38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60F902-CE36-714D-888E-6863A0169FF2}" type="slidenum">
              <a:rPr lang="nl-BE" altLang="nl-BE"/>
              <a:pPr/>
              <a:t>17</a:t>
            </a:fld>
            <a:endParaRPr lang="nl-BE" altLang="nl-B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D3A447A-8403-4270-BB64-23CABD215C28}"/>
              </a:ext>
            </a:extLst>
          </p:cNvPr>
          <p:cNvSpPr>
            <a:spLocks noGrp="1"/>
          </p:cNvSpPr>
          <p:nvPr>
            <p:ph type="title"/>
          </p:nvPr>
        </p:nvSpPr>
        <p:spPr/>
        <p:txBody>
          <a:bodyPr/>
          <a:lstStyle/>
          <a:p>
            <a:pPr defTabSz="1300368" eaLnBrk="1" fontAlgn="auto" hangingPunct="1">
              <a:spcAft>
                <a:spcPts val="0"/>
              </a:spcAft>
              <a:defRPr/>
            </a:pPr>
            <a:r>
              <a:rPr lang="nl-BE" u="none" dirty="0"/>
              <a:t>In de les</a:t>
            </a:r>
          </a:p>
        </p:txBody>
      </p:sp>
      <p:sp>
        <p:nvSpPr>
          <p:cNvPr id="24579" name="Tijdelijke aanduiding voor inhoud 4">
            <a:extLst>
              <a:ext uri="{FF2B5EF4-FFF2-40B4-BE49-F238E27FC236}">
                <a16:creationId xmlns:a16="http://schemas.microsoft.com/office/drawing/2014/main" id="{73F1D81F-28CE-44C8-8E4A-9A5DD7D7103B}"/>
              </a:ext>
            </a:extLst>
          </p:cNvPr>
          <p:cNvSpPr>
            <a:spLocks noGrp="1"/>
          </p:cNvSpPr>
          <p:nvPr>
            <p:ph idx="1"/>
          </p:nvPr>
        </p:nvSpPr>
        <p:spPr>
          <a:xfrm>
            <a:off x="836613" y="1193800"/>
            <a:ext cx="15698787" cy="6696075"/>
          </a:xfrm>
        </p:spPr>
        <p:txBody>
          <a:bodyPr/>
          <a:lstStyle/>
          <a:p>
            <a:pPr marL="0" indent="0">
              <a:buFont typeface="Arial" panose="020B0604020202020204" pitchFamily="34" charset="0"/>
              <a:buNone/>
              <a:defRPr/>
            </a:pPr>
            <a:r>
              <a:rPr lang="nl-NL" sz="3600" b="1" dirty="0" err="1">
                <a:latin typeface="UGent Panno Text" panose="02000506040000040003" pitchFamily="2" charset="0"/>
                <a:sym typeface="Wingdings" pitchFamily="2" charset="2"/>
              </a:rPr>
              <a:t>Dare</a:t>
            </a:r>
            <a:r>
              <a:rPr lang="nl-NL" sz="3600" b="1" dirty="0">
                <a:latin typeface="UGent Panno Text" panose="02000506040000040003" pitchFamily="2" charset="0"/>
                <a:sym typeface="Wingdings" pitchFamily="2" charset="2"/>
              </a:rPr>
              <a:t> </a:t>
            </a:r>
            <a:r>
              <a:rPr lang="nl-NL" sz="3600" b="1" dirty="0" err="1">
                <a:latin typeface="UGent Panno Text" panose="02000506040000040003" pitchFamily="2" charset="0"/>
                <a:sym typeface="Wingdings" pitchFamily="2" charset="2"/>
              </a:rPr>
              <a:t>To</a:t>
            </a:r>
            <a:r>
              <a:rPr lang="nl-NL" sz="3600" b="1" dirty="0">
                <a:latin typeface="UGent Panno Text" panose="02000506040000040003" pitchFamily="2" charset="0"/>
                <a:sym typeface="Wingdings" pitchFamily="2" charset="2"/>
              </a:rPr>
              <a:t> Stand </a:t>
            </a:r>
            <a:r>
              <a:rPr lang="nl-NL" sz="3600" dirty="0">
                <a:latin typeface="UGent Panno Text" panose="02000506040000040003" pitchFamily="2" charset="0"/>
                <a:sym typeface="Wingdings" pitchFamily="2" charset="2"/>
              </a:rPr>
              <a:t>(nieuw sinds vorig AJ)</a:t>
            </a:r>
          </a:p>
          <a:p>
            <a:pPr marL="0" indent="0">
              <a:buFont typeface="Arial" panose="020B0604020202020204" pitchFamily="34" charset="0"/>
              <a:buNone/>
              <a:defRPr/>
            </a:pPr>
            <a:endParaRPr lang="nl-NL" sz="3600" dirty="0">
              <a:latin typeface="UGent Panno Text" panose="02000506040000040003" pitchFamily="2" charset="0"/>
              <a:sym typeface="Wingdings" pitchFamily="2" charset="2"/>
            </a:endParaRPr>
          </a:p>
          <a:p>
            <a:pPr marL="0" indent="0">
              <a:buFont typeface="Arial" panose="020B0604020202020204" pitchFamily="34" charset="0"/>
              <a:buNone/>
              <a:defRPr/>
            </a:pPr>
            <a:endParaRPr lang="nl-NL" sz="3600" dirty="0">
              <a:latin typeface="UGent Panno Text" panose="02000506040000040003" pitchFamily="2" charset="0"/>
              <a:sym typeface="Wingdings" pitchFamily="2" charset="2"/>
            </a:endParaRPr>
          </a:p>
          <a:p>
            <a:pPr marL="85725" indent="0" eaLnBrk="1" hangingPunct="1">
              <a:buFont typeface="Arial" panose="020B0604020202020204" pitchFamily="34" charset="0"/>
              <a:buNone/>
              <a:defRPr/>
            </a:pPr>
            <a:endParaRPr lang="nl-BE" altLang="nl-BE" sz="3600" dirty="0"/>
          </a:p>
        </p:txBody>
      </p:sp>
      <p:sp>
        <p:nvSpPr>
          <p:cNvPr id="30724" name="Tijdelijke aanduiding voor dianummer 3">
            <a:extLst>
              <a:ext uri="{FF2B5EF4-FFF2-40B4-BE49-F238E27FC236}">
                <a16:creationId xmlns:a16="http://schemas.microsoft.com/office/drawing/2014/main" id="{CE7FDABD-2015-9145-30C2-56252B5145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4D1256-036A-014A-A7D9-C6CCC90F48FA}" type="slidenum">
              <a:rPr lang="nl-BE" altLang="nl-BE"/>
              <a:pPr/>
              <a:t>18</a:t>
            </a:fld>
            <a:endParaRPr lang="nl-BE" altLang="nl-BE"/>
          </a:p>
        </p:txBody>
      </p:sp>
      <p:pic>
        <p:nvPicPr>
          <p:cNvPr id="30725" name="Afbeelding 1">
            <a:extLst>
              <a:ext uri="{FF2B5EF4-FFF2-40B4-BE49-F238E27FC236}">
                <a16:creationId xmlns:a16="http://schemas.microsoft.com/office/drawing/2014/main" id="{81FBD6DE-48FF-9A61-E325-CE299BC26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2197100"/>
            <a:ext cx="69723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B661008-6951-40D9-BBF2-769267671AC5}"/>
              </a:ext>
            </a:extLst>
          </p:cNvPr>
          <p:cNvSpPr>
            <a:spLocks noGrp="1"/>
          </p:cNvSpPr>
          <p:nvPr>
            <p:ph type="title"/>
          </p:nvPr>
        </p:nvSpPr>
        <p:spPr/>
        <p:txBody>
          <a:bodyPr/>
          <a:lstStyle/>
          <a:p>
            <a:pPr defTabSz="1300368" eaLnBrk="1" fontAlgn="auto" hangingPunct="1">
              <a:spcAft>
                <a:spcPts val="0"/>
              </a:spcAft>
              <a:defRPr/>
            </a:pPr>
            <a:r>
              <a:rPr lang="nl-BE" u="none" dirty="0" err="1"/>
              <a:t>onderwijsADministratie</a:t>
            </a:r>
            <a:endParaRPr lang="nl-BE" u="none" dirty="0"/>
          </a:p>
        </p:txBody>
      </p:sp>
      <p:sp>
        <p:nvSpPr>
          <p:cNvPr id="31747" name="Tijdelijke aanduiding voor inhoud 4">
            <a:extLst>
              <a:ext uri="{FF2B5EF4-FFF2-40B4-BE49-F238E27FC236}">
                <a16:creationId xmlns:a16="http://schemas.microsoft.com/office/drawing/2014/main" id="{C4E1A15F-E9C7-0450-1BF8-88A9C8110C4F}"/>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r>
              <a:rPr lang="nl-BE" altLang="nl-BE" sz="3600">
                <a:latin typeface="UGent Panno Text" panose="02000506040000040003" pitchFamily="2" charset="0"/>
              </a:rPr>
              <a:t>te bereiken via: </a:t>
            </a:r>
            <a:r>
              <a:rPr lang="nl-BE" altLang="nl-BE">
                <a:latin typeface="UGent Panno Text" panose="02000506040000040003" pitchFamily="2" charset="0"/>
                <a:hlinkClick r:id="rId2"/>
              </a:rPr>
              <a:t>www.oasis.ugent.be</a:t>
            </a:r>
            <a:r>
              <a:rPr lang="nl-BE" altLang="nl-BE">
                <a:latin typeface="UGent Panno Text" panose="02000506040000040003" pitchFamily="2" charset="0"/>
              </a:rPr>
              <a:t>  </a:t>
            </a:r>
          </a:p>
        </p:txBody>
      </p:sp>
      <p:sp>
        <p:nvSpPr>
          <p:cNvPr id="31748" name="Tijdelijke aanduiding voor dianummer 3">
            <a:extLst>
              <a:ext uri="{FF2B5EF4-FFF2-40B4-BE49-F238E27FC236}">
                <a16:creationId xmlns:a16="http://schemas.microsoft.com/office/drawing/2014/main" id="{1A3D48C8-A7DB-1C02-D520-6953F58D43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1752FC-0A02-E048-8A75-7B8B38FB3262}" type="slidenum">
              <a:rPr lang="nl-BE" altLang="nl-BE"/>
              <a:pPr/>
              <a:t>19</a:t>
            </a:fld>
            <a:endParaRPr lang="nl-BE" altLang="nl-BE"/>
          </a:p>
        </p:txBody>
      </p:sp>
      <p:pic>
        <p:nvPicPr>
          <p:cNvPr id="31749" name="Afbeelding 1">
            <a:extLst>
              <a:ext uri="{FF2B5EF4-FFF2-40B4-BE49-F238E27FC236}">
                <a16:creationId xmlns:a16="http://schemas.microsoft.com/office/drawing/2014/main" id="{857EC3AD-C316-90D4-C123-D4E333820B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317750"/>
            <a:ext cx="1486535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ndertitel 17">
            <a:extLst>
              <a:ext uri="{FF2B5EF4-FFF2-40B4-BE49-F238E27FC236}">
                <a16:creationId xmlns:a16="http://schemas.microsoft.com/office/drawing/2014/main" id="{80BCC28D-D927-03FE-62D7-B4AEDBA2CC44}"/>
              </a:ext>
            </a:extLst>
          </p:cNvPr>
          <p:cNvSpPr>
            <a:spLocks noGrp="1"/>
          </p:cNvSpPr>
          <p:nvPr>
            <p:ph type="subTitle" idx="1"/>
          </p:nvPr>
        </p:nvSpPr>
        <p:spPr>
          <a:xfrm>
            <a:off x="1282700" y="5500688"/>
            <a:ext cx="15192375" cy="1912937"/>
          </a:xfrm>
        </p:spPr>
        <p:txBody>
          <a:bodyPr/>
          <a:lstStyle/>
          <a:p>
            <a:pPr algn="ctr" eaLnBrk="1" hangingPunct="1"/>
            <a:r>
              <a:rPr lang="nl-NL" altLang="nl-BE" sz="4200">
                <a:latin typeface="UGent Panno Text" panose="02000506040000040003" pitchFamily="2" charset="0"/>
              </a:rPr>
              <a:t>Prof. dr. Lieven Danneels – onderwijsdirecteur  </a:t>
            </a:r>
          </a:p>
          <a:p>
            <a:pPr algn="ctr" eaLnBrk="1" hangingPunct="1"/>
            <a:r>
              <a:rPr lang="nl-NL" altLang="nl-BE" sz="4200">
                <a:latin typeface="UGent Panno Text" panose="02000506040000040003" pitchFamily="2" charset="0"/>
              </a:rPr>
              <a:t>Peter Van den Berghe – beleidsmedewerker CKO </a:t>
            </a:r>
          </a:p>
          <a:p>
            <a:pPr algn="ctr" eaLnBrk="1" hangingPunct="1"/>
            <a:r>
              <a:rPr lang="nl-NL" altLang="nl-BE" sz="4200">
                <a:latin typeface="UGent Panno Text" panose="02000506040000040003" pitchFamily="2" charset="0"/>
              </a:rPr>
              <a:t>20/10/2022</a:t>
            </a:r>
          </a:p>
        </p:txBody>
      </p:sp>
      <p:sp>
        <p:nvSpPr>
          <p:cNvPr id="9219" name="Tijdelijke aanduiding voor afbeelding 18">
            <a:extLst>
              <a:ext uri="{FF2B5EF4-FFF2-40B4-BE49-F238E27FC236}">
                <a16:creationId xmlns:a16="http://schemas.microsoft.com/office/drawing/2014/main" id="{B259A557-4CD0-8DEA-AA6F-4B60AD136B5A}"/>
              </a:ext>
            </a:extLst>
          </p:cNvPr>
          <p:cNvSpPr>
            <a:spLocks noGrp="1" noTextEdit="1"/>
          </p:cNvSpPr>
          <p:nvPr>
            <p:ph type="pic" sz="quarter" idx="11"/>
          </p:nvPr>
        </p:nvSpPr>
        <p:spPr>
          <a:xfrm>
            <a:off x="3200400" y="8366125"/>
            <a:ext cx="2286000" cy="928688"/>
          </a:xfrm>
        </p:spPr>
      </p:sp>
      <p:sp>
        <p:nvSpPr>
          <p:cNvPr id="9220" name="Tijdelijke aanduiding voor afbeelding 19">
            <a:extLst>
              <a:ext uri="{FF2B5EF4-FFF2-40B4-BE49-F238E27FC236}">
                <a16:creationId xmlns:a16="http://schemas.microsoft.com/office/drawing/2014/main" id="{AFB74A1F-5FCA-9ADE-2048-34BAA3F8334F}"/>
              </a:ext>
            </a:extLst>
          </p:cNvPr>
          <p:cNvSpPr>
            <a:spLocks noGrp="1" noTextEdit="1"/>
          </p:cNvSpPr>
          <p:nvPr>
            <p:ph type="pic" sz="quarter" idx="12"/>
          </p:nvPr>
        </p:nvSpPr>
        <p:spPr>
          <a:xfrm>
            <a:off x="5713413" y="8366125"/>
            <a:ext cx="2286000" cy="928688"/>
          </a:xfrm>
        </p:spPr>
      </p:sp>
      <p:sp>
        <p:nvSpPr>
          <p:cNvPr id="9221" name="Tijdelijke aanduiding voor afbeelding 20">
            <a:extLst>
              <a:ext uri="{FF2B5EF4-FFF2-40B4-BE49-F238E27FC236}">
                <a16:creationId xmlns:a16="http://schemas.microsoft.com/office/drawing/2014/main" id="{1C2C26C2-986F-106E-7A48-E3006D472C28}"/>
              </a:ext>
            </a:extLst>
          </p:cNvPr>
          <p:cNvSpPr>
            <a:spLocks noGrp="1" noTextEdit="1"/>
          </p:cNvSpPr>
          <p:nvPr>
            <p:ph type="pic" sz="quarter" idx="13"/>
          </p:nvPr>
        </p:nvSpPr>
        <p:spPr>
          <a:xfrm>
            <a:off x="8229600" y="8366125"/>
            <a:ext cx="2322513" cy="928688"/>
          </a:xfrm>
        </p:spPr>
      </p:sp>
      <p:sp>
        <p:nvSpPr>
          <p:cNvPr id="9222" name="Tijdelijke aanduiding voor afbeelding 21">
            <a:extLst>
              <a:ext uri="{FF2B5EF4-FFF2-40B4-BE49-F238E27FC236}">
                <a16:creationId xmlns:a16="http://schemas.microsoft.com/office/drawing/2014/main" id="{FB94C05E-91B1-6A50-8044-CC69C7C83FE8}"/>
              </a:ext>
            </a:extLst>
          </p:cNvPr>
          <p:cNvSpPr>
            <a:spLocks noGrp="1" noTextEdit="1"/>
          </p:cNvSpPr>
          <p:nvPr>
            <p:ph type="pic" sz="quarter" idx="14"/>
          </p:nvPr>
        </p:nvSpPr>
        <p:spPr>
          <a:xfrm>
            <a:off x="10745788" y="8366125"/>
            <a:ext cx="2322512" cy="928688"/>
          </a:xfrm>
        </p:spPr>
      </p:sp>
      <p:sp>
        <p:nvSpPr>
          <p:cNvPr id="2" name="Titel 1">
            <a:extLst>
              <a:ext uri="{FF2B5EF4-FFF2-40B4-BE49-F238E27FC236}">
                <a16:creationId xmlns:a16="http://schemas.microsoft.com/office/drawing/2014/main" id="{62DB528C-B512-47F5-9F9D-B5EC3B6C8DE0}"/>
              </a:ext>
            </a:extLst>
          </p:cNvPr>
          <p:cNvSpPr>
            <a:spLocks noGrp="1"/>
          </p:cNvSpPr>
          <p:nvPr>
            <p:ph type="ctrTitle"/>
          </p:nvPr>
        </p:nvSpPr>
        <p:spPr>
          <a:xfrm>
            <a:off x="1290638" y="1609725"/>
            <a:ext cx="15184437" cy="3387725"/>
          </a:xfrm>
        </p:spPr>
        <p:txBody>
          <a:bodyPr/>
          <a:lstStyle/>
          <a:p>
            <a:pPr algn="ctr" defTabSz="1300368" eaLnBrk="1" fontAlgn="auto" hangingPunct="1">
              <a:spcAft>
                <a:spcPts val="0"/>
              </a:spcAft>
              <a:defRPr/>
            </a:pPr>
            <a:r>
              <a:rPr lang="nl-BE" sz="6000" u="none" dirty="0"/>
              <a:t>Onderwijs</a:t>
            </a:r>
          </a:p>
        </p:txBody>
      </p:sp>
      <p:sp>
        <p:nvSpPr>
          <p:cNvPr id="3" name="Tijdelijke aanduiding voor tekst 2">
            <a:extLst>
              <a:ext uri="{FF2B5EF4-FFF2-40B4-BE49-F238E27FC236}">
                <a16:creationId xmlns:a16="http://schemas.microsoft.com/office/drawing/2014/main" id="{54ADF5A0-630C-49E0-8E8E-EE3791121093}"/>
              </a:ext>
            </a:extLst>
          </p:cNvPr>
          <p:cNvSpPr>
            <a:spLocks noGrp="1"/>
          </p:cNvSpPr>
          <p:nvPr>
            <p:ph type="body" sz="quarter" idx="10"/>
          </p:nvPr>
        </p:nvSpPr>
        <p:spPr>
          <a:xfrm>
            <a:off x="8564563" y="388938"/>
            <a:ext cx="8293100" cy="539750"/>
          </a:xfrm>
        </p:spPr>
        <p:txBody>
          <a:bodyPr rtlCol="0"/>
          <a:lstStyle/>
          <a:p>
            <a:pPr defTabSz="1300368" eaLnBrk="1" fontAlgn="auto" hangingPunct="1">
              <a:spcBef>
                <a:spcPts val="0"/>
              </a:spcBef>
              <a:spcAft>
                <a:spcPts val="0"/>
              </a:spcAft>
              <a:defRPr/>
            </a:pPr>
            <a:endParaRPr lang="nl-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7D350C1-B458-4FCA-94C2-0D88279EDB2B}"/>
              </a:ext>
            </a:extLst>
          </p:cNvPr>
          <p:cNvSpPr>
            <a:spLocks noGrp="1"/>
          </p:cNvSpPr>
          <p:nvPr>
            <p:ph type="title"/>
          </p:nvPr>
        </p:nvSpPr>
        <p:spPr/>
        <p:txBody>
          <a:bodyPr/>
          <a:lstStyle/>
          <a:p>
            <a:pPr defTabSz="1300368" eaLnBrk="1" fontAlgn="auto" hangingPunct="1">
              <a:spcAft>
                <a:spcPts val="0"/>
              </a:spcAft>
              <a:defRPr/>
            </a:pPr>
            <a:r>
              <a:rPr lang="nl-BE" u="none" dirty="0"/>
              <a:t>onderwijsadministratie</a:t>
            </a:r>
          </a:p>
        </p:txBody>
      </p:sp>
      <p:sp>
        <p:nvSpPr>
          <p:cNvPr id="5" name="Tijdelijke aanduiding voor inhoud 4">
            <a:extLst>
              <a:ext uri="{FF2B5EF4-FFF2-40B4-BE49-F238E27FC236}">
                <a16:creationId xmlns:a16="http://schemas.microsoft.com/office/drawing/2014/main" id="{0F3DAE8F-7D9C-46B5-95EE-B5DDDE6D720D}"/>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buFont typeface="Arial" panose="020B0604020202020204" pitchFamily="34" charset="0"/>
              <a:buChar char="•"/>
              <a:defRPr/>
            </a:pPr>
            <a:r>
              <a:rPr lang="nl-BE" sz="4200" dirty="0">
                <a:latin typeface="UGent Panno Text" panose="02000506040000040003" pitchFamily="2" charset="0"/>
              </a:rPr>
              <a:t>Overzicht van vakken waarvan titularis of medelesgever “mijn cursussen” (studiefiche, officiële studentenlijst, fotolijst, scoredistributie)</a:t>
            </a:r>
            <a:br>
              <a:rPr lang="nl-BE" sz="4200" dirty="0">
                <a:latin typeface="UGent Panno Text" panose="02000506040000040003" pitchFamily="2" charset="0"/>
              </a:rPr>
            </a:br>
            <a:endParaRPr lang="nl-BE" sz="4200" dirty="0">
              <a:latin typeface="UGent Panno Text" panose="02000506040000040003" pitchFamily="2" charset="0"/>
            </a:endParaRPr>
          </a:p>
          <a:p>
            <a:pPr eaLnBrk="1" fontAlgn="auto" hangingPunct="1">
              <a:spcBef>
                <a:spcPts val="0"/>
              </a:spcBef>
              <a:spcAft>
                <a:spcPts val="0"/>
              </a:spcAft>
              <a:buFont typeface="Arial" panose="020B0604020202020204" pitchFamily="34" charset="0"/>
              <a:buChar char="•"/>
              <a:defRPr/>
            </a:pPr>
            <a:r>
              <a:rPr lang="nl-BE" sz="4200" dirty="0">
                <a:solidFill>
                  <a:srgbClr val="FF0000"/>
                </a:solidFill>
                <a:latin typeface="UGent Panno Text" panose="02000506040000040003" pitchFamily="2" charset="0"/>
              </a:rPr>
              <a:t>Jaarlijks onderhoud van studiefiches =&gt; april</a:t>
            </a:r>
          </a:p>
          <a:p>
            <a:pPr eaLnBrk="1" fontAlgn="auto" hangingPunct="1">
              <a:spcBef>
                <a:spcPts val="0"/>
              </a:spcBef>
              <a:spcAft>
                <a:spcPts val="0"/>
              </a:spcAft>
              <a:buFont typeface="Arial" panose="020B0604020202020204" pitchFamily="34" charset="0"/>
              <a:buChar char="•"/>
              <a:defRPr/>
            </a:pPr>
            <a:endParaRPr lang="nl-BE" sz="4200" dirty="0">
              <a:latin typeface="UGent Panno Text" panose="02000506040000040003" pitchFamily="2" charset="0"/>
            </a:endParaRPr>
          </a:p>
          <a:p>
            <a:pPr eaLnBrk="1" fontAlgn="auto" hangingPunct="1">
              <a:spcBef>
                <a:spcPts val="0"/>
              </a:spcBef>
              <a:spcAft>
                <a:spcPts val="0"/>
              </a:spcAft>
              <a:buFont typeface="Arial" panose="020B0604020202020204" pitchFamily="34" charset="0"/>
              <a:buChar char="•"/>
              <a:defRPr/>
            </a:pPr>
            <a:r>
              <a:rPr lang="nl-BE" sz="4200" dirty="0">
                <a:latin typeface="UGent Panno Text" panose="02000506040000040003" pitchFamily="2" charset="0"/>
              </a:rPr>
              <a:t>EXAMENS: eindscore (op 20 of pass/</a:t>
            </a:r>
            <a:r>
              <a:rPr lang="nl-BE" sz="4200" dirty="0" err="1">
                <a:latin typeface="UGent Panno Text" panose="02000506040000040003" pitchFamily="2" charset="0"/>
              </a:rPr>
              <a:t>fail</a:t>
            </a:r>
            <a:r>
              <a:rPr lang="nl-BE" sz="4200" dirty="0">
                <a:latin typeface="UGent Panno Text" panose="02000506040000040003" pitchFamily="2" charset="0"/>
              </a:rPr>
              <a:t> voor MSG) – AFWE – Ziek / Bedrog</a:t>
            </a:r>
          </a:p>
          <a:p>
            <a:pPr marL="85725" indent="0" eaLnBrk="1" fontAlgn="auto" hangingPunct="1">
              <a:spcBef>
                <a:spcPts val="0"/>
              </a:spcBef>
              <a:spcAft>
                <a:spcPts val="0"/>
              </a:spcAft>
              <a:buFont typeface="Arial" panose="020B0604020202020204" pitchFamily="34" charset="0"/>
              <a:buNone/>
              <a:defRPr/>
            </a:pPr>
            <a:r>
              <a:rPr lang="nl-BE" sz="4200" dirty="0">
                <a:latin typeface="UGent Panno Text" panose="02000506040000040003" pitchFamily="2" charset="0"/>
              </a:rPr>
              <a:t>         !! afwezig (AFW): indien op </a:t>
            </a:r>
            <a:r>
              <a:rPr lang="nl-BE" sz="4200" b="1" u="sng" dirty="0">
                <a:latin typeface="UGent Panno Text" panose="02000506040000040003" pitchFamily="2" charset="0"/>
              </a:rPr>
              <a:t>élk</a:t>
            </a:r>
            <a:r>
              <a:rPr lang="nl-BE" sz="4200" dirty="0">
                <a:latin typeface="UGent Panno Text" panose="02000506040000040003" pitchFamily="2" charset="0"/>
              </a:rPr>
              <a:t> onderdeel </a:t>
            </a:r>
            <a:r>
              <a:rPr lang="nl-BE" sz="4200" dirty="0" err="1">
                <a:latin typeface="UGent Panno Text" panose="02000506040000040003" pitchFamily="2" charset="0"/>
              </a:rPr>
              <a:t>vh</a:t>
            </a:r>
            <a:r>
              <a:rPr lang="nl-BE" sz="4200" dirty="0">
                <a:latin typeface="UGent Panno Text" panose="02000506040000040003" pitchFamily="2" charset="0"/>
              </a:rPr>
              <a:t> vak afwezig</a:t>
            </a:r>
          </a:p>
        </p:txBody>
      </p:sp>
      <p:sp>
        <p:nvSpPr>
          <p:cNvPr id="32772" name="Tijdelijke aanduiding voor dianummer 3">
            <a:extLst>
              <a:ext uri="{FF2B5EF4-FFF2-40B4-BE49-F238E27FC236}">
                <a16:creationId xmlns:a16="http://schemas.microsoft.com/office/drawing/2014/main" id="{9CC7D941-096F-A2A9-1B18-62BE05A799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84721F-FE6F-884A-B2C4-91524FE2C94D}" type="slidenum">
              <a:rPr lang="nl-BE" altLang="nl-BE"/>
              <a:pPr/>
              <a:t>20</a:t>
            </a:fld>
            <a:endParaRPr lang="nl-BE" altLang="nl-B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E0C5326-ED52-4CD4-9911-A28BB4EEEFD3}"/>
              </a:ext>
            </a:extLst>
          </p:cNvPr>
          <p:cNvSpPr>
            <a:spLocks noGrp="1"/>
          </p:cNvSpPr>
          <p:nvPr>
            <p:ph type="title"/>
          </p:nvPr>
        </p:nvSpPr>
        <p:spPr/>
        <p:txBody>
          <a:bodyPr/>
          <a:lstStyle/>
          <a:p>
            <a:pPr defTabSz="1300368" eaLnBrk="1" fontAlgn="auto" hangingPunct="1">
              <a:spcAft>
                <a:spcPts val="0"/>
              </a:spcAft>
              <a:defRPr/>
            </a:pPr>
            <a:r>
              <a:rPr lang="nl-BE" u="none" dirty="0"/>
              <a:t>onderwijsleeromgeving</a:t>
            </a:r>
          </a:p>
        </p:txBody>
      </p:sp>
      <p:sp>
        <p:nvSpPr>
          <p:cNvPr id="33795" name="Tijdelijke aanduiding voor inhoud 4">
            <a:extLst>
              <a:ext uri="{FF2B5EF4-FFF2-40B4-BE49-F238E27FC236}">
                <a16:creationId xmlns:a16="http://schemas.microsoft.com/office/drawing/2014/main" id="{1C25FB05-2AED-0226-DC61-FF2A5EA69D41}"/>
              </a:ext>
            </a:extLst>
          </p:cNvPr>
          <p:cNvSpPr>
            <a:spLocks noGrp="1"/>
          </p:cNvSpPr>
          <p:nvPr>
            <p:ph idx="1"/>
          </p:nvPr>
        </p:nvSpPr>
        <p:spPr>
          <a:xfrm>
            <a:off x="836613" y="1157288"/>
            <a:ext cx="15698787" cy="6696075"/>
          </a:xfrm>
        </p:spPr>
        <p:txBody>
          <a:bodyPr/>
          <a:lstStyle/>
          <a:p>
            <a:pPr marL="85725" indent="0" eaLnBrk="1" hangingPunct="1">
              <a:buFont typeface="Arial" panose="020B0604020202020204" pitchFamily="34" charset="0"/>
              <a:buNone/>
            </a:pPr>
            <a:r>
              <a:rPr lang="nl-BE" altLang="nl-BE">
                <a:latin typeface="UGent Panno Text" panose="02000506040000040003" pitchFamily="2" charset="0"/>
              </a:rPr>
              <a:t>UFORA (te bereiken via: ufora.ugent.be) </a:t>
            </a:r>
          </a:p>
          <a:p>
            <a:pPr marL="85725" indent="0" eaLnBrk="1" hangingPunct="1">
              <a:buFont typeface="Arial" panose="020B0604020202020204" pitchFamily="34" charset="0"/>
              <a:buNone/>
            </a:pPr>
            <a:r>
              <a:rPr lang="nl-BE" altLang="nl-BE">
                <a:latin typeface="UGent Panno Text" panose="02000506040000040003" pitchFamily="2" charset="0"/>
              </a:rPr>
              <a:t> </a:t>
            </a:r>
          </a:p>
          <a:p>
            <a:pPr marL="85725" indent="0" eaLnBrk="1" hangingPunct="1">
              <a:buFont typeface="Arial" panose="020B0604020202020204" pitchFamily="34" charset="0"/>
              <a:buNone/>
            </a:pPr>
            <a:r>
              <a:rPr lang="nl-BE" altLang="nl-BE">
                <a:latin typeface="UGent Panno Text" panose="02000506040000040003" pitchFamily="2" charset="0"/>
              </a:rPr>
              <a:t>  </a:t>
            </a:r>
          </a:p>
          <a:p>
            <a:pPr marL="85725" indent="0" eaLnBrk="1" hangingPunct="1">
              <a:buFont typeface="Arial" panose="020B0604020202020204" pitchFamily="34" charset="0"/>
              <a:buNone/>
            </a:pPr>
            <a:endParaRPr lang="nl-BE" altLang="nl-BE">
              <a:latin typeface="UGent Panno Text" panose="02000506040000040003" pitchFamily="2" charset="0"/>
            </a:endParaRPr>
          </a:p>
          <a:p>
            <a:pPr marL="85725" indent="0" eaLnBrk="1" hangingPunct="1">
              <a:buFont typeface="Arial" panose="020B0604020202020204" pitchFamily="34" charset="0"/>
              <a:buNone/>
            </a:pPr>
            <a:endParaRPr lang="nl-BE" altLang="nl-BE"/>
          </a:p>
        </p:txBody>
      </p:sp>
      <p:sp>
        <p:nvSpPr>
          <p:cNvPr id="33796" name="Tijdelijke aanduiding voor dianummer 3">
            <a:extLst>
              <a:ext uri="{FF2B5EF4-FFF2-40B4-BE49-F238E27FC236}">
                <a16:creationId xmlns:a16="http://schemas.microsoft.com/office/drawing/2014/main" id="{D6D145F0-CC37-4BA8-7869-29B7B23B23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8E1421-5E3E-6A4D-A793-BACDC2F57D5C}" type="slidenum">
              <a:rPr lang="nl-BE" altLang="nl-BE"/>
              <a:pPr/>
              <a:t>21</a:t>
            </a:fld>
            <a:endParaRPr lang="nl-BE" altLang="nl-BE"/>
          </a:p>
        </p:txBody>
      </p:sp>
      <p:pic>
        <p:nvPicPr>
          <p:cNvPr id="33797" name="Afbeelding 2">
            <a:extLst>
              <a:ext uri="{FF2B5EF4-FFF2-40B4-BE49-F238E27FC236}">
                <a16:creationId xmlns:a16="http://schemas.microsoft.com/office/drawing/2014/main" id="{067B360F-6F63-499B-0FF7-13E4908AE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2335213"/>
            <a:ext cx="10577513"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ndertitel 17">
            <a:extLst>
              <a:ext uri="{FF2B5EF4-FFF2-40B4-BE49-F238E27FC236}">
                <a16:creationId xmlns:a16="http://schemas.microsoft.com/office/drawing/2014/main" id="{0FDC011A-9A92-EFCF-F25C-7F510BCE5882}"/>
              </a:ext>
            </a:extLst>
          </p:cNvPr>
          <p:cNvSpPr>
            <a:spLocks noGrp="1"/>
          </p:cNvSpPr>
          <p:nvPr>
            <p:ph type="subTitle" idx="1"/>
          </p:nvPr>
        </p:nvSpPr>
        <p:spPr>
          <a:xfrm>
            <a:off x="1282700" y="6875463"/>
            <a:ext cx="15192375" cy="582612"/>
          </a:xfrm>
        </p:spPr>
        <p:txBody>
          <a:bodyPr/>
          <a:lstStyle/>
          <a:p>
            <a:pPr eaLnBrk="1" hangingPunct="1"/>
            <a:endParaRPr lang="nl-NL" altLang="nl-BE"/>
          </a:p>
        </p:txBody>
      </p:sp>
      <p:sp>
        <p:nvSpPr>
          <p:cNvPr id="34819" name="Tijdelijke aanduiding voor afbeelding 18">
            <a:extLst>
              <a:ext uri="{FF2B5EF4-FFF2-40B4-BE49-F238E27FC236}">
                <a16:creationId xmlns:a16="http://schemas.microsoft.com/office/drawing/2014/main" id="{D98FB6CF-EB4F-1315-A39B-A34C79198944}"/>
              </a:ext>
            </a:extLst>
          </p:cNvPr>
          <p:cNvSpPr>
            <a:spLocks noGrp="1" noTextEdit="1"/>
          </p:cNvSpPr>
          <p:nvPr>
            <p:ph type="pic" sz="quarter" idx="11"/>
          </p:nvPr>
        </p:nvSpPr>
        <p:spPr>
          <a:xfrm>
            <a:off x="3200400" y="8366125"/>
            <a:ext cx="2286000" cy="928688"/>
          </a:xfrm>
        </p:spPr>
      </p:sp>
      <p:sp>
        <p:nvSpPr>
          <p:cNvPr id="34820" name="Tijdelijke aanduiding voor afbeelding 19">
            <a:extLst>
              <a:ext uri="{FF2B5EF4-FFF2-40B4-BE49-F238E27FC236}">
                <a16:creationId xmlns:a16="http://schemas.microsoft.com/office/drawing/2014/main" id="{50770B4F-91D4-E28E-5601-656974F3B164}"/>
              </a:ext>
            </a:extLst>
          </p:cNvPr>
          <p:cNvSpPr>
            <a:spLocks noGrp="1" noTextEdit="1"/>
          </p:cNvSpPr>
          <p:nvPr>
            <p:ph type="pic" sz="quarter" idx="12"/>
          </p:nvPr>
        </p:nvSpPr>
        <p:spPr>
          <a:xfrm>
            <a:off x="5713413" y="8366125"/>
            <a:ext cx="2286000" cy="928688"/>
          </a:xfrm>
        </p:spPr>
      </p:sp>
      <p:sp>
        <p:nvSpPr>
          <p:cNvPr id="34821" name="Tijdelijke aanduiding voor afbeelding 20">
            <a:extLst>
              <a:ext uri="{FF2B5EF4-FFF2-40B4-BE49-F238E27FC236}">
                <a16:creationId xmlns:a16="http://schemas.microsoft.com/office/drawing/2014/main" id="{484EC5BB-3DBE-F39D-D833-784005F483FF}"/>
              </a:ext>
            </a:extLst>
          </p:cNvPr>
          <p:cNvSpPr>
            <a:spLocks noGrp="1" noTextEdit="1"/>
          </p:cNvSpPr>
          <p:nvPr>
            <p:ph type="pic" sz="quarter" idx="13"/>
          </p:nvPr>
        </p:nvSpPr>
        <p:spPr>
          <a:xfrm>
            <a:off x="8229600" y="8366125"/>
            <a:ext cx="2322513" cy="928688"/>
          </a:xfrm>
        </p:spPr>
      </p:sp>
      <p:sp>
        <p:nvSpPr>
          <p:cNvPr id="34822" name="Tijdelijke aanduiding voor afbeelding 21">
            <a:extLst>
              <a:ext uri="{FF2B5EF4-FFF2-40B4-BE49-F238E27FC236}">
                <a16:creationId xmlns:a16="http://schemas.microsoft.com/office/drawing/2014/main" id="{D72F39AB-7DE2-52E9-12BD-2A8328ECB0ED}"/>
              </a:ext>
            </a:extLst>
          </p:cNvPr>
          <p:cNvSpPr>
            <a:spLocks noGrp="1" noTextEdit="1"/>
          </p:cNvSpPr>
          <p:nvPr>
            <p:ph type="pic" sz="quarter" idx="14"/>
          </p:nvPr>
        </p:nvSpPr>
        <p:spPr>
          <a:xfrm>
            <a:off x="10745788" y="8366125"/>
            <a:ext cx="2322512" cy="928688"/>
          </a:xfrm>
        </p:spPr>
      </p:sp>
      <p:sp>
        <p:nvSpPr>
          <p:cNvPr id="2" name="Titel 1">
            <a:extLst>
              <a:ext uri="{FF2B5EF4-FFF2-40B4-BE49-F238E27FC236}">
                <a16:creationId xmlns:a16="http://schemas.microsoft.com/office/drawing/2014/main" id="{E57857CA-42E2-4510-B4D7-D4B499604042}"/>
              </a:ext>
            </a:extLst>
          </p:cNvPr>
          <p:cNvSpPr>
            <a:spLocks noGrp="1"/>
          </p:cNvSpPr>
          <p:nvPr>
            <p:ph type="ctrTitle"/>
          </p:nvPr>
        </p:nvSpPr>
        <p:spPr>
          <a:xfrm>
            <a:off x="1290638" y="1609725"/>
            <a:ext cx="15184437" cy="4173538"/>
          </a:xfrm>
        </p:spPr>
        <p:txBody>
          <a:bodyPr/>
          <a:lstStyle/>
          <a:p>
            <a:pPr algn="ctr" defTabSz="1300368" eaLnBrk="1" fontAlgn="auto" hangingPunct="1">
              <a:spcAft>
                <a:spcPts val="0"/>
              </a:spcAft>
              <a:defRPr/>
            </a:pPr>
            <a:r>
              <a:rPr lang="nl-BE" sz="6000" u="none" dirty="0">
                <a:latin typeface="UGent Panno Text" panose="02000506040000040003" pitchFamily="2" charset="0"/>
              </a:rPr>
              <a:t>Onderwijskwaliteitszorg en -beleid </a:t>
            </a:r>
            <a:br>
              <a:rPr lang="nl-BE" sz="6000" u="none" dirty="0">
                <a:latin typeface="UGent Panno Text" panose="02000506040000040003" pitchFamily="2" charset="0"/>
              </a:rPr>
            </a:br>
            <a:r>
              <a:rPr lang="nl-BE" sz="6000" u="none" dirty="0">
                <a:latin typeface="UGent Panno Text" panose="02000506040000040003" pitchFamily="2" charset="0"/>
              </a:rPr>
              <a:t>(in onze faculteit)</a:t>
            </a:r>
          </a:p>
        </p:txBody>
      </p:sp>
      <p:sp>
        <p:nvSpPr>
          <p:cNvPr id="3" name="Tijdelijke aanduiding voor tekst 2">
            <a:extLst>
              <a:ext uri="{FF2B5EF4-FFF2-40B4-BE49-F238E27FC236}">
                <a16:creationId xmlns:a16="http://schemas.microsoft.com/office/drawing/2014/main" id="{7889461A-10E7-4BEA-8146-8AAE08EF2863}"/>
              </a:ext>
            </a:extLst>
          </p:cNvPr>
          <p:cNvSpPr>
            <a:spLocks noGrp="1"/>
          </p:cNvSpPr>
          <p:nvPr>
            <p:ph type="body" sz="quarter" idx="10"/>
          </p:nvPr>
        </p:nvSpPr>
        <p:spPr>
          <a:xfrm>
            <a:off x="8564563" y="388938"/>
            <a:ext cx="8293100" cy="539750"/>
          </a:xfrm>
        </p:spPr>
        <p:txBody>
          <a:bodyPr rtlCol="0"/>
          <a:lstStyle/>
          <a:p>
            <a:pPr defTabSz="1300368" eaLnBrk="1" fontAlgn="auto" hangingPunct="1">
              <a:spcBef>
                <a:spcPts val="0"/>
              </a:spcBef>
              <a:spcAft>
                <a:spcPts val="0"/>
              </a:spcAft>
              <a:defRPr/>
            </a:pPr>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05051AE-F7DF-4F82-B609-4FC66DDE1D46}"/>
              </a:ext>
            </a:extLst>
          </p:cNvPr>
          <p:cNvSpPr>
            <a:spLocks noGrp="1"/>
          </p:cNvSpPr>
          <p:nvPr>
            <p:ph type="title"/>
          </p:nvPr>
        </p:nvSpPr>
        <p:spPr/>
        <p:txBody>
          <a:bodyPr/>
          <a:lstStyle/>
          <a:p>
            <a:pPr defTabSz="1300368" eaLnBrk="1" fontAlgn="auto" hangingPunct="1">
              <a:spcAft>
                <a:spcPts val="0"/>
              </a:spcAft>
              <a:defRPr/>
            </a:pPr>
            <a:endParaRPr lang="nl-BE" u="none" dirty="0"/>
          </a:p>
        </p:txBody>
      </p:sp>
      <p:sp>
        <p:nvSpPr>
          <p:cNvPr id="36867" name="Tijdelijke aanduiding voor inhoud 4">
            <a:extLst>
              <a:ext uri="{FF2B5EF4-FFF2-40B4-BE49-F238E27FC236}">
                <a16:creationId xmlns:a16="http://schemas.microsoft.com/office/drawing/2014/main" id="{EBE07B9E-D26F-96BC-AA0B-43DB428C6776}"/>
              </a:ext>
            </a:extLst>
          </p:cNvPr>
          <p:cNvSpPr>
            <a:spLocks noGrp="1"/>
          </p:cNvSpPr>
          <p:nvPr>
            <p:ph idx="1"/>
          </p:nvPr>
        </p:nvSpPr>
        <p:spPr>
          <a:xfrm>
            <a:off x="836613" y="1193800"/>
            <a:ext cx="15698787" cy="6696075"/>
          </a:xfrm>
        </p:spPr>
        <p:txBody>
          <a:bodyPr/>
          <a:lstStyle/>
          <a:p>
            <a:pPr marL="85725" indent="0" algn="ctr" eaLnBrk="1" hangingPunct="1">
              <a:buFont typeface="Arial" panose="020B0604020202020204" pitchFamily="34" charset="0"/>
              <a:buNone/>
            </a:pPr>
            <a:endParaRPr lang="nl-BE" altLang="nl-BE" sz="3600"/>
          </a:p>
          <a:p>
            <a:pPr marL="85725" indent="0" algn="ctr" eaLnBrk="1" hangingPunct="1">
              <a:buFont typeface="Arial" panose="020B0604020202020204" pitchFamily="34" charset="0"/>
              <a:buNone/>
            </a:pPr>
            <a:endParaRPr lang="nl-BE" altLang="nl-BE" sz="3600"/>
          </a:p>
          <a:p>
            <a:pPr marL="85725" indent="0" algn="ctr" eaLnBrk="1" hangingPunct="1">
              <a:buFont typeface="Arial" panose="020B0604020202020204" pitchFamily="34" charset="0"/>
              <a:buNone/>
            </a:pPr>
            <a:r>
              <a:rPr lang="nl-BE" altLang="nl-BE" sz="14000">
                <a:latin typeface="UGent Panno Text" panose="02000506040000040003" pitchFamily="2" charset="0"/>
              </a:rPr>
              <a:t>“de zes”</a:t>
            </a:r>
          </a:p>
        </p:txBody>
      </p:sp>
      <p:sp>
        <p:nvSpPr>
          <p:cNvPr id="36868" name="Tijdelijke aanduiding voor dianummer 3">
            <a:extLst>
              <a:ext uri="{FF2B5EF4-FFF2-40B4-BE49-F238E27FC236}">
                <a16:creationId xmlns:a16="http://schemas.microsoft.com/office/drawing/2014/main" id="{0C182F49-AC2C-936C-6FE3-2E6EBA90A9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A50716-334A-2740-AB90-F0D211513A2C}" type="slidenum">
              <a:rPr lang="nl-BE" altLang="nl-BE"/>
              <a:pPr/>
              <a:t>23</a:t>
            </a:fld>
            <a:endParaRPr lang="nl-BE" altLang="nl-BE"/>
          </a:p>
        </p:txBody>
      </p:sp>
      <p:sp>
        <p:nvSpPr>
          <p:cNvPr id="36869" name="Rechthoek 2">
            <a:extLst>
              <a:ext uri="{FF2B5EF4-FFF2-40B4-BE49-F238E27FC236}">
                <a16:creationId xmlns:a16="http://schemas.microsoft.com/office/drawing/2014/main" id="{52937BF2-F56F-9134-A707-8F169988AB6E}"/>
              </a:ext>
            </a:extLst>
          </p:cNvPr>
          <p:cNvSpPr>
            <a:spLocks noChangeArrowheads="1"/>
          </p:cNvSpPr>
          <p:nvPr/>
        </p:nvSpPr>
        <p:spPr bwMode="auto">
          <a:xfrm>
            <a:off x="836613" y="6677025"/>
            <a:ext cx="11891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l-BE" altLang="nl-BE" sz="2800">
                <a:latin typeface="UGent Panno Text" panose="02000506040000040003" pitchFamily="2" charset="0"/>
              </a:rPr>
              <a:t>meer info: </a:t>
            </a:r>
            <a:r>
              <a:rPr lang="nl-BE" altLang="nl-BE" sz="2800">
                <a:latin typeface="UGent Panno Text" panose="02000506040000040003" pitchFamily="2" charset="0"/>
                <a:hlinkClick r:id="rId2"/>
              </a:rPr>
              <a:t>http://www.ugent.be/nl/univgent/waarvoor-staat-ugent/onderwijsbeleid</a:t>
            </a:r>
            <a:r>
              <a:rPr lang="nl-BE" altLang="nl-BE" sz="2800">
                <a:latin typeface="UGent Panno Text" panose="02000506040000040003" pitchFamily="2"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0586F-EBBD-4309-9C7E-900492BBE43E}"/>
              </a:ext>
            </a:extLst>
          </p:cNvPr>
          <p:cNvSpPr>
            <a:spLocks noGrp="1"/>
          </p:cNvSpPr>
          <p:nvPr>
            <p:ph type="title"/>
          </p:nvPr>
        </p:nvSpPr>
        <p:spPr>
          <a:xfrm>
            <a:off x="836613" y="136525"/>
            <a:ext cx="15705137" cy="863600"/>
          </a:xfrm>
        </p:spPr>
        <p:txBody>
          <a:bodyPr/>
          <a:lstStyle/>
          <a:p>
            <a:pPr defTabSz="1300368" eaLnBrk="1" fontAlgn="auto" hangingPunct="1">
              <a:spcAft>
                <a:spcPts val="0"/>
              </a:spcAft>
              <a:defRPr/>
            </a:pPr>
            <a:r>
              <a:rPr lang="nl-BE" sz="4800" u="none" dirty="0"/>
              <a:t>6 strategische onderwijsdoelstellingen</a:t>
            </a:r>
          </a:p>
        </p:txBody>
      </p:sp>
      <p:sp>
        <p:nvSpPr>
          <p:cNvPr id="37891" name="Tijdelijke aanduiding voor inhoud 2">
            <a:extLst>
              <a:ext uri="{FF2B5EF4-FFF2-40B4-BE49-F238E27FC236}">
                <a16:creationId xmlns:a16="http://schemas.microsoft.com/office/drawing/2014/main" id="{B86BE619-B522-A9DD-2FE2-F5EBF165A8CF}"/>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algn="ctr" eaLnBrk="1" hangingPunct="1">
              <a:buFont typeface="Arial" panose="020B0604020202020204" pitchFamily="34" charset="0"/>
              <a:buNone/>
            </a:pPr>
            <a:r>
              <a:rPr lang="nl-BE" altLang="nl-BE">
                <a:latin typeface="UGent Panno Text" panose="02000506040000040003" pitchFamily="2" charset="0"/>
              </a:rPr>
              <a:t>1. Durf denken en multiperspectivisme</a:t>
            </a:r>
          </a:p>
          <a:p>
            <a:pPr marL="85725" indent="0" algn="ctr" eaLnBrk="1" hangingPunct="1">
              <a:buFont typeface="Arial" panose="020B0604020202020204" pitchFamily="34" charset="0"/>
              <a:buNone/>
            </a:pPr>
            <a:r>
              <a:rPr lang="nl-BE" altLang="nl-BE" sz="2000">
                <a:latin typeface="UGent Panno Text" panose="02000506040000040003" pitchFamily="2" charset="0"/>
              </a:rPr>
              <a:t>Kritische zin, perspectiefwisseling, openheid, pluralisme en tolerantie naar afwijkende gezichtspunten staan centraal in het onderwijs en de studenten spelen een actieve rol in het leerproces</a:t>
            </a:r>
          </a:p>
          <a:p>
            <a:pPr marL="85725" indent="0" algn="ctr" eaLnBrk="1" hangingPunct="1">
              <a:buFont typeface="Arial" panose="020B0604020202020204" pitchFamily="34" charset="0"/>
              <a:buNone/>
            </a:pPr>
            <a:endParaRPr lang="nl-BE" altLang="nl-BE" sz="2000"/>
          </a:p>
        </p:txBody>
      </p:sp>
      <p:sp>
        <p:nvSpPr>
          <p:cNvPr id="37892" name="Tijdelijke aanduiding voor dianummer 3">
            <a:extLst>
              <a:ext uri="{FF2B5EF4-FFF2-40B4-BE49-F238E27FC236}">
                <a16:creationId xmlns:a16="http://schemas.microsoft.com/office/drawing/2014/main" id="{38DDF99D-9CF8-2928-0D71-A36EF4ACF5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2C0A69-A62C-EB47-97AD-A689C99BC18B}" type="slidenum">
              <a:rPr lang="nl-BE" altLang="nl-BE"/>
              <a:pPr/>
              <a:t>24</a:t>
            </a:fld>
            <a:endParaRPr lang="nl-BE" altLang="nl-BE"/>
          </a:p>
        </p:txBody>
      </p:sp>
      <p:pic>
        <p:nvPicPr>
          <p:cNvPr id="37893" name="Afbeelding 2">
            <a:extLst>
              <a:ext uri="{FF2B5EF4-FFF2-40B4-BE49-F238E27FC236}">
                <a16:creationId xmlns:a16="http://schemas.microsoft.com/office/drawing/2014/main" id="{A6D7A137-A357-A392-8CDC-868F79118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413" y="1508125"/>
            <a:ext cx="4002087"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85B44-93CE-4D6D-A9EF-1EB26672C38C}"/>
              </a:ext>
            </a:extLst>
          </p:cNvPr>
          <p:cNvSpPr>
            <a:spLocks noGrp="1"/>
          </p:cNvSpPr>
          <p:nvPr>
            <p:ph type="title"/>
          </p:nvPr>
        </p:nvSpPr>
        <p:spPr>
          <a:xfrm>
            <a:off x="836613" y="136525"/>
            <a:ext cx="15705137" cy="863600"/>
          </a:xfrm>
        </p:spPr>
        <p:txBody>
          <a:bodyPr/>
          <a:lstStyle/>
          <a:p>
            <a:pPr defTabSz="1300368" eaLnBrk="1" fontAlgn="auto" hangingPunct="1">
              <a:spcAft>
                <a:spcPts val="0"/>
              </a:spcAft>
              <a:defRPr/>
            </a:pPr>
            <a:r>
              <a:rPr lang="nl-BE" sz="4800" u="none" dirty="0"/>
              <a:t>6 strategische onderwijsdoelstellingen</a:t>
            </a:r>
          </a:p>
        </p:txBody>
      </p:sp>
      <p:sp>
        <p:nvSpPr>
          <p:cNvPr id="38915" name="Tijdelijke aanduiding voor inhoud 2">
            <a:extLst>
              <a:ext uri="{FF2B5EF4-FFF2-40B4-BE49-F238E27FC236}">
                <a16:creationId xmlns:a16="http://schemas.microsoft.com/office/drawing/2014/main" id="{CAD484CD-4965-4779-6C25-DDC68BA02F24}"/>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algn="ctr" eaLnBrk="1" hangingPunct="1">
              <a:buFont typeface="Arial" panose="020B0604020202020204" pitchFamily="34" charset="0"/>
              <a:buNone/>
            </a:pPr>
            <a:r>
              <a:rPr lang="nl-BE" altLang="nl-BE">
                <a:latin typeface="UGent Panno Text" panose="02000506040000040003" pitchFamily="2" charset="0"/>
              </a:rPr>
              <a:t>2. Onderwijs gebaseerd op excellent onderzoek</a:t>
            </a:r>
          </a:p>
          <a:p>
            <a:pPr marL="85725" indent="0" algn="ctr" eaLnBrk="1" hangingPunct="1">
              <a:buFont typeface="Arial" panose="020B0604020202020204" pitchFamily="34" charset="0"/>
              <a:buNone/>
            </a:pPr>
            <a:r>
              <a:rPr lang="nl-BE" altLang="nl-BE" sz="2000">
                <a:latin typeface="UGent Panno Text" panose="02000506040000040003" pitchFamily="2" charset="0"/>
              </a:rPr>
              <a:t>Het onderwijs is gebaseerd op excellent onderzoek en recente wetenschappelijke inzichten in het vakgebied</a:t>
            </a:r>
          </a:p>
        </p:txBody>
      </p:sp>
      <p:sp>
        <p:nvSpPr>
          <p:cNvPr id="38916" name="Tijdelijke aanduiding voor dianummer 3">
            <a:extLst>
              <a:ext uri="{FF2B5EF4-FFF2-40B4-BE49-F238E27FC236}">
                <a16:creationId xmlns:a16="http://schemas.microsoft.com/office/drawing/2014/main" id="{C88542D6-229B-5350-F981-CCD1603214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87D404-D6DD-B847-8D04-9E1313A6AE24}" type="slidenum">
              <a:rPr lang="nl-BE" altLang="nl-BE"/>
              <a:pPr/>
              <a:t>25</a:t>
            </a:fld>
            <a:endParaRPr lang="nl-BE" altLang="nl-BE"/>
          </a:p>
        </p:txBody>
      </p:sp>
      <p:pic>
        <p:nvPicPr>
          <p:cNvPr id="38917" name="Afbeelding 2">
            <a:extLst>
              <a:ext uri="{FF2B5EF4-FFF2-40B4-BE49-F238E27FC236}">
                <a16:creationId xmlns:a16="http://schemas.microsoft.com/office/drawing/2014/main" id="{C0B5F9D6-826D-D38A-B90E-D96E436BD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13" y="1498600"/>
            <a:ext cx="37941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785DB-F292-439D-B3D7-783BEE7F2D28}"/>
              </a:ext>
            </a:extLst>
          </p:cNvPr>
          <p:cNvSpPr>
            <a:spLocks noGrp="1"/>
          </p:cNvSpPr>
          <p:nvPr>
            <p:ph type="title"/>
          </p:nvPr>
        </p:nvSpPr>
        <p:spPr>
          <a:xfrm>
            <a:off x="836613" y="136525"/>
            <a:ext cx="15705137" cy="863600"/>
          </a:xfrm>
        </p:spPr>
        <p:txBody>
          <a:bodyPr/>
          <a:lstStyle/>
          <a:p>
            <a:pPr defTabSz="1300368" eaLnBrk="1" fontAlgn="auto" hangingPunct="1">
              <a:spcAft>
                <a:spcPts val="0"/>
              </a:spcAft>
              <a:defRPr/>
            </a:pPr>
            <a:r>
              <a:rPr lang="nl-BE" sz="4800" u="none" dirty="0"/>
              <a:t>6 strategische onderwijsdoelstellingen</a:t>
            </a:r>
          </a:p>
        </p:txBody>
      </p:sp>
      <p:sp>
        <p:nvSpPr>
          <p:cNvPr id="39939" name="Tijdelijke aanduiding voor inhoud 2">
            <a:extLst>
              <a:ext uri="{FF2B5EF4-FFF2-40B4-BE49-F238E27FC236}">
                <a16:creationId xmlns:a16="http://schemas.microsoft.com/office/drawing/2014/main" id="{79EBA19B-6DA5-5B70-F024-6F57C40016FB}"/>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algn="ctr" eaLnBrk="1" hangingPunct="1">
              <a:buFont typeface="Arial" panose="020B0604020202020204" pitchFamily="34" charset="0"/>
              <a:buNone/>
            </a:pPr>
            <a:r>
              <a:rPr lang="nl-BE" altLang="nl-BE">
                <a:latin typeface="UGent Panno Text" panose="02000506040000040003" pitchFamily="2" charset="0"/>
              </a:rPr>
              <a:t>3. Talentonwikkeling van studenten en lesgevers</a:t>
            </a:r>
          </a:p>
          <a:p>
            <a:pPr marL="85725" indent="0" algn="ctr" eaLnBrk="1" hangingPunct="1">
              <a:buFont typeface="Arial" panose="020B0604020202020204" pitchFamily="34" charset="0"/>
              <a:buNone/>
            </a:pPr>
            <a:r>
              <a:rPr lang="nl-BE" altLang="nl-BE" sz="2000">
                <a:latin typeface="UGent Panno Text" panose="02000506040000040003" pitchFamily="2" charset="0"/>
              </a:rPr>
              <a:t>Het onderwijs geeft studenten en lesgevers de kans hun talenten maximaal te ontwikkelen en voorziet hiervoor</a:t>
            </a:r>
          </a:p>
          <a:p>
            <a:pPr marL="85725" indent="0" algn="ctr" eaLnBrk="1" hangingPunct="1">
              <a:buFont typeface="Arial" panose="020B0604020202020204" pitchFamily="34" charset="0"/>
              <a:buNone/>
            </a:pPr>
            <a:r>
              <a:rPr lang="nl-BE" altLang="nl-BE" sz="2000">
                <a:latin typeface="UGent Panno Text" panose="02000506040000040003" pitchFamily="2" charset="0"/>
              </a:rPr>
              <a:t> in optimale voorlichting, begeleiding en uitdaging</a:t>
            </a:r>
          </a:p>
        </p:txBody>
      </p:sp>
      <p:sp>
        <p:nvSpPr>
          <p:cNvPr id="39940" name="Tijdelijke aanduiding voor dianummer 3">
            <a:extLst>
              <a:ext uri="{FF2B5EF4-FFF2-40B4-BE49-F238E27FC236}">
                <a16:creationId xmlns:a16="http://schemas.microsoft.com/office/drawing/2014/main" id="{00339868-68CD-68FB-B6A3-DF4CDF0888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2E01C6-3F48-A849-9043-E133799AE1E8}" type="slidenum">
              <a:rPr lang="nl-BE" altLang="nl-BE"/>
              <a:pPr/>
              <a:t>26</a:t>
            </a:fld>
            <a:endParaRPr lang="nl-BE" altLang="nl-BE"/>
          </a:p>
        </p:txBody>
      </p:sp>
      <p:pic>
        <p:nvPicPr>
          <p:cNvPr id="39941" name="Afbeelding 6">
            <a:extLst>
              <a:ext uri="{FF2B5EF4-FFF2-40B4-BE49-F238E27FC236}">
                <a16:creationId xmlns:a16="http://schemas.microsoft.com/office/drawing/2014/main" id="{7432AD96-8E64-8881-5E50-A96D12A61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13" y="1498600"/>
            <a:ext cx="37941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CE8E6-7A66-4981-A4B2-18148C77D16E}"/>
              </a:ext>
            </a:extLst>
          </p:cNvPr>
          <p:cNvSpPr>
            <a:spLocks noGrp="1"/>
          </p:cNvSpPr>
          <p:nvPr>
            <p:ph type="title"/>
          </p:nvPr>
        </p:nvSpPr>
        <p:spPr>
          <a:xfrm>
            <a:off x="836613" y="136525"/>
            <a:ext cx="15705137" cy="863600"/>
          </a:xfrm>
        </p:spPr>
        <p:txBody>
          <a:bodyPr/>
          <a:lstStyle/>
          <a:p>
            <a:pPr defTabSz="1300368" eaLnBrk="1" fontAlgn="auto" hangingPunct="1">
              <a:spcAft>
                <a:spcPts val="0"/>
              </a:spcAft>
              <a:defRPr/>
            </a:pPr>
            <a:r>
              <a:rPr lang="nl-BE" sz="4800" u="none" dirty="0"/>
              <a:t>6 strategische onderwijsdoelstellingen</a:t>
            </a:r>
          </a:p>
        </p:txBody>
      </p:sp>
      <p:sp>
        <p:nvSpPr>
          <p:cNvPr id="40963" name="Tijdelijke aanduiding voor inhoud 2">
            <a:extLst>
              <a:ext uri="{FF2B5EF4-FFF2-40B4-BE49-F238E27FC236}">
                <a16:creationId xmlns:a16="http://schemas.microsoft.com/office/drawing/2014/main" id="{E87ED462-764D-B890-BD79-325028397F48}"/>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algn="ctr" eaLnBrk="1" hangingPunct="1">
              <a:buFont typeface="Arial" panose="020B0604020202020204" pitchFamily="34" charset="0"/>
              <a:buNone/>
            </a:pPr>
            <a:r>
              <a:rPr lang="nl-BE" altLang="nl-BE">
                <a:latin typeface="UGent Panno Text" panose="02000506040000040003" pitchFamily="2" charset="0"/>
              </a:rPr>
              <a:t>4. Betrokkenheid van stakeholders</a:t>
            </a:r>
          </a:p>
          <a:p>
            <a:pPr marL="85725" indent="0" algn="ctr" eaLnBrk="1" hangingPunct="1">
              <a:buFont typeface="Arial" panose="020B0604020202020204" pitchFamily="34" charset="0"/>
              <a:buNone/>
            </a:pPr>
            <a:r>
              <a:rPr lang="nl-BE" altLang="nl-BE" sz="2000">
                <a:latin typeface="UGent Panno Text" panose="02000506040000040003" pitchFamily="2" charset="0"/>
              </a:rPr>
              <a:t>Studenten, lesgevers, alumni en het werkveld zijn actief betrokken bij het onderwijs</a:t>
            </a:r>
          </a:p>
          <a:p>
            <a:pPr marL="85725" indent="0" algn="ctr" eaLnBrk="1" hangingPunct="1">
              <a:buFont typeface="Arial" panose="020B0604020202020204" pitchFamily="34" charset="0"/>
              <a:buNone/>
            </a:pPr>
            <a:r>
              <a:rPr lang="nl-BE" altLang="nl-BE" sz="2000">
                <a:latin typeface="UGent Panno Text" panose="02000506040000040003" pitchFamily="2" charset="0"/>
              </a:rPr>
              <a:t>en nemen deel aan beleid en evaluatie</a:t>
            </a:r>
          </a:p>
        </p:txBody>
      </p:sp>
      <p:sp>
        <p:nvSpPr>
          <p:cNvPr id="40964" name="Tijdelijke aanduiding voor dianummer 3">
            <a:extLst>
              <a:ext uri="{FF2B5EF4-FFF2-40B4-BE49-F238E27FC236}">
                <a16:creationId xmlns:a16="http://schemas.microsoft.com/office/drawing/2014/main" id="{8020A5FD-760F-C0D4-1600-9DCCCA9700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245C223-5E60-2042-8AEA-21D31A272B9F}" type="slidenum">
              <a:rPr lang="nl-BE" altLang="nl-BE"/>
              <a:pPr/>
              <a:t>27</a:t>
            </a:fld>
            <a:endParaRPr lang="nl-BE" altLang="nl-BE"/>
          </a:p>
        </p:txBody>
      </p:sp>
      <p:pic>
        <p:nvPicPr>
          <p:cNvPr id="40965" name="Afbeelding 7">
            <a:extLst>
              <a:ext uri="{FF2B5EF4-FFF2-40B4-BE49-F238E27FC236}">
                <a16:creationId xmlns:a16="http://schemas.microsoft.com/office/drawing/2014/main" id="{21C5AF13-C8DF-86D9-73E2-1FC31F53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13" y="1498600"/>
            <a:ext cx="37941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3FF52-38F5-4F63-BAD0-E6465C953894}"/>
              </a:ext>
            </a:extLst>
          </p:cNvPr>
          <p:cNvSpPr>
            <a:spLocks noGrp="1"/>
          </p:cNvSpPr>
          <p:nvPr>
            <p:ph type="title"/>
          </p:nvPr>
        </p:nvSpPr>
        <p:spPr>
          <a:xfrm>
            <a:off x="836613" y="136525"/>
            <a:ext cx="15705137" cy="863600"/>
          </a:xfrm>
        </p:spPr>
        <p:txBody>
          <a:bodyPr/>
          <a:lstStyle/>
          <a:p>
            <a:pPr defTabSz="1300368" eaLnBrk="1" fontAlgn="auto" hangingPunct="1">
              <a:spcAft>
                <a:spcPts val="0"/>
              </a:spcAft>
              <a:defRPr/>
            </a:pPr>
            <a:r>
              <a:rPr lang="nl-BE" sz="4800" u="none" dirty="0"/>
              <a:t>6 strategische onderwijsdoelstellingen</a:t>
            </a:r>
          </a:p>
        </p:txBody>
      </p:sp>
      <p:sp>
        <p:nvSpPr>
          <p:cNvPr id="41987" name="Tijdelijke aanduiding voor inhoud 2">
            <a:extLst>
              <a:ext uri="{FF2B5EF4-FFF2-40B4-BE49-F238E27FC236}">
                <a16:creationId xmlns:a16="http://schemas.microsoft.com/office/drawing/2014/main" id="{7DA46769-386D-99F1-1B5C-A9BA5CC8F5C3}"/>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algn="ctr" eaLnBrk="1" hangingPunct="1">
              <a:buFont typeface="Arial" panose="020B0604020202020204" pitchFamily="34" charset="0"/>
              <a:buNone/>
            </a:pPr>
            <a:r>
              <a:rPr lang="nl-BE" altLang="nl-BE">
                <a:latin typeface="UGent Panno Text" panose="02000506040000040003" pitchFamily="2" charset="0"/>
              </a:rPr>
              <a:t>5. Internationalisering</a:t>
            </a:r>
          </a:p>
          <a:p>
            <a:pPr marL="85725" indent="0" algn="ctr" eaLnBrk="1" hangingPunct="1">
              <a:buFont typeface="Arial" panose="020B0604020202020204" pitchFamily="34" charset="0"/>
              <a:buNone/>
            </a:pPr>
            <a:r>
              <a:rPr lang="nl-BE" altLang="nl-BE" sz="2000">
                <a:latin typeface="UGent Panno Text" panose="02000506040000040003" pitchFamily="2" charset="0"/>
              </a:rPr>
              <a:t>Het onderwijs streeft naar een maximale internationalisering door optimale studenten- en personeelsmobiliteit en Internationalisation@Home,</a:t>
            </a:r>
          </a:p>
          <a:p>
            <a:pPr marL="85725" indent="0" algn="ctr" eaLnBrk="1" hangingPunct="1">
              <a:buFont typeface="Arial" panose="020B0604020202020204" pitchFamily="34" charset="0"/>
              <a:buNone/>
            </a:pPr>
            <a:r>
              <a:rPr lang="nl-BE" altLang="nl-BE" sz="2000">
                <a:latin typeface="UGent Panno Text" panose="02000506040000040003" pitchFamily="2" charset="0"/>
              </a:rPr>
              <a:t>zodat de UGent wordt uitgebouwd tot een internationaal sterk merk</a:t>
            </a:r>
          </a:p>
        </p:txBody>
      </p:sp>
      <p:sp>
        <p:nvSpPr>
          <p:cNvPr id="41988" name="Tijdelijke aanduiding voor dianummer 3">
            <a:extLst>
              <a:ext uri="{FF2B5EF4-FFF2-40B4-BE49-F238E27FC236}">
                <a16:creationId xmlns:a16="http://schemas.microsoft.com/office/drawing/2014/main" id="{80620B11-19D3-F12A-F18E-3CA39AD451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AC3DF3-7040-E642-8D29-DFCE7C449CD4}" type="slidenum">
              <a:rPr lang="nl-BE" altLang="nl-BE"/>
              <a:pPr/>
              <a:t>28</a:t>
            </a:fld>
            <a:endParaRPr lang="nl-BE" altLang="nl-BE"/>
          </a:p>
        </p:txBody>
      </p:sp>
      <p:pic>
        <p:nvPicPr>
          <p:cNvPr id="41989" name="Afbeelding 9">
            <a:extLst>
              <a:ext uri="{FF2B5EF4-FFF2-40B4-BE49-F238E27FC236}">
                <a16:creationId xmlns:a16="http://schemas.microsoft.com/office/drawing/2014/main" id="{0032048B-D15B-E24C-FFF6-41849644E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13" y="1498600"/>
            <a:ext cx="37941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4BE42-242A-4B06-B86F-9830D41DB8FD}"/>
              </a:ext>
            </a:extLst>
          </p:cNvPr>
          <p:cNvSpPr>
            <a:spLocks noGrp="1"/>
          </p:cNvSpPr>
          <p:nvPr>
            <p:ph type="title"/>
          </p:nvPr>
        </p:nvSpPr>
        <p:spPr>
          <a:xfrm>
            <a:off x="836613" y="136525"/>
            <a:ext cx="15705137" cy="863600"/>
          </a:xfrm>
        </p:spPr>
        <p:txBody>
          <a:bodyPr/>
          <a:lstStyle/>
          <a:p>
            <a:pPr defTabSz="1300368" eaLnBrk="1" fontAlgn="auto" hangingPunct="1">
              <a:spcAft>
                <a:spcPts val="0"/>
              </a:spcAft>
              <a:defRPr/>
            </a:pPr>
            <a:r>
              <a:rPr lang="nl-BE" sz="4800" u="none" dirty="0"/>
              <a:t>6 strategische onderwijsdoelstellingen</a:t>
            </a:r>
          </a:p>
        </p:txBody>
      </p:sp>
      <p:sp>
        <p:nvSpPr>
          <p:cNvPr id="43011" name="Tijdelijke aanduiding voor inhoud 2">
            <a:extLst>
              <a:ext uri="{FF2B5EF4-FFF2-40B4-BE49-F238E27FC236}">
                <a16:creationId xmlns:a16="http://schemas.microsoft.com/office/drawing/2014/main" id="{5BCE6745-B8CD-90EF-085F-291873F97150}"/>
              </a:ext>
            </a:extLst>
          </p:cNvPr>
          <p:cNvSpPr>
            <a:spLocks noGrp="1"/>
          </p:cNvSpPr>
          <p:nvPr>
            <p:ph idx="1"/>
          </p:nvPr>
        </p:nvSpPr>
        <p:spPr>
          <a:xfrm>
            <a:off x="836613" y="1193800"/>
            <a:ext cx="15698787" cy="6696075"/>
          </a:xfrm>
        </p:spPr>
        <p:txBody>
          <a:bodyPr/>
          <a:lstStyle/>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eaLnBrk="1" hangingPunct="1">
              <a:buFont typeface="Arial" panose="020B0604020202020204" pitchFamily="34" charset="0"/>
              <a:buNone/>
            </a:pPr>
            <a:endParaRPr lang="nl-BE" altLang="nl-BE"/>
          </a:p>
          <a:p>
            <a:pPr marL="85725" indent="0" algn="ctr" eaLnBrk="1" hangingPunct="1">
              <a:buFont typeface="Arial" panose="020B0604020202020204" pitchFamily="34" charset="0"/>
              <a:buNone/>
            </a:pPr>
            <a:r>
              <a:rPr lang="nl-BE" altLang="nl-BE">
                <a:latin typeface="UGent Panno Text" panose="02000506040000040003" pitchFamily="2" charset="0"/>
              </a:rPr>
              <a:t>6. Opleidingskwaliteit</a:t>
            </a:r>
          </a:p>
          <a:p>
            <a:pPr marL="85725" indent="0" algn="ctr" eaLnBrk="1" hangingPunct="1">
              <a:buFont typeface="Arial" panose="020B0604020202020204" pitchFamily="34" charset="0"/>
              <a:buNone/>
            </a:pPr>
            <a:r>
              <a:rPr lang="nl-BE" altLang="nl-BE" sz="2000">
                <a:latin typeface="UGent Panno Text" panose="02000506040000040003" pitchFamily="2" charset="0"/>
              </a:rPr>
              <a:t>De opleiding heeft een duidelijke visie, leerresultaten die nationaal en internationaal relevant en afgetoetst</a:t>
            </a:r>
          </a:p>
          <a:p>
            <a:pPr marL="85725" indent="0" algn="ctr" eaLnBrk="1" hangingPunct="1">
              <a:buFont typeface="Arial" panose="020B0604020202020204" pitchFamily="34" charset="0"/>
              <a:buNone/>
            </a:pPr>
            <a:r>
              <a:rPr lang="nl-BE" altLang="nl-BE" sz="2000">
                <a:latin typeface="UGent Panno Text" panose="02000506040000040003" pitchFamily="2" charset="0"/>
              </a:rPr>
              <a:t>zijn, en voldoen qua niveau, inhoud en oriëntatie</a:t>
            </a:r>
          </a:p>
        </p:txBody>
      </p:sp>
      <p:sp>
        <p:nvSpPr>
          <p:cNvPr id="43012" name="Tijdelijke aanduiding voor dianummer 3">
            <a:extLst>
              <a:ext uri="{FF2B5EF4-FFF2-40B4-BE49-F238E27FC236}">
                <a16:creationId xmlns:a16="http://schemas.microsoft.com/office/drawing/2014/main" id="{1BEB26F6-1C17-1149-452A-5247D8C92D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2740AD4-FD4A-DD45-981B-A6B60EE67355}" type="slidenum">
              <a:rPr lang="nl-BE" altLang="nl-BE"/>
              <a:pPr/>
              <a:t>29</a:t>
            </a:fld>
            <a:endParaRPr lang="nl-BE" altLang="nl-BE"/>
          </a:p>
        </p:txBody>
      </p:sp>
      <p:pic>
        <p:nvPicPr>
          <p:cNvPr id="43013" name="Afbeelding 9">
            <a:extLst>
              <a:ext uri="{FF2B5EF4-FFF2-40B4-BE49-F238E27FC236}">
                <a16:creationId xmlns:a16="http://schemas.microsoft.com/office/drawing/2014/main" id="{040CFA92-65E2-B523-0149-609EA3DA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13" y="1498600"/>
            <a:ext cx="37941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9F64D71-D3F9-4027-8ED2-253F19C7A67B}"/>
              </a:ext>
            </a:extLst>
          </p:cNvPr>
          <p:cNvSpPr>
            <a:spLocks noGrp="1"/>
          </p:cNvSpPr>
          <p:nvPr>
            <p:ph type="title"/>
          </p:nvPr>
        </p:nvSpPr>
        <p:spPr/>
        <p:txBody>
          <a:bodyPr/>
          <a:lstStyle/>
          <a:p>
            <a:pPr defTabSz="1300368" eaLnBrk="1" fontAlgn="auto" hangingPunct="1">
              <a:spcAft>
                <a:spcPts val="0"/>
              </a:spcAft>
              <a:defRPr/>
            </a:pPr>
            <a:r>
              <a:rPr lang="nl-BE" u="none" dirty="0"/>
              <a:t>Types opleidingen</a:t>
            </a:r>
          </a:p>
        </p:txBody>
      </p:sp>
      <p:sp>
        <p:nvSpPr>
          <p:cNvPr id="5" name="Tijdelijke aanduiding voor inhoud 4">
            <a:extLst>
              <a:ext uri="{FF2B5EF4-FFF2-40B4-BE49-F238E27FC236}">
                <a16:creationId xmlns:a16="http://schemas.microsoft.com/office/drawing/2014/main" id="{192349C2-125B-4016-BA72-DAFC44E9872B}"/>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defRPr/>
            </a:pPr>
            <a:endParaRPr lang="nl-BE" dirty="0"/>
          </a:p>
        </p:txBody>
      </p:sp>
      <p:sp>
        <p:nvSpPr>
          <p:cNvPr id="11268" name="Tijdelijke aanduiding voor dianummer 3">
            <a:extLst>
              <a:ext uri="{FF2B5EF4-FFF2-40B4-BE49-F238E27FC236}">
                <a16:creationId xmlns:a16="http://schemas.microsoft.com/office/drawing/2014/main" id="{0D42AD26-2569-9442-FD24-A387C0415F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1DC51A-7AA2-2948-B0CD-6CA6D24252F4}" type="slidenum">
              <a:rPr lang="nl-BE" altLang="nl-BE"/>
              <a:pPr/>
              <a:t>3</a:t>
            </a:fld>
            <a:endParaRPr lang="nl-BE" altLang="nl-BE"/>
          </a:p>
        </p:txBody>
      </p:sp>
      <p:sp>
        <p:nvSpPr>
          <p:cNvPr id="2" name="Rechthoek 1">
            <a:extLst>
              <a:ext uri="{FF2B5EF4-FFF2-40B4-BE49-F238E27FC236}">
                <a16:creationId xmlns:a16="http://schemas.microsoft.com/office/drawing/2014/main" id="{DA238756-F184-4E92-8DCB-CEA7FA216AA3}"/>
              </a:ext>
            </a:extLst>
          </p:cNvPr>
          <p:cNvSpPr/>
          <p:nvPr/>
        </p:nvSpPr>
        <p:spPr>
          <a:xfrm>
            <a:off x="830263" y="2073275"/>
            <a:ext cx="13027025" cy="5262979"/>
          </a:xfrm>
          <a:prstGeom prst="rect">
            <a:avLst/>
          </a:prstGeom>
        </p:spPr>
        <p:txBody>
          <a:bodyPr>
            <a:spAutoFit/>
          </a:bodyPr>
          <a:lstStyle/>
          <a:p>
            <a:pPr marL="457200" indent="-457200" defTabSz="1300368" eaLnBrk="1" fontAlgn="auto" hangingPunct="1">
              <a:spcBef>
                <a:spcPts val="0"/>
              </a:spcBef>
              <a:spcAft>
                <a:spcPts val="0"/>
              </a:spcAft>
              <a:buFont typeface="Arial" panose="020B0604020202020204" pitchFamily="34" charset="0"/>
              <a:buChar char="•"/>
              <a:defRPr/>
            </a:pPr>
            <a:r>
              <a:rPr lang="nl-BE" sz="2800" dirty="0">
                <a:latin typeface="UGent Panno Text" panose="02000506040000040003" pitchFamily="2" charset="0"/>
              </a:rPr>
              <a:t>Bachelor</a:t>
            </a:r>
          </a:p>
          <a:p>
            <a:pPr marL="457200" indent="-457200" defTabSz="1300368" eaLnBrk="1" fontAlgn="auto" hangingPunct="1">
              <a:spcBef>
                <a:spcPts val="0"/>
              </a:spcBef>
              <a:spcAft>
                <a:spcPts val="0"/>
              </a:spcAft>
              <a:buFont typeface="Arial" panose="020B0604020202020204" pitchFamily="34" charset="0"/>
              <a:buChar char="•"/>
              <a:defRPr/>
            </a:pPr>
            <a:endParaRPr lang="nl-BE" sz="28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r>
              <a:rPr lang="nl-BE" sz="2800" dirty="0">
                <a:latin typeface="UGent Panno Text" panose="02000506040000040003" pitchFamily="2" charset="0"/>
              </a:rPr>
              <a:t>Master (-na-Bachelor)</a:t>
            </a:r>
          </a:p>
          <a:p>
            <a:pPr marL="457200" indent="-457200" defTabSz="1300368" eaLnBrk="1" fontAlgn="auto" hangingPunct="1">
              <a:spcBef>
                <a:spcPts val="0"/>
              </a:spcBef>
              <a:spcAft>
                <a:spcPts val="0"/>
              </a:spcAft>
              <a:buFont typeface="Arial" panose="020B0604020202020204" pitchFamily="34" charset="0"/>
              <a:buChar char="•"/>
              <a:defRPr/>
            </a:pPr>
            <a:endParaRPr lang="nl-BE" sz="28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r>
              <a:rPr lang="nl-BE" sz="2800" dirty="0">
                <a:latin typeface="UGent Panno Text" panose="02000506040000040003" pitchFamily="2" charset="0"/>
              </a:rPr>
              <a:t>Schakelprogramma / Voorbereidingsprogramma</a:t>
            </a:r>
          </a:p>
          <a:p>
            <a:pPr marL="457200" indent="-457200" defTabSz="1300368" eaLnBrk="1" fontAlgn="auto" hangingPunct="1">
              <a:spcBef>
                <a:spcPts val="0"/>
              </a:spcBef>
              <a:spcAft>
                <a:spcPts val="0"/>
              </a:spcAft>
              <a:buFont typeface="Arial" panose="020B0604020202020204" pitchFamily="34" charset="0"/>
              <a:buChar char="•"/>
              <a:defRPr/>
            </a:pPr>
            <a:endParaRPr lang="nl-BE" sz="28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r>
              <a:rPr lang="nl-BE" sz="2800" dirty="0">
                <a:latin typeface="UGent Panno Text" panose="02000506040000040003" pitchFamily="2" charset="0"/>
              </a:rPr>
              <a:t>Master (-na-Master)</a:t>
            </a:r>
          </a:p>
          <a:p>
            <a:pPr marL="457200" indent="-457200" defTabSz="1300368" eaLnBrk="1" fontAlgn="auto" hangingPunct="1">
              <a:spcBef>
                <a:spcPts val="0"/>
              </a:spcBef>
              <a:spcAft>
                <a:spcPts val="0"/>
              </a:spcAft>
              <a:buFont typeface="Arial" panose="020B0604020202020204" pitchFamily="34" charset="0"/>
              <a:buChar char="•"/>
              <a:defRPr/>
            </a:pPr>
            <a:endParaRPr lang="nl-BE" sz="2800" dirty="0">
              <a:latin typeface="UGent Panno Text" panose="02000506040000040003" pitchFamily="2" charset="0"/>
            </a:endParaRPr>
          </a:p>
          <a:p>
            <a:pPr marL="457200" indent="-457200" defTabSz="1300368" eaLnBrk="1" fontAlgn="auto" hangingPunct="1">
              <a:spcBef>
                <a:spcPts val="0"/>
              </a:spcBef>
              <a:spcAft>
                <a:spcPts val="0"/>
              </a:spcAft>
              <a:buFont typeface="Arial" panose="020B0604020202020204" pitchFamily="34" charset="0"/>
              <a:buChar char="•"/>
              <a:defRPr/>
            </a:pPr>
            <a:r>
              <a:rPr lang="nl-BE" sz="2800" dirty="0">
                <a:latin typeface="UGent Panno Text" panose="02000506040000040003" pitchFamily="2" charset="0"/>
              </a:rPr>
              <a:t>Levenslang Leren</a:t>
            </a:r>
          </a:p>
          <a:p>
            <a:pPr defTabSz="1300368" eaLnBrk="1" fontAlgn="auto" hangingPunct="1">
              <a:spcBef>
                <a:spcPts val="0"/>
              </a:spcBef>
              <a:spcAft>
                <a:spcPts val="0"/>
              </a:spcAft>
              <a:defRPr/>
            </a:pPr>
            <a:r>
              <a:rPr lang="nl-BE" sz="2800" dirty="0">
                <a:latin typeface="UGent Panno Text" panose="02000506040000040003" pitchFamily="2" charset="0"/>
              </a:rPr>
              <a:t>				-&gt; Totaal aantal inschrijvingen faculteit GE: </a:t>
            </a:r>
            <a:r>
              <a:rPr lang="nl-BE" sz="2800" b="1" dirty="0">
                <a:latin typeface="UGent Panno Text" panose="02000506040000040003" pitchFamily="2" charset="0"/>
              </a:rPr>
              <a:t>+/- 9.000</a:t>
            </a:r>
            <a:br>
              <a:rPr lang="nl-BE" sz="2800" dirty="0">
                <a:latin typeface="UGent Panno Text" panose="02000506040000040003" pitchFamily="2" charset="0"/>
              </a:rPr>
            </a:br>
            <a:br>
              <a:rPr lang="nl-BE" sz="2800" dirty="0">
                <a:latin typeface="UGent Panno Text" panose="02000506040000040003" pitchFamily="2" charset="0"/>
              </a:rPr>
            </a:br>
            <a:r>
              <a:rPr lang="nl-BE" sz="2800" dirty="0">
                <a:latin typeface="UGent Panno Text" panose="02000506040000040003" pitchFamily="2" charset="0"/>
              </a:rPr>
              <a:t>Studiekiezer : </a:t>
            </a:r>
            <a:r>
              <a:rPr lang="nl-BE" sz="2800" dirty="0">
                <a:latin typeface="UGent Panno Text" panose="02000506040000040003" pitchFamily="2" charset="0"/>
                <a:hlinkClick r:id="rId2"/>
              </a:rPr>
              <a:t>https://studiekiezer.ugent.be/nl/zoek</a:t>
            </a:r>
            <a:r>
              <a:rPr lang="nl-BE" sz="2800" dirty="0">
                <a:latin typeface="UGent Panno Text" panose="02000506040000040003" pitchFamily="2"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05051AE-F7DF-4F82-B609-4FC66DDE1D46}"/>
              </a:ext>
            </a:extLst>
          </p:cNvPr>
          <p:cNvSpPr>
            <a:spLocks noGrp="1"/>
          </p:cNvSpPr>
          <p:nvPr>
            <p:ph type="title"/>
          </p:nvPr>
        </p:nvSpPr>
        <p:spPr/>
        <p:txBody>
          <a:bodyPr/>
          <a:lstStyle/>
          <a:p>
            <a:pPr defTabSz="1300368" eaLnBrk="1" fontAlgn="auto" hangingPunct="1">
              <a:spcAft>
                <a:spcPts val="0"/>
              </a:spcAft>
              <a:defRPr/>
            </a:pPr>
            <a:endParaRPr lang="nl-BE" u="none" dirty="0"/>
          </a:p>
        </p:txBody>
      </p:sp>
      <p:sp>
        <p:nvSpPr>
          <p:cNvPr id="44035" name="Tijdelijke aanduiding voor inhoud 4">
            <a:extLst>
              <a:ext uri="{FF2B5EF4-FFF2-40B4-BE49-F238E27FC236}">
                <a16:creationId xmlns:a16="http://schemas.microsoft.com/office/drawing/2014/main" id="{CA66656C-D2B9-A46C-4842-A3F816511ACA}"/>
              </a:ext>
            </a:extLst>
          </p:cNvPr>
          <p:cNvSpPr>
            <a:spLocks noGrp="1"/>
          </p:cNvSpPr>
          <p:nvPr>
            <p:ph idx="1"/>
          </p:nvPr>
        </p:nvSpPr>
        <p:spPr>
          <a:xfrm>
            <a:off x="836613" y="1193800"/>
            <a:ext cx="15698787" cy="6696075"/>
          </a:xfrm>
        </p:spPr>
        <p:txBody>
          <a:bodyPr/>
          <a:lstStyle/>
          <a:p>
            <a:pPr marL="85725" indent="0" algn="ctr" eaLnBrk="1" hangingPunct="1">
              <a:buFont typeface="Arial" panose="020B0604020202020204" pitchFamily="34" charset="0"/>
              <a:buNone/>
            </a:pPr>
            <a:endParaRPr lang="nl-BE" altLang="nl-BE" sz="3600"/>
          </a:p>
          <a:p>
            <a:pPr marL="85725" indent="0" algn="ctr" eaLnBrk="1" hangingPunct="1">
              <a:buFont typeface="Arial" panose="020B0604020202020204" pitchFamily="34" charset="0"/>
              <a:buNone/>
            </a:pPr>
            <a:endParaRPr lang="nl-BE" altLang="nl-BE" sz="3600"/>
          </a:p>
          <a:p>
            <a:pPr marL="85725" indent="0" algn="ctr" eaLnBrk="1" hangingPunct="1">
              <a:buFont typeface="Arial" panose="020B0604020202020204" pitchFamily="34" charset="0"/>
              <a:buNone/>
            </a:pPr>
            <a:r>
              <a:rPr lang="nl-BE" altLang="nl-BE" sz="14000">
                <a:latin typeface="UGent Panno Text" panose="02000506040000040003" pitchFamily="2" charset="0"/>
              </a:rPr>
              <a:t>Wat staat op stapel?</a:t>
            </a:r>
          </a:p>
        </p:txBody>
      </p:sp>
      <p:sp>
        <p:nvSpPr>
          <p:cNvPr id="44036" name="Tijdelijke aanduiding voor dianummer 3">
            <a:extLst>
              <a:ext uri="{FF2B5EF4-FFF2-40B4-BE49-F238E27FC236}">
                <a16:creationId xmlns:a16="http://schemas.microsoft.com/office/drawing/2014/main" id="{583253C3-F155-7416-61CA-079ACDE50C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BDFCFA-E2E0-2B47-BCD7-6C048E7CF78A}" type="slidenum">
              <a:rPr lang="nl-BE" altLang="nl-BE"/>
              <a:pPr/>
              <a:t>30</a:t>
            </a:fld>
            <a:endParaRPr lang="nl-BE" altLang="nl-B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3C1AC-860A-464C-84BA-53E9283FCE59}"/>
              </a:ext>
            </a:extLst>
          </p:cNvPr>
          <p:cNvSpPr>
            <a:spLocks noGrp="1"/>
          </p:cNvSpPr>
          <p:nvPr>
            <p:ph type="title"/>
          </p:nvPr>
        </p:nvSpPr>
        <p:spPr/>
        <p:txBody>
          <a:bodyPr/>
          <a:lstStyle/>
          <a:p>
            <a:pPr>
              <a:defRPr/>
            </a:pPr>
            <a:r>
              <a:rPr lang="da-DK" u="none" dirty="0"/>
              <a:t>UGent Goes Blended: de UGent-</a:t>
            </a:r>
            <a:r>
              <a:rPr lang="da-DK" u="none" dirty="0" err="1"/>
              <a:t>visie</a:t>
            </a:r>
            <a:endParaRPr lang="nl-BE" u="none" dirty="0"/>
          </a:p>
        </p:txBody>
      </p:sp>
      <p:sp>
        <p:nvSpPr>
          <p:cNvPr id="3" name="Tijdelijke aanduiding voor inhoud 2">
            <a:extLst>
              <a:ext uri="{FF2B5EF4-FFF2-40B4-BE49-F238E27FC236}">
                <a16:creationId xmlns:a16="http://schemas.microsoft.com/office/drawing/2014/main" id="{E03CD60C-5CE9-4011-BDD0-FFE5434F720E}"/>
              </a:ext>
            </a:extLst>
          </p:cNvPr>
          <p:cNvSpPr>
            <a:spLocks noGrp="1"/>
          </p:cNvSpPr>
          <p:nvPr>
            <p:ph idx="1"/>
          </p:nvPr>
        </p:nvSpPr>
        <p:spPr>
          <a:xfrm>
            <a:off x="836613" y="1193800"/>
            <a:ext cx="15698787" cy="6696075"/>
          </a:xfrm>
        </p:spPr>
        <p:txBody>
          <a:bodyPr/>
          <a:lstStyle/>
          <a:p>
            <a:pPr>
              <a:defRPr/>
            </a:pPr>
            <a:endParaRPr lang="nl-BE" dirty="0"/>
          </a:p>
          <a:p>
            <a:pPr marL="85725" indent="0">
              <a:buFont typeface="Arial" panose="020B0604020202020204" pitchFamily="34" charset="0"/>
              <a:buNone/>
              <a:defRPr/>
            </a:pPr>
            <a:r>
              <a:rPr lang="nl-BE" dirty="0" err="1"/>
              <a:t>Blend@UGent</a:t>
            </a:r>
            <a:r>
              <a:rPr lang="nl-BE" dirty="0"/>
              <a:t> is een doordachte en goed op elkaar afgestemde </a:t>
            </a:r>
            <a:r>
              <a:rPr lang="nl-BE" b="1" dirty="0"/>
              <a:t>mix</a:t>
            </a:r>
            <a:r>
              <a:rPr lang="nl-BE" dirty="0"/>
              <a:t> van </a:t>
            </a:r>
            <a:r>
              <a:rPr lang="nl-BE" b="1" dirty="0"/>
              <a:t>online</a:t>
            </a:r>
            <a:r>
              <a:rPr lang="nl-BE" dirty="0"/>
              <a:t> onderwijs met </a:t>
            </a:r>
            <a:r>
              <a:rPr lang="nl-BE" b="1" dirty="0"/>
              <a:t>on </a:t>
            </a:r>
            <a:r>
              <a:rPr lang="nl-BE" dirty="0"/>
              <a:t>campus-onderwijs. </a:t>
            </a:r>
          </a:p>
          <a:p>
            <a:pPr marL="85725" indent="0">
              <a:buFont typeface="Arial" panose="020B0604020202020204" pitchFamily="34" charset="0"/>
              <a:buNone/>
              <a:defRPr/>
            </a:pPr>
            <a:r>
              <a:rPr lang="nl-BE" dirty="0"/>
              <a:t>Studenten gaan daarbij </a:t>
            </a:r>
            <a:r>
              <a:rPr lang="nl-BE" b="1" dirty="0"/>
              <a:t>actief</a:t>
            </a:r>
            <a:r>
              <a:rPr lang="nl-BE" dirty="0"/>
              <a:t> aan de slag gaan met de leerinhouden, zowel individueel, in </a:t>
            </a:r>
            <a:r>
              <a:rPr lang="nl-BE" b="1" dirty="0"/>
              <a:t>interactie</a:t>
            </a:r>
            <a:r>
              <a:rPr lang="nl-BE" dirty="0"/>
              <a:t> met elkaar en in </a:t>
            </a:r>
            <a:r>
              <a:rPr lang="nl-BE" b="1" dirty="0"/>
              <a:t>interactie</a:t>
            </a:r>
            <a:r>
              <a:rPr lang="nl-BE" dirty="0"/>
              <a:t> met de lesgevers. </a:t>
            </a:r>
          </a:p>
        </p:txBody>
      </p:sp>
      <p:sp>
        <p:nvSpPr>
          <p:cNvPr id="45060" name="Tijdelijke aanduiding voor dianummer 3">
            <a:extLst>
              <a:ext uri="{FF2B5EF4-FFF2-40B4-BE49-F238E27FC236}">
                <a16:creationId xmlns:a16="http://schemas.microsoft.com/office/drawing/2014/main" id="{2908132F-9378-FF89-2976-6BA7EF6045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3E9778-C0B4-FE42-B16A-59FD9D8D5C2C}" type="slidenum">
              <a:rPr lang="nl-BE" altLang="nl-BE"/>
              <a:pPr/>
              <a:t>31</a:t>
            </a:fld>
            <a:endParaRPr lang="nl-BE" altLang="nl-BE"/>
          </a:p>
        </p:txBody>
      </p:sp>
      <p:sp>
        <p:nvSpPr>
          <p:cNvPr id="5" name="Tekstvak 3">
            <a:extLst>
              <a:ext uri="{FF2B5EF4-FFF2-40B4-BE49-F238E27FC236}">
                <a16:creationId xmlns:a16="http://schemas.microsoft.com/office/drawing/2014/main" id="{7B2CDC76-924D-DB1F-314E-A48A83D74F4F}"/>
              </a:ext>
            </a:extLst>
          </p:cNvPr>
          <p:cNvSpPr txBox="1">
            <a:spLocks noChangeArrowheads="1"/>
          </p:cNvSpPr>
          <p:nvPr/>
        </p:nvSpPr>
        <p:spPr bwMode="auto">
          <a:xfrm rot="20638401">
            <a:off x="10599369" y="7058268"/>
            <a:ext cx="6478899" cy="1663212"/>
          </a:xfrm>
          <a:prstGeom prst="rect">
            <a:avLst/>
          </a:prstGeom>
          <a:solidFill>
            <a:srgbClr val="FFFF00"/>
          </a:solidFill>
          <a:ln w="57150">
            <a:solidFill>
              <a:srgbClr val="000000"/>
            </a:solidFill>
            <a:miter lim="800000"/>
            <a:headEnd/>
            <a:tailEnd/>
          </a:ln>
        </p:spPr>
        <p:txBody>
          <a:bodyPr wrap="square">
            <a:spAutoFit/>
          </a:bodyPr>
          <a:lstStyle/>
          <a:p>
            <a:pPr algn="ctr">
              <a:lnSpc>
                <a:spcPct val="120000"/>
              </a:lnSpc>
            </a:pPr>
            <a:r>
              <a:rPr lang="nl-BE" altLang="nl-BE" sz="4400" dirty="0">
                <a:latin typeface="UGent Panno Text" panose="02000506040000040003" pitchFamily="2" charset="0"/>
              </a:rPr>
              <a:t>Under construction bij opleidingen (herfst 2022)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3C1AC-860A-464C-84BA-53E9283FCE59}"/>
              </a:ext>
            </a:extLst>
          </p:cNvPr>
          <p:cNvSpPr>
            <a:spLocks noGrp="1"/>
          </p:cNvSpPr>
          <p:nvPr>
            <p:ph type="title"/>
          </p:nvPr>
        </p:nvSpPr>
        <p:spPr/>
        <p:txBody>
          <a:bodyPr/>
          <a:lstStyle/>
          <a:p>
            <a:pPr>
              <a:defRPr/>
            </a:pPr>
            <a:r>
              <a:rPr lang="da-DK" u="none" dirty="0"/>
              <a:t>Future </a:t>
            </a:r>
            <a:r>
              <a:rPr lang="da-DK" u="none" dirty="0" err="1"/>
              <a:t>proof</a:t>
            </a:r>
            <a:r>
              <a:rPr lang="da-DK" u="none" dirty="0"/>
              <a:t> curriculum</a:t>
            </a:r>
            <a:endParaRPr lang="nl-BE" u="none" dirty="0"/>
          </a:p>
        </p:txBody>
      </p:sp>
      <p:sp>
        <p:nvSpPr>
          <p:cNvPr id="46083" name="Tijdelijke aanduiding voor inhoud 2">
            <a:extLst>
              <a:ext uri="{FF2B5EF4-FFF2-40B4-BE49-F238E27FC236}">
                <a16:creationId xmlns:a16="http://schemas.microsoft.com/office/drawing/2014/main" id="{F9B1150E-BFDE-6C62-456D-A3B06BEDB4A7}"/>
              </a:ext>
            </a:extLst>
          </p:cNvPr>
          <p:cNvSpPr>
            <a:spLocks noGrp="1"/>
          </p:cNvSpPr>
          <p:nvPr>
            <p:ph idx="1"/>
          </p:nvPr>
        </p:nvSpPr>
        <p:spPr>
          <a:xfrm>
            <a:off x="836613" y="1193800"/>
            <a:ext cx="15698787" cy="6696075"/>
          </a:xfrm>
        </p:spPr>
        <p:txBody>
          <a:bodyPr/>
          <a:lstStyle/>
          <a:p>
            <a:pPr marL="85725" indent="0">
              <a:buFont typeface="Arial" panose="020B0604020202020204" pitchFamily="34" charset="0"/>
              <a:buNone/>
            </a:pPr>
            <a:r>
              <a:rPr lang="nl-BE" altLang="nl-BE" dirty="0">
                <a:latin typeface="UGent Panno Text" panose="02000506040000040003" pitchFamily="2" charset="0"/>
              </a:rPr>
              <a:t>Opleidingen screenen hun curricula aan de hand van 5 future-proof criteria:</a:t>
            </a:r>
            <a:br>
              <a:rPr lang="nl-BE" altLang="nl-BE" dirty="0">
                <a:latin typeface="UGent Panno Text" panose="02000506040000040003" pitchFamily="2" charset="0"/>
              </a:rPr>
            </a:br>
            <a:endParaRPr lang="nl-BE" altLang="nl-BE" dirty="0">
              <a:latin typeface="UGent Panno Text" panose="02000506040000040003" pitchFamily="2" charset="0"/>
            </a:endParaRPr>
          </a:p>
          <a:p>
            <a:pPr marL="1633538" lvl="1" indent="-914400">
              <a:buFont typeface="Arial" panose="020B0604020202020204" pitchFamily="34" charset="0"/>
              <a:buAutoNum type="arabicPeriod"/>
            </a:pPr>
            <a:r>
              <a:rPr lang="nl-BE" altLang="nl-BE" sz="4200" dirty="0">
                <a:latin typeface="UGent Panno Text" panose="02000506040000040003" pitchFamily="2" charset="0"/>
              </a:rPr>
              <a:t>Generieke competenties, vanuit de idee van de ‘T-shaped professional’?</a:t>
            </a:r>
          </a:p>
          <a:p>
            <a:pPr marL="1633538" lvl="1" indent="-914400">
              <a:buFont typeface="Arial" panose="020B0604020202020204" pitchFamily="34" charset="0"/>
              <a:buAutoNum type="arabicPeriod"/>
            </a:pPr>
            <a:r>
              <a:rPr lang="nl-BE" altLang="nl-BE" sz="4200" dirty="0">
                <a:latin typeface="UGent Panno Text" panose="02000506040000040003" pitchFamily="2" charset="0"/>
              </a:rPr>
              <a:t>Multi- en interdisciplinaire invulling van het curriculum?</a:t>
            </a:r>
          </a:p>
          <a:p>
            <a:pPr marL="1633538" lvl="1" indent="-914400">
              <a:buFont typeface="Arial" panose="020B0604020202020204" pitchFamily="34" charset="0"/>
              <a:buAutoNum type="arabicPeriod"/>
            </a:pPr>
            <a:r>
              <a:rPr lang="nl-BE" altLang="nl-BE" sz="4200" dirty="0">
                <a:latin typeface="UGent Panno Text" panose="02000506040000040003" pitchFamily="2" charset="0"/>
              </a:rPr>
              <a:t>Internationalisering (via het ‘stepping </a:t>
            </a:r>
            <a:r>
              <a:rPr lang="nl-BE" altLang="nl-BE" sz="4200" dirty="0" err="1">
                <a:latin typeface="UGent Panno Text" panose="02000506040000040003" pitchFamily="2" charset="0"/>
              </a:rPr>
              <a:t>stone</a:t>
            </a:r>
            <a:r>
              <a:rPr lang="nl-BE" altLang="nl-BE" sz="4200" dirty="0">
                <a:latin typeface="UGent Panno Text" panose="02000506040000040003" pitchFamily="2" charset="0"/>
              </a:rPr>
              <a:t>-principe’)?</a:t>
            </a:r>
          </a:p>
          <a:p>
            <a:pPr marL="1633538" lvl="1" indent="-914400">
              <a:buFont typeface="Arial" panose="020B0604020202020204" pitchFamily="34" charset="0"/>
              <a:buAutoNum type="arabicPeriod"/>
            </a:pPr>
            <a:r>
              <a:rPr lang="nl-BE" altLang="nl-BE" sz="4200" dirty="0">
                <a:latin typeface="UGent Panno Text" panose="02000506040000040003" pitchFamily="2" charset="0"/>
              </a:rPr>
              <a:t>Maatschappelijke outreach?</a:t>
            </a:r>
          </a:p>
          <a:p>
            <a:pPr marL="1633538" lvl="1" indent="-914400">
              <a:buFont typeface="Arial" panose="020B0604020202020204" pitchFamily="34" charset="0"/>
              <a:buAutoNum type="arabicPeriod"/>
            </a:pPr>
            <a:r>
              <a:rPr lang="nl-BE" altLang="nl-BE" sz="4200" dirty="0">
                <a:latin typeface="UGent Panno Text" panose="02000506040000040003" pitchFamily="2" charset="0"/>
              </a:rPr>
              <a:t>Flexibele leerkansen en leerwegen?</a:t>
            </a:r>
          </a:p>
        </p:txBody>
      </p:sp>
      <p:sp>
        <p:nvSpPr>
          <p:cNvPr id="46084" name="Tijdelijke aanduiding voor dianummer 3">
            <a:extLst>
              <a:ext uri="{FF2B5EF4-FFF2-40B4-BE49-F238E27FC236}">
                <a16:creationId xmlns:a16="http://schemas.microsoft.com/office/drawing/2014/main" id="{4FFEC82C-554A-492A-6E26-7237B33F90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27F496-AEC3-E049-B197-A2C4494F8E3F}" type="slidenum">
              <a:rPr lang="nl-BE" altLang="nl-BE"/>
              <a:pPr/>
              <a:t>32</a:t>
            </a:fld>
            <a:endParaRPr lang="nl-BE" altLang="nl-BE"/>
          </a:p>
        </p:txBody>
      </p:sp>
      <p:sp>
        <p:nvSpPr>
          <p:cNvPr id="46085" name="Tekstvak 3">
            <a:extLst>
              <a:ext uri="{FF2B5EF4-FFF2-40B4-BE49-F238E27FC236}">
                <a16:creationId xmlns:a16="http://schemas.microsoft.com/office/drawing/2014/main" id="{C27D09F2-F66B-EA34-7D58-77919F571CA3}"/>
              </a:ext>
            </a:extLst>
          </p:cNvPr>
          <p:cNvSpPr txBox="1">
            <a:spLocks noChangeArrowheads="1"/>
          </p:cNvSpPr>
          <p:nvPr/>
        </p:nvSpPr>
        <p:spPr bwMode="auto">
          <a:xfrm rot="20638401">
            <a:off x="10599369" y="7058268"/>
            <a:ext cx="6478899" cy="1663212"/>
          </a:xfrm>
          <a:prstGeom prst="rect">
            <a:avLst/>
          </a:prstGeom>
          <a:solidFill>
            <a:srgbClr val="FFFF00"/>
          </a:solidFill>
          <a:ln w="57150">
            <a:solidFill>
              <a:srgbClr val="000000"/>
            </a:solidFill>
            <a:miter lim="800000"/>
            <a:headEnd/>
            <a:tailEnd/>
          </a:ln>
        </p:spPr>
        <p:txBody>
          <a:bodyPr wrap="square">
            <a:spAutoFit/>
          </a:bodyPr>
          <a:lstStyle/>
          <a:p>
            <a:pPr algn="ctr">
              <a:lnSpc>
                <a:spcPct val="120000"/>
              </a:lnSpc>
            </a:pPr>
            <a:r>
              <a:rPr lang="nl-BE" altLang="nl-BE" sz="4400" dirty="0">
                <a:latin typeface="UGent Panno Text" panose="02000506040000040003" pitchFamily="2" charset="0"/>
              </a:rPr>
              <a:t>Under construction bij opleidingen (komende 5 j)</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FE551-7579-4ABE-8FB7-93A34B3289CB}"/>
              </a:ext>
            </a:extLst>
          </p:cNvPr>
          <p:cNvSpPr>
            <a:spLocks noGrp="1"/>
          </p:cNvSpPr>
          <p:nvPr>
            <p:ph type="title"/>
          </p:nvPr>
        </p:nvSpPr>
        <p:spPr/>
        <p:txBody>
          <a:bodyPr/>
          <a:lstStyle/>
          <a:p>
            <a:pPr defTabSz="1300368" eaLnBrk="1" fontAlgn="auto" hangingPunct="1">
              <a:spcAft>
                <a:spcPts val="0"/>
              </a:spcAft>
              <a:defRPr/>
            </a:pPr>
            <a:r>
              <a:rPr lang="nl-BE" u="none" dirty="0">
                <a:latin typeface="UGent Panno Text" panose="02000506040000040003" pitchFamily="2" charset="0"/>
              </a:rPr>
              <a:t>Hoe ondersteunt UGENT u als lesgever?</a:t>
            </a:r>
          </a:p>
        </p:txBody>
      </p:sp>
      <p:sp>
        <p:nvSpPr>
          <p:cNvPr id="40963" name="Tijdelijke aanduiding voor inhoud 2">
            <a:extLst>
              <a:ext uri="{FF2B5EF4-FFF2-40B4-BE49-F238E27FC236}">
                <a16:creationId xmlns:a16="http://schemas.microsoft.com/office/drawing/2014/main" id="{5DDD2206-ED37-41A6-B888-2EF8C8FDFC7A}"/>
              </a:ext>
            </a:extLst>
          </p:cNvPr>
          <p:cNvSpPr>
            <a:spLocks noGrp="1"/>
          </p:cNvSpPr>
          <p:nvPr>
            <p:ph idx="1"/>
          </p:nvPr>
        </p:nvSpPr>
        <p:spPr>
          <a:xfrm>
            <a:off x="819943" y="1000125"/>
            <a:ext cx="15698787" cy="7425545"/>
          </a:xfrm>
        </p:spPr>
        <p:txBody>
          <a:bodyPr/>
          <a:lstStyle/>
          <a:p>
            <a:pPr eaLnBrk="1" hangingPunct="1">
              <a:buFont typeface="Arial" panose="020B0604020202020204" pitchFamily="34" charset="0"/>
              <a:buChar char="•"/>
              <a:defRPr/>
            </a:pPr>
            <a:r>
              <a:rPr lang="nl-BE" altLang="nl-BE" dirty="0">
                <a:latin typeface="UGent Panno Text" panose="02000506040000040003" pitchFamily="2" charset="0"/>
              </a:rPr>
              <a:t>Vorming voor lesgevers:</a:t>
            </a:r>
          </a:p>
          <a:p>
            <a:pPr lvl="1" eaLnBrk="1" hangingPunct="1">
              <a:buFont typeface="Arial" panose="020B0604020202020204" pitchFamily="34" charset="0"/>
              <a:buChar char="•"/>
              <a:defRPr/>
            </a:pPr>
            <a:r>
              <a:rPr lang="nl-BE" altLang="nl-BE" dirty="0">
                <a:latin typeface="UGent Panno Text" panose="02000506040000040003" pitchFamily="2" charset="0"/>
              </a:rPr>
              <a:t>Centraal</a:t>
            </a:r>
          </a:p>
          <a:p>
            <a:pPr lvl="2" eaLnBrk="1" hangingPunct="1">
              <a:buFont typeface="Arial" panose="020B0604020202020204" pitchFamily="34" charset="0"/>
              <a:buChar char="•"/>
              <a:defRPr/>
            </a:pPr>
            <a:r>
              <a:rPr lang="nl-BE" altLang="nl-BE" sz="3200" dirty="0">
                <a:latin typeface="UGent Panno Text" panose="02000506040000040003" pitchFamily="2" charset="0"/>
              </a:rPr>
              <a:t>“Onderwijstraject voor professoren” (</a:t>
            </a:r>
            <a:r>
              <a:rPr lang="nl-BE" altLang="nl-BE" sz="3200" b="1" dirty="0">
                <a:latin typeface="UGent Panno Text" panose="02000506040000040003" pitchFamily="2" charset="0"/>
              </a:rPr>
              <a:t>voor nieuw aangestelde ZAP</a:t>
            </a:r>
            <a:r>
              <a:rPr lang="nl-BE" altLang="nl-BE" sz="3200" dirty="0">
                <a:latin typeface="UGent Panno Text" panose="02000506040000040003" pitchFamily="2" charset="0"/>
              </a:rPr>
              <a:t>)</a:t>
            </a:r>
          </a:p>
          <a:p>
            <a:pPr lvl="2" eaLnBrk="1" hangingPunct="1">
              <a:buFont typeface="Arial" panose="020B0604020202020204" pitchFamily="34" charset="0"/>
              <a:buChar char="•"/>
              <a:defRPr/>
            </a:pPr>
            <a:r>
              <a:rPr lang="nl-BE" altLang="nl-BE" sz="3200" dirty="0">
                <a:latin typeface="UGent Panno Text" panose="02000506040000040003" pitchFamily="2" charset="0"/>
              </a:rPr>
              <a:t>Stemtraining</a:t>
            </a:r>
          </a:p>
          <a:p>
            <a:pPr lvl="2" eaLnBrk="1" hangingPunct="1">
              <a:buFont typeface="Arial" panose="020B0604020202020204" pitchFamily="34" charset="0"/>
              <a:buChar char="•"/>
              <a:defRPr/>
            </a:pPr>
            <a:r>
              <a:rPr lang="nl-BE" altLang="nl-BE" sz="3200" dirty="0">
                <a:latin typeface="UGent Panno Text" panose="02000506040000040003" pitchFamily="2" charset="0"/>
              </a:rPr>
              <a:t>Motiverend (</a:t>
            </a:r>
            <a:r>
              <a:rPr lang="nl-BE" altLang="nl-BE" sz="3200" dirty="0" err="1">
                <a:latin typeface="UGent Panno Text" panose="02000506040000040003" pitchFamily="2" charset="0"/>
              </a:rPr>
              <a:t>blended</a:t>
            </a:r>
            <a:r>
              <a:rPr lang="nl-BE" altLang="nl-BE" sz="3200" dirty="0">
                <a:latin typeface="UGent Panno Text" panose="02000506040000040003" pitchFamily="2" charset="0"/>
              </a:rPr>
              <a:t>) lesgeven</a:t>
            </a:r>
          </a:p>
          <a:p>
            <a:pPr lvl="2" eaLnBrk="1" hangingPunct="1">
              <a:buFont typeface="Arial" panose="020B0604020202020204" pitchFamily="34" charset="0"/>
              <a:buChar char="•"/>
              <a:defRPr/>
            </a:pPr>
            <a:r>
              <a:rPr lang="nl-BE" altLang="nl-BE" sz="3200" dirty="0">
                <a:latin typeface="UGent Panno Text" panose="02000506040000040003" pitchFamily="2" charset="0"/>
              </a:rPr>
              <a:t>(online) onderwijstechnieken</a:t>
            </a:r>
          </a:p>
          <a:p>
            <a:pPr lvl="2" eaLnBrk="1" hangingPunct="1">
              <a:buFont typeface="Arial" panose="020B0604020202020204" pitchFamily="34" charset="0"/>
              <a:buChar char="•"/>
              <a:defRPr/>
            </a:pPr>
            <a:r>
              <a:rPr lang="nl-BE" altLang="nl-BE" sz="3200" dirty="0">
                <a:latin typeface="UGent Panno Text" panose="02000506040000040003" pitchFamily="2" charset="0"/>
              </a:rPr>
              <a:t>….</a:t>
            </a:r>
          </a:p>
          <a:p>
            <a:pPr marL="1878012" lvl="2" indent="-571500" eaLnBrk="1" hangingPunct="1">
              <a:buFont typeface="Symbol" panose="05050102010706020507" pitchFamily="18" charset="2"/>
              <a:buChar char="Þ"/>
              <a:defRPr/>
            </a:pPr>
            <a:r>
              <a:rPr lang="nl-BE" altLang="nl-BE" sz="3600" dirty="0">
                <a:latin typeface="UGent Panno Text" panose="02000506040000040003" pitchFamily="2" charset="0"/>
              </a:rPr>
              <a:t>UTOP </a:t>
            </a:r>
            <a:r>
              <a:rPr lang="nl-BE" altLang="nl-BE" sz="3200" dirty="0">
                <a:latin typeface="UGent Panno Text" panose="02000506040000040003" pitchFamily="2" charset="0"/>
              </a:rPr>
              <a:t>(</a:t>
            </a:r>
            <a:r>
              <a:rPr lang="nl-BE" altLang="nl-BE" sz="3200" u="sng" dirty="0">
                <a:latin typeface="UGent Panno Text" panose="02000506040000040003" pitchFamily="2" charset="0"/>
                <a:hlinkClick r:id="rId2"/>
              </a:rPr>
              <a:t>https://onderwijstips.ugent.be/nl/tips/onderwijsondersteuningsaanbod-aan-de-ugent/</a:t>
            </a:r>
            <a:r>
              <a:rPr lang="nl-BE" altLang="nl-BE" sz="3200" u="sng" dirty="0">
                <a:latin typeface="UGent Panno Text" panose="02000506040000040003" pitchFamily="2" charset="0"/>
              </a:rPr>
              <a:t>)</a:t>
            </a:r>
          </a:p>
          <a:p>
            <a:pPr marL="1292225" lvl="1" indent="-571500" eaLnBrk="1" hangingPunct="1">
              <a:buFont typeface="Arial" panose="020B0604020202020204" pitchFamily="34" charset="0"/>
              <a:buChar char="•"/>
              <a:defRPr/>
            </a:pPr>
            <a:r>
              <a:rPr lang="nl-BE" altLang="nl-BE" dirty="0">
                <a:latin typeface="UGent Panno Text" panose="02000506040000040003" pitchFamily="2" charset="0"/>
              </a:rPr>
              <a:t>Facultair</a:t>
            </a:r>
          </a:p>
          <a:p>
            <a:pPr marL="1878012" lvl="2" indent="-571500" eaLnBrk="1" hangingPunct="1">
              <a:buFont typeface="Arial" panose="020B0604020202020204" pitchFamily="34" charset="0"/>
              <a:buChar char="•"/>
              <a:defRPr/>
            </a:pPr>
            <a:r>
              <a:rPr lang="nl-BE" altLang="nl-BE" sz="3600" dirty="0">
                <a:latin typeface="UGent Panno Text" panose="02000506040000040003" pitchFamily="2" charset="0"/>
                <a:hlinkClick r:id="rId3"/>
              </a:rPr>
              <a:t>Overzicht</a:t>
            </a:r>
            <a:r>
              <a:rPr lang="nl-BE" altLang="nl-BE" sz="3600" dirty="0">
                <a:latin typeface="UGent Panno Text" panose="02000506040000040003" pitchFamily="2" charset="0"/>
              </a:rPr>
              <a:t> </a:t>
            </a:r>
            <a:endParaRPr lang="nl-BE" altLang="nl-BE" sz="3600" dirty="0">
              <a:highlight>
                <a:srgbClr val="FFFF00"/>
              </a:highlight>
              <a:latin typeface="UGent Panno Text" panose="02000506040000040003" pitchFamily="2" charset="0"/>
            </a:endParaRPr>
          </a:p>
          <a:p>
            <a:pPr lvl="1" indent="-449263" eaLnBrk="1" hangingPunct="1">
              <a:buFont typeface="Arial" panose="020B0604020202020204" pitchFamily="34" charset="0"/>
              <a:buChar char="•"/>
              <a:defRPr/>
            </a:pPr>
            <a:endParaRPr lang="nl-BE" altLang="nl-BE" sz="3600" dirty="0">
              <a:highlight>
                <a:srgbClr val="FFFF00"/>
              </a:highlight>
              <a:latin typeface="UGent Panno Text" panose="02000506040000040003" pitchFamily="2" charset="0"/>
            </a:endParaRPr>
          </a:p>
          <a:p>
            <a:pPr lvl="1" indent="-449263" eaLnBrk="1" hangingPunct="1">
              <a:buFont typeface="Arial" panose="020B0604020202020204" pitchFamily="34" charset="0"/>
              <a:buChar char="•"/>
              <a:defRPr/>
            </a:pPr>
            <a:endParaRPr lang="nl-BE" altLang="nl-BE" sz="3600" dirty="0">
              <a:latin typeface="UGent Panno Text" panose="02000506040000040003" pitchFamily="2" charset="0"/>
            </a:endParaRPr>
          </a:p>
          <a:p>
            <a:pPr eaLnBrk="1" hangingPunct="1">
              <a:defRPr/>
            </a:pPr>
            <a:endParaRPr lang="nl-BE" altLang="nl-BE" sz="3600" dirty="0"/>
          </a:p>
        </p:txBody>
      </p:sp>
      <p:sp>
        <p:nvSpPr>
          <p:cNvPr id="47108" name="Tijdelijke aanduiding voor dianummer 3">
            <a:extLst>
              <a:ext uri="{FF2B5EF4-FFF2-40B4-BE49-F238E27FC236}">
                <a16:creationId xmlns:a16="http://schemas.microsoft.com/office/drawing/2014/main" id="{73F2778A-DE08-31E9-620B-628F894F20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424AE9-BF3B-CF43-B17B-771A89E78ADA}" type="slidenum">
              <a:rPr lang="nl-BE" altLang="nl-BE"/>
              <a:pPr/>
              <a:t>33</a:t>
            </a:fld>
            <a:endParaRPr lang="nl-BE" altLang="nl-B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72942-204C-4A2A-B5F0-153C64C39DBB}"/>
              </a:ext>
            </a:extLst>
          </p:cNvPr>
          <p:cNvSpPr>
            <a:spLocks noGrp="1"/>
          </p:cNvSpPr>
          <p:nvPr>
            <p:ph type="title"/>
          </p:nvPr>
        </p:nvSpPr>
        <p:spPr/>
        <p:txBody>
          <a:bodyPr/>
          <a:lstStyle/>
          <a:p>
            <a:pPr defTabSz="1300368" eaLnBrk="1" fontAlgn="auto" hangingPunct="1">
              <a:spcAft>
                <a:spcPts val="0"/>
              </a:spcAft>
              <a:defRPr/>
            </a:pPr>
            <a:r>
              <a:rPr lang="nl-BE" sz="4000" u="none" dirty="0"/>
              <a:t>Wie ondersteunt u verder op facultair niveau:</a:t>
            </a:r>
          </a:p>
        </p:txBody>
      </p:sp>
      <p:pic>
        <p:nvPicPr>
          <p:cNvPr id="48131" name="Tijdelijke aanduiding voor inhoud 4">
            <a:extLst>
              <a:ext uri="{FF2B5EF4-FFF2-40B4-BE49-F238E27FC236}">
                <a16:creationId xmlns:a16="http://schemas.microsoft.com/office/drawing/2014/main" id="{2D2AAEA0-A1DF-B9A6-E1D3-2C7B3A6041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5850" y="2014538"/>
            <a:ext cx="12041188" cy="6162675"/>
          </a:xfrm>
        </p:spPr>
      </p:pic>
      <p:sp>
        <p:nvSpPr>
          <p:cNvPr id="48132" name="Tijdelijke aanduiding voor dianummer 3">
            <a:extLst>
              <a:ext uri="{FF2B5EF4-FFF2-40B4-BE49-F238E27FC236}">
                <a16:creationId xmlns:a16="http://schemas.microsoft.com/office/drawing/2014/main" id="{C74BECF2-8029-F64F-E768-18D95FD360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2B96B0-846A-2140-A5EE-A3164330CA8D}" type="slidenum">
              <a:rPr lang="nl-BE" altLang="nl-BE"/>
              <a:pPr/>
              <a:t>34</a:t>
            </a:fld>
            <a:endParaRPr lang="nl-BE" altLang="nl-B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1C024-38CC-4290-92E8-4136DBB35CE0}"/>
              </a:ext>
            </a:extLst>
          </p:cNvPr>
          <p:cNvSpPr>
            <a:spLocks noGrp="1"/>
          </p:cNvSpPr>
          <p:nvPr>
            <p:ph type="title"/>
          </p:nvPr>
        </p:nvSpPr>
        <p:spPr/>
        <p:txBody>
          <a:bodyPr/>
          <a:lstStyle/>
          <a:p>
            <a:pPr defTabSz="1300368" eaLnBrk="1" fontAlgn="auto" hangingPunct="1">
              <a:spcAft>
                <a:spcPts val="0"/>
              </a:spcAft>
              <a:defRPr/>
            </a:pPr>
            <a:r>
              <a:rPr lang="nl-BE" sz="4000" u="none" dirty="0"/>
              <a:t>Wie ondersteunt u verder op facultair niveau:</a:t>
            </a:r>
          </a:p>
        </p:txBody>
      </p:sp>
      <p:pic>
        <p:nvPicPr>
          <p:cNvPr id="49155" name="Tijdelijke aanduiding voor inhoud 4">
            <a:extLst>
              <a:ext uri="{FF2B5EF4-FFF2-40B4-BE49-F238E27FC236}">
                <a16:creationId xmlns:a16="http://schemas.microsoft.com/office/drawing/2014/main" id="{E220C898-CB94-C515-543B-680DD49F1A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5850" y="2014538"/>
            <a:ext cx="12041188" cy="6162675"/>
          </a:xfrm>
        </p:spPr>
      </p:pic>
      <p:sp>
        <p:nvSpPr>
          <p:cNvPr id="49156" name="Tijdelijke aanduiding voor dianummer 3">
            <a:extLst>
              <a:ext uri="{FF2B5EF4-FFF2-40B4-BE49-F238E27FC236}">
                <a16:creationId xmlns:a16="http://schemas.microsoft.com/office/drawing/2014/main" id="{01B5F40F-3CC5-38D6-2F00-5AC05AACFD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A9476C-3652-654E-8541-A23C69368F7F}" type="slidenum">
              <a:rPr lang="nl-BE" altLang="nl-BE"/>
              <a:pPr/>
              <a:t>35</a:t>
            </a:fld>
            <a:endParaRPr lang="nl-BE" altLang="nl-BE"/>
          </a:p>
        </p:txBody>
      </p:sp>
      <p:sp>
        <p:nvSpPr>
          <p:cNvPr id="49157" name="Tekstvak 2">
            <a:extLst>
              <a:ext uri="{FF2B5EF4-FFF2-40B4-BE49-F238E27FC236}">
                <a16:creationId xmlns:a16="http://schemas.microsoft.com/office/drawing/2014/main" id="{AD8C8529-DA11-A69A-8626-020BB9903AAE}"/>
              </a:ext>
            </a:extLst>
          </p:cNvPr>
          <p:cNvSpPr txBox="1">
            <a:spLocks noChangeArrowheads="1"/>
          </p:cNvSpPr>
          <p:nvPr/>
        </p:nvSpPr>
        <p:spPr bwMode="auto">
          <a:xfrm rot="-1899613">
            <a:off x="955675" y="1881188"/>
            <a:ext cx="352266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nl-BE" altLang="nl-BE"/>
              <a:t>Greetje Martens</a:t>
            </a:r>
          </a:p>
          <a:p>
            <a:pPr>
              <a:lnSpc>
                <a:spcPct val="120000"/>
              </a:lnSpc>
            </a:pPr>
            <a:r>
              <a:rPr lang="nl-BE" altLang="nl-BE"/>
              <a:t>Liesbeth Doom </a:t>
            </a:r>
          </a:p>
        </p:txBody>
      </p:sp>
      <p:sp>
        <p:nvSpPr>
          <p:cNvPr id="49158" name="Tekstvak 5">
            <a:extLst>
              <a:ext uri="{FF2B5EF4-FFF2-40B4-BE49-F238E27FC236}">
                <a16:creationId xmlns:a16="http://schemas.microsoft.com/office/drawing/2014/main" id="{5354AA11-A7F6-9B97-3D65-4FD14A62B9A9}"/>
              </a:ext>
            </a:extLst>
          </p:cNvPr>
          <p:cNvSpPr txBox="1">
            <a:spLocks noChangeArrowheads="1"/>
          </p:cNvSpPr>
          <p:nvPr/>
        </p:nvSpPr>
        <p:spPr bwMode="auto">
          <a:xfrm rot="1332160">
            <a:off x="13222288" y="1693742"/>
            <a:ext cx="3521075" cy="328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nl-BE" altLang="nl-BE" dirty="0"/>
              <a:t>Florine De Keyser</a:t>
            </a:r>
          </a:p>
          <a:p>
            <a:pPr>
              <a:lnSpc>
                <a:spcPct val="120000"/>
              </a:lnSpc>
            </a:pPr>
            <a:r>
              <a:rPr lang="nl-BE" altLang="nl-BE" dirty="0"/>
              <a:t>Jolien Herman</a:t>
            </a:r>
          </a:p>
          <a:p>
            <a:pPr>
              <a:lnSpc>
                <a:spcPct val="120000"/>
              </a:lnSpc>
            </a:pPr>
            <a:r>
              <a:rPr lang="nl-BE" altLang="nl-BE" dirty="0"/>
              <a:t>Peter Van den Berghe</a:t>
            </a:r>
          </a:p>
          <a:p>
            <a:pPr>
              <a:lnSpc>
                <a:spcPct val="120000"/>
              </a:lnSpc>
            </a:pPr>
            <a:r>
              <a:rPr lang="nl-BE" altLang="nl-BE" dirty="0"/>
              <a:t>Wies Allemeersch</a:t>
            </a:r>
          </a:p>
          <a:p>
            <a:pPr>
              <a:lnSpc>
                <a:spcPct val="120000"/>
              </a:lnSpc>
            </a:pPr>
            <a:r>
              <a:rPr lang="nl-BE" altLang="nl-BE" dirty="0"/>
              <a:t>Valery Labarque</a:t>
            </a:r>
          </a:p>
          <a:p>
            <a:pPr>
              <a:lnSpc>
                <a:spcPct val="120000"/>
              </a:lnSpc>
            </a:pPr>
            <a:r>
              <a:rPr lang="nl-BE" altLang="nl-BE" dirty="0"/>
              <a:t>Vanessa Claeys </a:t>
            </a:r>
          </a:p>
          <a:p>
            <a:pPr>
              <a:lnSpc>
                <a:spcPct val="120000"/>
              </a:lnSpc>
            </a:pPr>
            <a:endParaRPr lang="nl-BE" altLang="nl-BE" dirty="0"/>
          </a:p>
        </p:txBody>
      </p:sp>
      <p:sp>
        <p:nvSpPr>
          <p:cNvPr id="49159" name="Tekstvak 7">
            <a:extLst>
              <a:ext uri="{FF2B5EF4-FFF2-40B4-BE49-F238E27FC236}">
                <a16:creationId xmlns:a16="http://schemas.microsoft.com/office/drawing/2014/main" id="{CFDA276E-5EC8-907A-98AF-B230819492F6}"/>
              </a:ext>
            </a:extLst>
          </p:cNvPr>
          <p:cNvSpPr txBox="1">
            <a:spLocks noChangeArrowheads="1"/>
          </p:cNvSpPr>
          <p:nvPr/>
        </p:nvSpPr>
        <p:spPr bwMode="auto">
          <a:xfrm rot="-1899613">
            <a:off x="955675" y="5491163"/>
            <a:ext cx="35226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nl-BE" altLang="nl-BE"/>
              <a:t>Curriculum managers</a:t>
            </a:r>
          </a:p>
          <a:p>
            <a:pPr>
              <a:lnSpc>
                <a:spcPct val="120000"/>
              </a:lnSpc>
            </a:pPr>
            <a:r>
              <a:rPr lang="nl-BE" altLang="nl-BE"/>
              <a:t>+ ondersteunend personeel</a:t>
            </a:r>
          </a:p>
        </p:txBody>
      </p:sp>
      <p:sp>
        <p:nvSpPr>
          <p:cNvPr id="49160" name="Tekstvak 8">
            <a:extLst>
              <a:ext uri="{FF2B5EF4-FFF2-40B4-BE49-F238E27FC236}">
                <a16:creationId xmlns:a16="http://schemas.microsoft.com/office/drawing/2014/main" id="{271F0F69-6330-1567-D20A-7692D765F21E}"/>
              </a:ext>
            </a:extLst>
          </p:cNvPr>
          <p:cNvSpPr txBox="1">
            <a:spLocks noChangeArrowheads="1"/>
          </p:cNvSpPr>
          <p:nvPr/>
        </p:nvSpPr>
        <p:spPr bwMode="auto">
          <a:xfrm rot="1332160">
            <a:off x="13222288" y="6604000"/>
            <a:ext cx="35210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nl-BE" altLang="nl-BE"/>
              <a:t>Evelien Van Waes</a:t>
            </a:r>
            <a:br>
              <a:rPr lang="nl-BE" altLang="nl-BE"/>
            </a:br>
            <a:r>
              <a:rPr lang="nl-BE" altLang="nl-BE"/>
              <a:t>Lynn Opdebeeck</a:t>
            </a:r>
          </a:p>
          <a:p>
            <a:pPr>
              <a:lnSpc>
                <a:spcPct val="120000"/>
              </a:lnSpc>
            </a:pPr>
            <a:br>
              <a:rPr lang="nl-BE" altLang="nl-BE"/>
            </a:br>
            <a:r>
              <a:rPr lang="nl-BE" altLang="nl-BE"/>
              <a:t>Carl Sys</a:t>
            </a:r>
          </a:p>
          <a:p>
            <a:pPr>
              <a:lnSpc>
                <a:spcPct val="120000"/>
              </a:lnSpc>
            </a:pPr>
            <a:r>
              <a:rPr lang="nl-BE" altLang="nl-BE"/>
              <a:t>Ellen Gysels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F90E4-BD79-473A-AA52-FBA72864C98E}"/>
              </a:ext>
            </a:extLst>
          </p:cNvPr>
          <p:cNvSpPr>
            <a:spLocks noGrp="1"/>
          </p:cNvSpPr>
          <p:nvPr>
            <p:ph type="title"/>
          </p:nvPr>
        </p:nvSpPr>
        <p:spPr>
          <a:xfrm>
            <a:off x="830263" y="136525"/>
            <a:ext cx="15705137" cy="1517650"/>
          </a:xfrm>
        </p:spPr>
        <p:txBody>
          <a:bodyPr/>
          <a:lstStyle/>
          <a:p>
            <a:pPr eaLnBrk="1" hangingPunct="1">
              <a:defRPr/>
            </a:pPr>
            <a:r>
              <a:rPr lang="nl-BE" u="none" dirty="0"/>
              <a:t>Informatiebronnen: bevragingen (kwantitatief / kwalitatief)</a:t>
            </a:r>
          </a:p>
        </p:txBody>
      </p:sp>
      <p:sp>
        <p:nvSpPr>
          <p:cNvPr id="50179" name="Tijdelijke aanduiding voor inhoud 2">
            <a:extLst>
              <a:ext uri="{FF2B5EF4-FFF2-40B4-BE49-F238E27FC236}">
                <a16:creationId xmlns:a16="http://schemas.microsoft.com/office/drawing/2014/main" id="{14DD9F34-4C74-930D-D21B-22E7429B7B05}"/>
              </a:ext>
            </a:extLst>
          </p:cNvPr>
          <p:cNvSpPr>
            <a:spLocks noGrp="1"/>
          </p:cNvSpPr>
          <p:nvPr>
            <p:ph idx="1"/>
          </p:nvPr>
        </p:nvSpPr>
        <p:spPr>
          <a:xfrm>
            <a:off x="836613" y="2314575"/>
            <a:ext cx="15698787" cy="5856288"/>
          </a:xfrm>
        </p:spPr>
        <p:txBody>
          <a:bodyPr/>
          <a:lstStyle/>
          <a:p>
            <a:pPr eaLnBrk="1" hangingPunct="1"/>
            <a:r>
              <a:rPr lang="nl-BE" altLang="nl-BE">
                <a:latin typeface="UGent Panno Text" panose="02000506040000040003" pitchFamily="2" charset="0"/>
              </a:rPr>
              <a:t>Onderwijsbevraging / vakfeedback (per vak / lesgever) </a:t>
            </a:r>
          </a:p>
          <a:p>
            <a:pPr eaLnBrk="1" hangingPunct="1"/>
            <a:r>
              <a:rPr lang="nl-BE" altLang="nl-BE">
                <a:latin typeface="UGent Panno Text" panose="02000506040000040003" pitchFamily="2" charset="0"/>
              </a:rPr>
              <a:t>Focusgroepen</a:t>
            </a:r>
          </a:p>
          <a:p>
            <a:pPr eaLnBrk="1" hangingPunct="1"/>
            <a:r>
              <a:rPr lang="nl-BE" altLang="nl-BE">
                <a:latin typeface="UGent Panno Text" panose="02000506040000040003" pitchFamily="2" charset="0"/>
              </a:rPr>
              <a:t>Opleidingsevaluatie</a:t>
            </a:r>
          </a:p>
          <a:p>
            <a:pPr eaLnBrk="1" hangingPunct="1"/>
            <a:r>
              <a:rPr lang="nl-BE" altLang="nl-BE">
                <a:latin typeface="UGent Panno Text" panose="02000506040000040003" pitchFamily="2" charset="0"/>
              </a:rPr>
              <a:t>Alumni-bevraging</a:t>
            </a:r>
          </a:p>
          <a:p>
            <a:pPr eaLnBrk="1" hangingPunct="1"/>
            <a:r>
              <a:rPr lang="nl-BE" altLang="nl-BE">
                <a:latin typeface="UGent Panno Text" panose="02000506040000040003" pitchFamily="2" charset="0"/>
              </a:rPr>
              <a:t>Instroombevraging</a:t>
            </a:r>
          </a:p>
          <a:p>
            <a:pPr eaLnBrk="1" hangingPunct="1"/>
            <a:r>
              <a:rPr lang="nl-BE" altLang="nl-BE">
                <a:latin typeface="UGent Panno Text" panose="02000506040000040003" pitchFamily="2" charset="0"/>
              </a:rPr>
              <a:t>…</a:t>
            </a:r>
          </a:p>
        </p:txBody>
      </p:sp>
      <p:sp>
        <p:nvSpPr>
          <p:cNvPr id="50180" name="Tijdelijke aanduiding voor dianummer 3">
            <a:extLst>
              <a:ext uri="{FF2B5EF4-FFF2-40B4-BE49-F238E27FC236}">
                <a16:creationId xmlns:a16="http://schemas.microsoft.com/office/drawing/2014/main" id="{E7070325-79DA-8EA4-19AC-4F82FF73F0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752AA1-F31B-F04D-8837-E41402BC9061}" type="slidenum">
              <a:rPr lang="nl-BE" altLang="nl-BE"/>
              <a:pPr/>
              <a:t>36</a:t>
            </a:fld>
            <a:endParaRPr lang="nl-BE" altLang="nl-B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5815-DFD9-4A91-B987-2EC7B3BADABC}"/>
              </a:ext>
            </a:extLst>
          </p:cNvPr>
          <p:cNvSpPr>
            <a:spLocks noGrp="1"/>
          </p:cNvSpPr>
          <p:nvPr>
            <p:ph type="title"/>
          </p:nvPr>
        </p:nvSpPr>
        <p:spPr/>
        <p:txBody>
          <a:bodyPr/>
          <a:lstStyle/>
          <a:p>
            <a:pPr defTabSz="1300368" eaLnBrk="1" fontAlgn="auto" hangingPunct="1">
              <a:spcAft>
                <a:spcPts val="0"/>
              </a:spcAft>
              <a:defRPr/>
            </a:pPr>
            <a:r>
              <a:rPr lang="nl-BE" u="none" dirty="0" err="1"/>
              <a:t>Vakfeedback</a:t>
            </a:r>
            <a:r>
              <a:rPr lang="nl-BE" u="none" dirty="0"/>
              <a:t> (onderwijsevaluaties)</a:t>
            </a:r>
          </a:p>
        </p:txBody>
      </p:sp>
      <p:sp>
        <p:nvSpPr>
          <p:cNvPr id="51203" name="Tijdelijke aanduiding voor inhoud 2">
            <a:extLst>
              <a:ext uri="{FF2B5EF4-FFF2-40B4-BE49-F238E27FC236}">
                <a16:creationId xmlns:a16="http://schemas.microsoft.com/office/drawing/2014/main" id="{13ED4D9A-8E49-9970-13B7-40A19633CB93}"/>
              </a:ext>
            </a:extLst>
          </p:cNvPr>
          <p:cNvSpPr>
            <a:spLocks noGrp="1"/>
          </p:cNvSpPr>
          <p:nvPr>
            <p:ph idx="1"/>
          </p:nvPr>
        </p:nvSpPr>
        <p:spPr>
          <a:xfrm>
            <a:off x="836613" y="1193800"/>
            <a:ext cx="15698787" cy="6696075"/>
          </a:xfrm>
        </p:spPr>
        <p:txBody>
          <a:bodyPr/>
          <a:lstStyle/>
          <a:p>
            <a:pPr>
              <a:buFontTx/>
              <a:buChar char="-"/>
            </a:pPr>
            <a:endParaRPr lang="nl-BE" altLang="nl-BE" sz="3600">
              <a:latin typeface="UGent Panno Text" panose="02000506040000040003" pitchFamily="2" charset="0"/>
            </a:endParaRPr>
          </a:p>
          <a:p>
            <a:pPr>
              <a:buFontTx/>
              <a:buChar char="-"/>
            </a:pPr>
            <a:r>
              <a:rPr lang="nl-BE" altLang="nl-BE" sz="4200">
                <a:latin typeface="UGent Panno Text" panose="02000506040000040003" pitchFamily="2" charset="0"/>
              </a:rPr>
              <a:t>Primair gebruik in het kader van onderwijsontwikkeling en kwaliteitszorg </a:t>
            </a:r>
            <a:r>
              <a:rPr lang="nl-BE" altLang="nl-BE" sz="4200">
                <a:latin typeface="UGent Panno Text" panose="02000506040000040003" pitchFamily="2" charset="0"/>
                <a:sym typeface="Wingdings" pitchFamily="2" charset="2"/>
              </a:rPr>
              <a:t> reflectie-instrument voor de lesgevers</a:t>
            </a:r>
            <a:endParaRPr lang="nl-BE" altLang="nl-BE" sz="4200">
              <a:latin typeface="UGent Panno Text" panose="02000506040000040003" pitchFamily="2" charset="0"/>
            </a:endParaRPr>
          </a:p>
          <a:p>
            <a:pPr>
              <a:buFontTx/>
              <a:buChar char="-"/>
            </a:pPr>
            <a:r>
              <a:rPr lang="nl-BE" altLang="nl-BE" sz="4200">
                <a:latin typeface="UGent Panno Text" panose="02000506040000040003" pitchFamily="2" charset="0"/>
              </a:rPr>
              <a:t>Geen vergelijking (meer) met andere lesgevers</a:t>
            </a:r>
          </a:p>
          <a:p>
            <a:pPr>
              <a:buFontTx/>
              <a:buChar char="-"/>
            </a:pPr>
            <a:r>
              <a:rPr lang="nl-BE" altLang="nl-BE" sz="4200">
                <a:latin typeface="UGent Panno Text" panose="02000506040000040003" pitchFamily="2" charset="0"/>
              </a:rPr>
              <a:t>Loskoppeling van het loopbaanbeleid</a:t>
            </a:r>
          </a:p>
          <a:p>
            <a:pPr>
              <a:buFontTx/>
              <a:buChar char="-"/>
            </a:pPr>
            <a:r>
              <a:rPr lang="nl-BE" altLang="nl-BE" sz="4200">
                <a:latin typeface="UGent Panno Text" panose="02000506040000040003" pitchFamily="2" charset="0"/>
              </a:rPr>
              <a:t>Worden vooral gehanteerd in het kader van een ontwikkelperspectief voor ZAP-lid </a:t>
            </a:r>
            <a:r>
              <a:rPr lang="nl-BE" altLang="nl-BE" sz="4200">
                <a:latin typeface="UGent Panno Text" panose="02000506040000040003" pitchFamily="2" charset="0"/>
                <a:sym typeface="Wingdings" pitchFamily="2" charset="2"/>
              </a:rPr>
              <a:t> kwalitatieve appreciatie – géén eindoordeel meer</a:t>
            </a:r>
          </a:p>
          <a:p>
            <a:pPr>
              <a:buFontTx/>
              <a:buChar char="-"/>
            </a:pPr>
            <a:r>
              <a:rPr lang="nl-BE" altLang="nl-BE" sz="4200">
                <a:latin typeface="UGent Panno Text" panose="02000506040000040003" pitchFamily="2" charset="0"/>
                <a:sym typeface="Wingdings" pitchFamily="2" charset="2"/>
              </a:rPr>
              <a:t>Bij minder goede feedback: actieplan  besproken met CKO-commissie</a:t>
            </a:r>
          </a:p>
          <a:p>
            <a:pPr eaLnBrk="1" hangingPunct="1"/>
            <a:endParaRPr lang="nl-BE" altLang="nl-BE"/>
          </a:p>
        </p:txBody>
      </p:sp>
      <p:sp>
        <p:nvSpPr>
          <p:cNvPr id="51204" name="Tijdelijke aanduiding voor dianummer 3">
            <a:extLst>
              <a:ext uri="{FF2B5EF4-FFF2-40B4-BE49-F238E27FC236}">
                <a16:creationId xmlns:a16="http://schemas.microsoft.com/office/drawing/2014/main" id="{1D69FA3E-2F04-6A63-C4E2-BC5C26641F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04B301-7E8B-1A4F-A04E-C2DAB852E3CA}" type="slidenum">
              <a:rPr lang="nl-BE" altLang="nl-BE"/>
              <a:pPr/>
              <a:t>37</a:t>
            </a:fld>
            <a:endParaRPr lang="nl-BE" altLang="nl-BE"/>
          </a:p>
        </p:txBody>
      </p:sp>
      <p:sp>
        <p:nvSpPr>
          <p:cNvPr id="5" name="AutoShape 2" descr="Afbeeldingsresultaat voor A">
            <a:extLst>
              <a:ext uri="{FF2B5EF4-FFF2-40B4-BE49-F238E27FC236}">
                <a16:creationId xmlns:a16="http://schemas.microsoft.com/office/drawing/2014/main" id="{FD2A1992-DB35-4AF7-9A06-ED47B424E50F}"/>
              </a:ext>
            </a:extLst>
          </p:cNvPr>
          <p:cNvSpPr>
            <a:spLocks noChangeAspect="1" noChangeArrowheads="1"/>
          </p:cNvSpPr>
          <p:nvPr/>
        </p:nvSpPr>
        <p:spPr bwMode="auto">
          <a:xfrm>
            <a:off x="155575" y="-2384425"/>
            <a:ext cx="4819650" cy="4972050"/>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1300368" eaLnBrk="1" fontAlgn="auto" hangingPunct="1">
              <a:spcBef>
                <a:spcPts val="0"/>
              </a:spcBef>
              <a:spcAft>
                <a:spcPts val="0"/>
              </a:spcAft>
              <a:defRPr/>
            </a:pPr>
            <a:endParaRPr lang="nl-BE" sz="2560">
              <a:latin typeface="+mn-lt"/>
            </a:endParaRPr>
          </a:p>
        </p:txBody>
      </p:sp>
      <p:sp>
        <p:nvSpPr>
          <p:cNvPr id="6" name="Rechthoek 5">
            <a:extLst>
              <a:ext uri="{FF2B5EF4-FFF2-40B4-BE49-F238E27FC236}">
                <a16:creationId xmlns:a16="http://schemas.microsoft.com/office/drawing/2014/main" id="{A94E47BE-656D-462E-AE7C-CA00DF053F50}"/>
              </a:ext>
            </a:extLst>
          </p:cNvPr>
          <p:cNvSpPr/>
          <p:nvPr/>
        </p:nvSpPr>
        <p:spPr>
          <a:xfrm rot="20243942" flipV="1">
            <a:off x="9055100" y="600075"/>
            <a:ext cx="2438400" cy="53975"/>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497FA-4BC4-4CD6-A34B-3373D245BAB1}"/>
              </a:ext>
            </a:extLst>
          </p:cNvPr>
          <p:cNvSpPr>
            <a:spLocks noGrp="1"/>
          </p:cNvSpPr>
          <p:nvPr>
            <p:ph type="title"/>
          </p:nvPr>
        </p:nvSpPr>
        <p:spPr/>
        <p:txBody>
          <a:bodyPr/>
          <a:lstStyle/>
          <a:p>
            <a:pPr defTabSz="1300368" eaLnBrk="1" fontAlgn="auto" hangingPunct="1">
              <a:spcAft>
                <a:spcPts val="0"/>
              </a:spcAft>
              <a:defRPr/>
            </a:pPr>
            <a:r>
              <a:rPr lang="nl-BE" sz="4800" u="none" dirty="0"/>
              <a:t>Welkom met vragen over onderwijs bij:</a:t>
            </a:r>
          </a:p>
        </p:txBody>
      </p:sp>
      <p:sp>
        <p:nvSpPr>
          <p:cNvPr id="52227" name="Tijdelijke aanduiding voor inhoud 2">
            <a:extLst>
              <a:ext uri="{FF2B5EF4-FFF2-40B4-BE49-F238E27FC236}">
                <a16:creationId xmlns:a16="http://schemas.microsoft.com/office/drawing/2014/main" id="{9DE67C4C-3439-B5ED-9D41-52CF27D81F8E}"/>
              </a:ext>
            </a:extLst>
          </p:cNvPr>
          <p:cNvSpPr>
            <a:spLocks noGrp="1"/>
          </p:cNvSpPr>
          <p:nvPr>
            <p:ph idx="1"/>
          </p:nvPr>
        </p:nvSpPr>
        <p:spPr>
          <a:xfrm>
            <a:off x="836613" y="1193800"/>
            <a:ext cx="15698787" cy="7075488"/>
          </a:xfrm>
        </p:spPr>
        <p:txBody>
          <a:bodyPr/>
          <a:lstStyle/>
          <a:p>
            <a:pPr eaLnBrk="1" hangingPunct="1"/>
            <a:r>
              <a:rPr lang="nl-BE" altLang="nl-BE" sz="4200" dirty="0"/>
              <a:t>Voorzitter / secretaris opleiding(scommissie) </a:t>
            </a:r>
          </a:p>
          <a:p>
            <a:pPr eaLnBrk="1" hangingPunct="1"/>
            <a:r>
              <a:rPr lang="nl-BE" altLang="nl-BE" sz="4200" dirty="0"/>
              <a:t>Curriculummanager opleiding(en)</a:t>
            </a:r>
          </a:p>
          <a:p>
            <a:pPr eaLnBrk="1" hangingPunct="1"/>
            <a:r>
              <a:rPr lang="nl-BE" altLang="nl-BE" sz="4200" dirty="0"/>
              <a:t>Onderwijsdirecteur </a:t>
            </a:r>
          </a:p>
          <a:p>
            <a:pPr eaLnBrk="1" hangingPunct="1"/>
            <a:r>
              <a:rPr lang="nl-BE" altLang="nl-BE" sz="4200"/>
              <a:t>Beleidsmedewerkers</a:t>
            </a:r>
            <a:endParaRPr lang="nl-BE" altLang="nl-BE" sz="4200" dirty="0"/>
          </a:p>
        </p:txBody>
      </p:sp>
      <p:sp>
        <p:nvSpPr>
          <p:cNvPr id="52228" name="Tijdelijke aanduiding voor dianummer 3">
            <a:extLst>
              <a:ext uri="{FF2B5EF4-FFF2-40B4-BE49-F238E27FC236}">
                <a16:creationId xmlns:a16="http://schemas.microsoft.com/office/drawing/2014/main" id="{48C50E89-6F07-52D0-4C8F-3EB4F08356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7D493B-EB42-EC40-B5DE-64616601B1A3}" type="slidenum">
              <a:rPr lang="nl-BE" altLang="nl-BE"/>
              <a:pPr/>
              <a:t>38</a:t>
            </a:fld>
            <a:endParaRPr lang="nl-BE" altLang="nl-B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7C4D8-53D1-41F8-8B6F-FE2EAB01058B}"/>
              </a:ext>
            </a:extLst>
          </p:cNvPr>
          <p:cNvSpPr>
            <a:spLocks noGrp="1"/>
          </p:cNvSpPr>
          <p:nvPr>
            <p:ph type="title"/>
          </p:nvPr>
        </p:nvSpPr>
        <p:spPr/>
        <p:txBody>
          <a:bodyPr/>
          <a:lstStyle/>
          <a:p>
            <a:pPr defTabSz="1300368" eaLnBrk="1" fontAlgn="auto" hangingPunct="1">
              <a:spcAft>
                <a:spcPts val="0"/>
              </a:spcAft>
              <a:defRPr/>
            </a:pPr>
            <a:r>
              <a:rPr lang="nl-BE" sz="4800" u="none" dirty="0"/>
              <a:t>Welkom met vragen over onderwijs bij:</a:t>
            </a:r>
          </a:p>
        </p:txBody>
      </p:sp>
      <p:sp>
        <p:nvSpPr>
          <p:cNvPr id="54275" name="Tijdelijke aanduiding voor inhoud 2">
            <a:extLst>
              <a:ext uri="{FF2B5EF4-FFF2-40B4-BE49-F238E27FC236}">
                <a16:creationId xmlns:a16="http://schemas.microsoft.com/office/drawing/2014/main" id="{AFD728DC-F11C-5AE4-0EC8-CCE1E45EFCE8}"/>
              </a:ext>
            </a:extLst>
          </p:cNvPr>
          <p:cNvSpPr>
            <a:spLocks noGrp="1"/>
          </p:cNvSpPr>
          <p:nvPr>
            <p:ph idx="1"/>
          </p:nvPr>
        </p:nvSpPr>
        <p:spPr>
          <a:xfrm>
            <a:off x="836613" y="1193800"/>
            <a:ext cx="15698787" cy="7075488"/>
          </a:xfrm>
        </p:spPr>
        <p:txBody>
          <a:bodyPr/>
          <a:lstStyle/>
          <a:p>
            <a:pPr eaLnBrk="1" hangingPunct="1"/>
            <a:r>
              <a:rPr lang="nl-BE" altLang="nl-BE"/>
              <a:t>Voorzitter / secretaris opleiding(scommissie) </a:t>
            </a:r>
          </a:p>
          <a:p>
            <a:pPr eaLnBrk="1" hangingPunct="1"/>
            <a:r>
              <a:rPr lang="nl-BE" altLang="nl-BE"/>
              <a:t>Curriculummanager opleiding(en)</a:t>
            </a:r>
          </a:p>
          <a:p>
            <a:pPr eaLnBrk="1" hangingPunct="1"/>
            <a:r>
              <a:rPr lang="nl-BE" altLang="nl-BE"/>
              <a:t>Onderwijsdirecteur </a:t>
            </a:r>
          </a:p>
          <a:p>
            <a:pPr eaLnBrk="1" hangingPunct="1"/>
            <a:r>
              <a:rPr lang="nl-BE" altLang="nl-BE"/>
              <a:t>Beleidsmedewerkers kwaliteitszorg en innovatie:</a:t>
            </a:r>
          </a:p>
          <a:p>
            <a:pPr lvl="2" eaLnBrk="1" hangingPunct="1"/>
            <a:r>
              <a:rPr lang="nl-BE" altLang="nl-BE"/>
              <a:t>CKO</a:t>
            </a:r>
            <a:r>
              <a:rPr lang="nl-BE" altLang="nl-BE">
                <a:solidFill>
                  <a:srgbClr val="FF0000"/>
                </a:solidFill>
              </a:rPr>
              <a:t>: </a:t>
            </a:r>
            <a:r>
              <a:rPr lang="nl-BE" altLang="nl-BE" sz="4400">
                <a:solidFill>
                  <a:srgbClr val="FF0000"/>
                </a:solidFill>
              </a:rPr>
              <a:t>Peter Van den Berghe – 09 332 55 08</a:t>
            </a:r>
          </a:p>
          <a:p>
            <a:pPr eaLnBrk="1" hangingPunct="1"/>
            <a:endParaRPr lang="nl-BE" altLang="nl-BE"/>
          </a:p>
          <a:p>
            <a:pPr eaLnBrk="1" hangingPunct="1"/>
            <a:endParaRPr lang="nl-BE" altLang="nl-BE"/>
          </a:p>
        </p:txBody>
      </p:sp>
      <p:sp>
        <p:nvSpPr>
          <p:cNvPr id="54276" name="Tijdelijke aanduiding voor dianummer 3">
            <a:extLst>
              <a:ext uri="{FF2B5EF4-FFF2-40B4-BE49-F238E27FC236}">
                <a16:creationId xmlns:a16="http://schemas.microsoft.com/office/drawing/2014/main" id="{B95D3CCE-5E7F-A543-4AC1-9652B53505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1C1837-9766-0E4A-99F2-9F9974002EB2}" type="slidenum">
              <a:rPr lang="nl-BE" altLang="nl-BE"/>
              <a:pPr/>
              <a:t>39</a:t>
            </a:fld>
            <a:endParaRPr lang="nl-BE" altLang="nl-BE"/>
          </a:p>
        </p:txBody>
      </p:sp>
      <p:pic>
        <p:nvPicPr>
          <p:cNvPr id="54277" name="Picture 6" descr="https://www.ugent.be/ge/img/faculteit/movingg-groep/medewerkers.htm/petervandenberghe2">
            <a:extLst>
              <a:ext uri="{FF2B5EF4-FFF2-40B4-BE49-F238E27FC236}">
                <a16:creationId xmlns:a16="http://schemas.microsoft.com/office/drawing/2014/main" id="{2F727610-8407-A5B9-E252-81BD0E0AF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738" y="5607050"/>
            <a:ext cx="302418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58AAF-E1F7-4401-87F0-F383CB1FA78A}"/>
              </a:ext>
            </a:extLst>
          </p:cNvPr>
          <p:cNvSpPr>
            <a:spLocks noGrp="1"/>
          </p:cNvSpPr>
          <p:nvPr>
            <p:ph type="title"/>
          </p:nvPr>
        </p:nvSpPr>
        <p:spPr>
          <a:xfrm>
            <a:off x="830263" y="136525"/>
            <a:ext cx="15705137" cy="1057275"/>
          </a:xfrm>
        </p:spPr>
        <p:txBody>
          <a:bodyPr/>
          <a:lstStyle/>
          <a:p>
            <a:pPr>
              <a:defRPr/>
            </a:pPr>
            <a:r>
              <a:rPr lang="nl-BE" sz="4800" u="none" dirty="0"/>
              <a:t>Opleidingen binnen onze faculteit</a:t>
            </a:r>
          </a:p>
        </p:txBody>
      </p:sp>
      <p:sp>
        <p:nvSpPr>
          <p:cNvPr id="12291" name="Tijdelijke aanduiding voor dianummer 3">
            <a:extLst>
              <a:ext uri="{FF2B5EF4-FFF2-40B4-BE49-F238E27FC236}">
                <a16:creationId xmlns:a16="http://schemas.microsoft.com/office/drawing/2014/main" id="{76F0DED5-CE56-17D2-1E11-F6D8BC4E24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21EF0EC-4461-294F-8E7D-3A7A006BB6E6}" type="slidenum">
              <a:rPr lang="nl-BE" altLang="nl-BE"/>
              <a:pPr/>
              <a:t>4</a:t>
            </a:fld>
            <a:endParaRPr lang="nl-BE" altLang="nl-BE"/>
          </a:p>
        </p:txBody>
      </p:sp>
      <p:sp>
        <p:nvSpPr>
          <p:cNvPr id="13316" name="TextBox 4">
            <a:extLst>
              <a:ext uri="{FF2B5EF4-FFF2-40B4-BE49-F238E27FC236}">
                <a16:creationId xmlns:a16="http://schemas.microsoft.com/office/drawing/2014/main" id="{47FE1661-1099-4D9D-8FAB-93D1F904C0D2}"/>
              </a:ext>
            </a:extLst>
          </p:cNvPr>
          <p:cNvSpPr>
            <a:spLocks noGrp="1" noChangeArrowheads="1"/>
          </p:cNvSpPr>
          <p:nvPr>
            <p:ph idx="1"/>
          </p:nvPr>
        </p:nvSpPr>
        <p:spPr>
          <a:xfrm>
            <a:off x="836613" y="1193800"/>
            <a:ext cx="7566025" cy="7289800"/>
          </a:xfrm>
        </p:spPr>
        <p:txBody>
          <a:bodyPr>
            <a:spAutoFit/>
          </a:bodyPr>
          <a:lstStyle/>
          <a:p>
            <a:pPr marL="0" indent="0">
              <a:buFont typeface="Arial" panose="020B0604020202020204" pitchFamily="34" charset="0"/>
              <a:buNone/>
              <a:defRPr/>
            </a:pPr>
            <a:r>
              <a:rPr lang="nl-BE" altLang="nl-BE" sz="2800" b="1" dirty="0">
                <a:latin typeface="UGent Panno Text" panose="02000506040000040003" pitchFamily="2" charset="0"/>
              </a:rPr>
              <a:t>Bachelor en Master(na-Bachelor)		</a:t>
            </a:r>
            <a:r>
              <a:rPr lang="nl-BE" altLang="nl-BE" sz="2800" dirty="0">
                <a:latin typeface="UGent Panno Text" panose="02000506040000040003" pitchFamily="2" charset="0"/>
              </a:rPr>
              <a:t>							</a:t>
            </a:r>
          </a:p>
          <a:p>
            <a:pPr marL="342900" indent="-342900">
              <a:buFont typeface="Arial" panose="020B0604020202020204" pitchFamily="34" charset="0"/>
              <a:buChar char="•"/>
              <a:defRPr/>
            </a:pPr>
            <a:r>
              <a:rPr lang="nl-BE" altLang="nl-BE" sz="2800" dirty="0">
                <a:latin typeface="UGent Panno Text" panose="02000506040000040003" pitchFamily="2" charset="0"/>
              </a:rPr>
              <a:t>Geneeskunde											</a:t>
            </a:r>
          </a:p>
          <a:p>
            <a:pPr marL="342900" indent="-342900">
              <a:buFont typeface="Arial" panose="020B0604020202020204" pitchFamily="34" charset="0"/>
              <a:buChar char="•"/>
              <a:defRPr/>
            </a:pPr>
            <a:r>
              <a:rPr lang="nl-BE" altLang="nl-BE" sz="2800" dirty="0">
                <a:latin typeface="UGent Panno Text" panose="02000506040000040003" pitchFamily="2" charset="0"/>
              </a:rPr>
              <a:t>Tandheelkunde</a:t>
            </a:r>
          </a:p>
          <a:p>
            <a:pPr marL="342900" indent="-342900">
              <a:buFont typeface="Arial" panose="020B0604020202020204" pitchFamily="34" charset="0"/>
              <a:buChar char="•"/>
              <a:defRPr/>
            </a:pPr>
            <a:r>
              <a:rPr lang="nl-BE" altLang="nl-BE" sz="2800" dirty="0">
                <a:latin typeface="UGent Panno Text" panose="02000506040000040003" pitchFamily="2" charset="0"/>
              </a:rPr>
              <a:t>Logopedische en Audiologische Wetenschappen</a:t>
            </a:r>
          </a:p>
          <a:p>
            <a:pPr marL="342900" indent="-342900">
              <a:buFont typeface="Arial" panose="020B0604020202020204" pitchFamily="34" charset="0"/>
              <a:buChar char="•"/>
              <a:defRPr/>
            </a:pPr>
            <a:r>
              <a:rPr lang="nl-BE" altLang="nl-BE" sz="2800" dirty="0">
                <a:latin typeface="UGent Panno Text" panose="02000506040000040003" pitchFamily="2" charset="0"/>
              </a:rPr>
              <a:t>Biomedische Wetenschappen (Master: ENG)</a:t>
            </a:r>
          </a:p>
          <a:p>
            <a:pPr marL="342900" indent="-342900">
              <a:buFont typeface="Arial" panose="020B0604020202020204" pitchFamily="34" charset="0"/>
              <a:buChar char="•"/>
              <a:defRPr/>
            </a:pPr>
            <a:r>
              <a:rPr lang="nl-BE" altLang="nl-BE" sz="2800" dirty="0">
                <a:latin typeface="UGent Panno Text" panose="02000506040000040003" pitchFamily="2" charset="0"/>
              </a:rPr>
              <a:t>LO en bewegingswetenschappen / Bewegings- en sportwetenschappen</a:t>
            </a:r>
          </a:p>
          <a:p>
            <a:pPr marL="342900" indent="-342900">
              <a:buFont typeface="Arial" panose="020B0604020202020204" pitchFamily="34" charset="0"/>
              <a:buChar char="•"/>
              <a:defRPr/>
            </a:pPr>
            <a:r>
              <a:rPr lang="nl-BE" altLang="nl-BE" sz="2800" dirty="0">
                <a:latin typeface="UGent Panno Text" panose="02000506040000040003" pitchFamily="2" charset="0"/>
              </a:rPr>
              <a:t>Revalidatiewetenschappen en kinesitherapie</a:t>
            </a:r>
          </a:p>
          <a:p>
            <a:pPr marL="342900" indent="-342900">
              <a:buFont typeface="Arial" panose="020B0604020202020204" pitchFamily="34" charset="0"/>
              <a:buChar char="•"/>
              <a:defRPr/>
            </a:pPr>
            <a:r>
              <a:rPr lang="nl-BE" altLang="nl-BE" sz="2800" dirty="0">
                <a:latin typeface="UGent Panno Text" panose="02000506040000040003" pitchFamily="2" charset="0"/>
              </a:rPr>
              <a:t>Verpleegkunde en Vroedkunde </a:t>
            </a:r>
          </a:p>
          <a:p>
            <a:pPr marL="342900" indent="-342900">
              <a:buFont typeface="Arial" panose="020B0604020202020204" pitchFamily="34" charset="0"/>
              <a:buChar char="•"/>
              <a:defRPr/>
            </a:pPr>
            <a:r>
              <a:rPr lang="nl-BE" altLang="nl-BE" sz="2800" dirty="0">
                <a:latin typeface="UGent Panno Text" panose="02000506040000040003" pitchFamily="2" charset="0"/>
              </a:rPr>
              <a:t>Gezondheidsbevordering</a:t>
            </a:r>
          </a:p>
          <a:p>
            <a:pPr marL="342900" indent="-342900">
              <a:buFont typeface="Arial" panose="020B0604020202020204" pitchFamily="34" charset="0"/>
              <a:buChar char="•"/>
              <a:defRPr/>
            </a:pPr>
            <a:r>
              <a:rPr lang="nl-BE" altLang="nl-BE" sz="2800" dirty="0">
                <a:latin typeface="UGent Panno Text" panose="02000506040000040003" pitchFamily="2" charset="0"/>
              </a:rPr>
              <a:t>Management en Beleid van Gezondheidszorg</a:t>
            </a:r>
          </a:p>
          <a:p>
            <a:pPr marL="342900" indent="-342900">
              <a:buFont typeface="Arial" panose="020B0604020202020204" pitchFamily="34" charset="0"/>
              <a:buChar char="•"/>
              <a:defRPr/>
            </a:pPr>
            <a:r>
              <a:rPr lang="nl-BE" altLang="nl-BE" sz="2800" dirty="0">
                <a:latin typeface="UGent Panno Text" panose="02000506040000040003" pitchFamily="2" charset="0"/>
              </a:rPr>
              <a:t>Ergotherapeutische Wetenschap</a:t>
            </a:r>
          </a:p>
          <a:p>
            <a:pPr marL="342900" indent="-342900">
              <a:buFont typeface="Arial" panose="020B0604020202020204" pitchFamily="34" charset="0"/>
              <a:buChar char="•"/>
              <a:defRPr/>
            </a:pPr>
            <a:r>
              <a:rPr lang="nl-BE" altLang="nl-BE" sz="2800" dirty="0">
                <a:latin typeface="UGent Panno Text" panose="02000506040000040003" pitchFamily="2" charset="0"/>
              </a:rPr>
              <a:t>Educatieve master</a:t>
            </a:r>
          </a:p>
        </p:txBody>
      </p:sp>
      <p:sp>
        <p:nvSpPr>
          <p:cNvPr id="6" name="Tekstvak 5">
            <a:extLst>
              <a:ext uri="{FF2B5EF4-FFF2-40B4-BE49-F238E27FC236}">
                <a16:creationId xmlns:a16="http://schemas.microsoft.com/office/drawing/2014/main" id="{BD6F2303-5B00-4723-823C-D9A1409862A5}"/>
              </a:ext>
            </a:extLst>
          </p:cNvPr>
          <p:cNvSpPr txBox="1"/>
          <p:nvPr/>
        </p:nvSpPr>
        <p:spPr>
          <a:xfrm>
            <a:off x="9107488" y="1285875"/>
            <a:ext cx="6819900" cy="6648450"/>
          </a:xfrm>
          <a:prstGeom prst="rect">
            <a:avLst/>
          </a:prstGeom>
          <a:noFill/>
        </p:spPr>
        <p:txBody>
          <a:bodyPr>
            <a:spAutoFit/>
          </a:bodyPr>
          <a:lstStyle/>
          <a:p>
            <a:pPr>
              <a:lnSpc>
                <a:spcPct val="120000"/>
              </a:lnSpc>
              <a:defRPr/>
            </a:pPr>
            <a:r>
              <a:rPr lang="nl-BE" altLang="nl-BE" sz="2800" b="1" dirty="0">
                <a:latin typeface="UGent Panno Text" panose="02000506040000040003" pitchFamily="2" charset="0"/>
              </a:rPr>
              <a:t>Master(na-Master), meestal interuniversitair</a:t>
            </a:r>
          </a:p>
          <a:p>
            <a:pPr>
              <a:lnSpc>
                <a:spcPct val="120000"/>
              </a:lnSpc>
              <a:defRPr/>
            </a:pPr>
            <a:endParaRPr lang="nl-BE" altLang="nl-BE" sz="2800" dirty="0">
              <a:latin typeface="UGent Panno Text" panose="02000506040000040003" pitchFamily="2" charset="0"/>
            </a:endParaRP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Ziekenhuishygiëne</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Verzekeringsgeneeskunde en </a:t>
            </a:r>
            <a:r>
              <a:rPr lang="nl-BE" altLang="nl-BE" sz="2800" dirty="0" err="1">
                <a:latin typeface="UGent Panno Text" panose="02000506040000040003" pitchFamily="2" charset="0"/>
              </a:rPr>
              <a:t>Med</a:t>
            </a:r>
            <a:r>
              <a:rPr lang="nl-BE" altLang="nl-BE" sz="2800" dirty="0">
                <a:latin typeface="UGent Panno Text" panose="02000506040000040003" pitchFamily="2" charset="0"/>
              </a:rPr>
              <a:t>. Expertise</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Jeugdgezondheidszorg</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Arbeidsgeneeskunde</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Huisartsgeneeskunde</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Specialistische Geneeskunde</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Specialistische Tandheelkunde</a:t>
            </a:r>
          </a:p>
          <a:p>
            <a:pPr marL="342900" indent="-342900">
              <a:lnSpc>
                <a:spcPct val="120000"/>
              </a:lnSpc>
              <a:buFont typeface="Arial" panose="020B0604020202020204" pitchFamily="34" charset="0"/>
              <a:buChar char="•"/>
              <a:defRPr/>
            </a:pPr>
            <a:r>
              <a:rPr lang="nl-BE" altLang="nl-BE" sz="2800" dirty="0">
                <a:latin typeface="UGent Panno Text" panose="02000506040000040003" pitchFamily="2" charset="0"/>
              </a:rPr>
              <a:t>Global Health (ENG)</a:t>
            </a:r>
          </a:p>
          <a:p>
            <a:pPr>
              <a:lnSpc>
                <a:spcPct val="120000"/>
              </a:lnSpc>
              <a:defRPr/>
            </a:pPr>
            <a:endParaRPr lang="nl-BE" altLang="nl-BE" dirty="0"/>
          </a:p>
          <a:p>
            <a:pPr>
              <a:lnSpc>
                <a:spcPct val="120000"/>
              </a:lnSpc>
              <a:defRPr/>
            </a:pPr>
            <a:endParaRPr lang="nl-BE" altLang="nl-BE" dirty="0"/>
          </a:p>
          <a:p>
            <a:pPr>
              <a:lnSpc>
                <a:spcPct val="120000"/>
              </a:lnSpc>
              <a:defRPr/>
            </a:pPr>
            <a:endParaRPr lang="nl-B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B5364-FFE8-4C72-A3B3-13281ABB4464}"/>
              </a:ext>
            </a:extLst>
          </p:cNvPr>
          <p:cNvSpPr>
            <a:spLocks noGrp="1"/>
          </p:cNvSpPr>
          <p:nvPr>
            <p:ph type="title"/>
          </p:nvPr>
        </p:nvSpPr>
        <p:spPr/>
        <p:txBody>
          <a:bodyPr/>
          <a:lstStyle/>
          <a:p>
            <a:pPr defTabSz="1300368" eaLnBrk="1" fontAlgn="auto" hangingPunct="1">
              <a:spcAft>
                <a:spcPts val="0"/>
              </a:spcAft>
              <a:defRPr/>
            </a:pPr>
            <a:r>
              <a:rPr lang="nl-BE" sz="4800" u="none" dirty="0"/>
              <a:t>Welkom met vragen over onderwijs bij:</a:t>
            </a:r>
          </a:p>
        </p:txBody>
      </p:sp>
      <p:sp>
        <p:nvSpPr>
          <p:cNvPr id="55299" name="Tijdelijke aanduiding voor inhoud 2">
            <a:extLst>
              <a:ext uri="{FF2B5EF4-FFF2-40B4-BE49-F238E27FC236}">
                <a16:creationId xmlns:a16="http://schemas.microsoft.com/office/drawing/2014/main" id="{1DDAEC22-9266-2CC7-F893-B4C4D432D3BD}"/>
              </a:ext>
            </a:extLst>
          </p:cNvPr>
          <p:cNvSpPr>
            <a:spLocks noGrp="1"/>
          </p:cNvSpPr>
          <p:nvPr>
            <p:ph idx="1"/>
          </p:nvPr>
        </p:nvSpPr>
        <p:spPr>
          <a:xfrm>
            <a:off x="836613" y="1193800"/>
            <a:ext cx="15698787" cy="7075488"/>
          </a:xfrm>
        </p:spPr>
        <p:txBody>
          <a:bodyPr/>
          <a:lstStyle/>
          <a:p>
            <a:pPr eaLnBrk="1" hangingPunct="1"/>
            <a:r>
              <a:rPr lang="nl-BE" altLang="nl-BE"/>
              <a:t>Voorzitter / secretaris opleiding(scommissie) </a:t>
            </a:r>
          </a:p>
          <a:p>
            <a:pPr eaLnBrk="1" hangingPunct="1"/>
            <a:r>
              <a:rPr lang="nl-BE" altLang="nl-BE"/>
              <a:t>Curriculummanager opleiding(en)</a:t>
            </a:r>
          </a:p>
          <a:p>
            <a:pPr eaLnBrk="1" hangingPunct="1"/>
            <a:r>
              <a:rPr lang="nl-BE" altLang="nl-BE"/>
              <a:t>Onderwijsdirecteur </a:t>
            </a:r>
          </a:p>
          <a:p>
            <a:pPr eaLnBrk="1" hangingPunct="1"/>
            <a:r>
              <a:rPr lang="nl-BE" altLang="nl-BE"/>
              <a:t>Beleidsmedewerkers kwaliteitszorg en innovatie:</a:t>
            </a:r>
          </a:p>
          <a:p>
            <a:pPr lvl="2" eaLnBrk="1" hangingPunct="1"/>
            <a:r>
              <a:rPr lang="nl-NL" altLang="nl-BE"/>
              <a:t>Kwaliteitszorg / Onderwijscommunicatie: 			</a:t>
            </a:r>
            <a:r>
              <a:rPr lang="nl-NL" altLang="nl-BE" sz="4400">
                <a:solidFill>
                  <a:srgbClr val="FF0000"/>
                </a:solidFill>
              </a:rPr>
              <a:t>Florine De Keyser  								 09 332 13 84</a:t>
            </a:r>
          </a:p>
        </p:txBody>
      </p:sp>
      <p:sp>
        <p:nvSpPr>
          <p:cNvPr id="55300" name="Tijdelijke aanduiding voor dianummer 3">
            <a:extLst>
              <a:ext uri="{FF2B5EF4-FFF2-40B4-BE49-F238E27FC236}">
                <a16:creationId xmlns:a16="http://schemas.microsoft.com/office/drawing/2014/main" id="{C00F449E-2570-05A6-C994-33D2646902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5B38357-CE9B-6A43-987D-2E74B464C737}" type="slidenum">
              <a:rPr lang="nl-BE" altLang="nl-BE"/>
              <a:pPr/>
              <a:t>40</a:t>
            </a:fld>
            <a:endParaRPr lang="nl-BE" altLang="nl-BE"/>
          </a:p>
        </p:txBody>
      </p:sp>
      <p:pic>
        <p:nvPicPr>
          <p:cNvPr id="55301" name="Afbeelding 3">
            <a:extLst>
              <a:ext uri="{FF2B5EF4-FFF2-40B4-BE49-F238E27FC236}">
                <a16:creationId xmlns:a16="http://schemas.microsoft.com/office/drawing/2014/main" id="{7447AA40-1D1F-2B29-A9AC-16A45371A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5" y="5816600"/>
            <a:ext cx="313372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B5364-FFE8-4C72-A3B3-13281ABB4464}"/>
              </a:ext>
            </a:extLst>
          </p:cNvPr>
          <p:cNvSpPr>
            <a:spLocks noGrp="1"/>
          </p:cNvSpPr>
          <p:nvPr>
            <p:ph type="title"/>
          </p:nvPr>
        </p:nvSpPr>
        <p:spPr/>
        <p:txBody>
          <a:bodyPr/>
          <a:lstStyle/>
          <a:p>
            <a:pPr defTabSz="1300368" eaLnBrk="1" fontAlgn="auto" hangingPunct="1">
              <a:spcAft>
                <a:spcPts val="0"/>
              </a:spcAft>
              <a:defRPr/>
            </a:pPr>
            <a:r>
              <a:rPr lang="nl-BE" sz="4800" u="none" dirty="0"/>
              <a:t>Welkom met vragen over onderwijs bij:</a:t>
            </a:r>
          </a:p>
        </p:txBody>
      </p:sp>
      <p:sp>
        <p:nvSpPr>
          <p:cNvPr id="56323" name="Tijdelijke aanduiding voor inhoud 2">
            <a:extLst>
              <a:ext uri="{FF2B5EF4-FFF2-40B4-BE49-F238E27FC236}">
                <a16:creationId xmlns:a16="http://schemas.microsoft.com/office/drawing/2014/main" id="{ACA8184B-1F7E-F0E3-CD95-7783773C54F4}"/>
              </a:ext>
            </a:extLst>
          </p:cNvPr>
          <p:cNvSpPr>
            <a:spLocks noGrp="1"/>
          </p:cNvSpPr>
          <p:nvPr>
            <p:ph idx="1"/>
          </p:nvPr>
        </p:nvSpPr>
        <p:spPr>
          <a:xfrm>
            <a:off x="836613" y="1193800"/>
            <a:ext cx="15698787" cy="7075488"/>
          </a:xfrm>
        </p:spPr>
        <p:txBody>
          <a:bodyPr/>
          <a:lstStyle/>
          <a:p>
            <a:pPr eaLnBrk="1" hangingPunct="1"/>
            <a:r>
              <a:rPr lang="nl-BE" altLang="nl-BE"/>
              <a:t>Voorzitter / secretaris opleiding(scommissie) </a:t>
            </a:r>
          </a:p>
          <a:p>
            <a:pPr eaLnBrk="1" hangingPunct="1"/>
            <a:r>
              <a:rPr lang="nl-BE" altLang="nl-BE"/>
              <a:t>Curriculummanager opleiding(en)</a:t>
            </a:r>
          </a:p>
          <a:p>
            <a:pPr eaLnBrk="1" hangingPunct="1"/>
            <a:r>
              <a:rPr lang="nl-BE" altLang="nl-BE"/>
              <a:t>Onderwijsdirecteur </a:t>
            </a:r>
          </a:p>
          <a:p>
            <a:pPr eaLnBrk="1" hangingPunct="1"/>
            <a:r>
              <a:rPr lang="nl-BE" altLang="nl-BE"/>
              <a:t>Beleidsmedewerkers kwaliteitszorg en innovatie:</a:t>
            </a:r>
          </a:p>
          <a:p>
            <a:pPr lvl="2" eaLnBrk="1" hangingPunct="1"/>
            <a:r>
              <a:rPr lang="nl-NL" altLang="nl-BE"/>
              <a:t>Kwaliteitszorg: </a:t>
            </a:r>
            <a:r>
              <a:rPr lang="nl-NL" altLang="nl-BE" sz="4400">
                <a:solidFill>
                  <a:srgbClr val="FF0000"/>
                </a:solidFill>
              </a:rPr>
              <a:t>Jolien Herman  -  09 332 32 63</a:t>
            </a:r>
          </a:p>
        </p:txBody>
      </p:sp>
      <p:sp>
        <p:nvSpPr>
          <p:cNvPr id="56324" name="Tijdelijke aanduiding voor dianummer 3">
            <a:extLst>
              <a:ext uri="{FF2B5EF4-FFF2-40B4-BE49-F238E27FC236}">
                <a16:creationId xmlns:a16="http://schemas.microsoft.com/office/drawing/2014/main" id="{FCDF6D83-46F1-B09A-52F1-3A91930DD6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EB2729-BC64-A043-AA0F-0A7B6AB177D2}" type="slidenum">
              <a:rPr lang="nl-BE" altLang="nl-BE"/>
              <a:pPr/>
              <a:t>41</a:t>
            </a:fld>
            <a:endParaRPr lang="nl-BE" altLang="nl-BE"/>
          </a:p>
        </p:txBody>
      </p:sp>
      <p:pic>
        <p:nvPicPr>
          <p:cNvPr id="56325" name="Afbeelding 2">
            <a:extLst>
              <a:ext uri="{FF2B5EF4-FFF2-40B4-BE49-F238E27FC236}">
                <a16:creationId xmlns:a16="http://schemas.microsoft.com/office/drawing/2014/main" id="{7E552A54-AFD0-E37C-A00B-95C1A297B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563" y="5586413"/>
            <a:ext cx="313372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9D290-8A54-4EB0-89AB-1996F393E6F2}"/>
              </a:ext>
            </a:extLst>
          </p:cNvPr>
          <p:cNvSpPr>
            <a:spLocks noGrp="1"/>
          </p:cNvSpPr>
          <p:nvPr>
            <p:ph type="title"/>
          </p:nvPr>
        </p:nvSpPr>
        <p:spPr/>
        <p:txBody>
          <a:bodyPr/>
          <a:lstStyle/>
          <a:p>
            <a:pPr defTabSz="1300368" eaLnBrk="1" fontAlgn="auto" hangingPunct="1">
              <a:spcAft>
                <a:spcPts val="0"/>
              </a:spcAft>
              <a:defRPr/>
            </a:pPr>
            <a:r>
              <a:rPr lang="nl-BE" sz="4800" u="none" dirty="0"/>
              <a:t>Welkom met vragen over onderwijs bij:</a:t>
            </a:r>
          </a:p>
        </p:txBody>
      </p:sp>
      <p:sp>
        <p:nvSpPr>
          <p:cNvPr id="58371" name="Tijdelijke aanduiding voor inhoud 2">
            <a:extLst>
              <a:ext uri="{FF2B5EF4-FFF2-40B4-BE49-F238E27FC236}">
                <a16:creationId xmlns:a16="http://schemas.microsoft.com/office/drawing/2014/main" id="{9AC6CFC3-99F6-CB7B-3F0B-D86F09D24141}"/>
              </a:ext>
            </a:extLst>
          </p:cNvPr>
          <p:cNvSpPr>
            <a:spLocks noGrp="1"/>
          </p:cNvSpPr>
          <p:nvPr>
            <p:ph idx="1"/>
          </p:nvPr>
        </p:nvSpPr>
        <p:spPr>
          <a:xfrm>
            <a:off x="836613" y="1193800"/>
            <a:ext cx="15698787" cy="7075488"/>
          </a:xfrm>
        </p:spPr>
        <p:txBody>
          <a:bodyPr/>
          <a:lstStyle/>
          <a:p>
            <a:pPr eaLnBrk="1" hangingPunct="1"/>
            <a:r>
              <a:rPr lang="nl-BE" altLang="nl-BE"/>
              <a:t>Voorzitter / secretaris opleiding(scommissie) </a:t>
            </a:r>
          </a:p>
          <a:p>
            <a:pPr eaLnBrk="1" hangingPunct="1"/>
            <a:r>
              <a:rPr lang="nl-BE" altLang="nl-BE"/>
              <a:t>Curriculummanager opleiding(en)</a:t>
            </a:r>
          </a:p>
          <a:p>
            <a:pPr eaLnBrk="1" hangingPunct="1"/>
            <a:r>
              <a:rPr lang="nl-BE" altLang="nl-BE"/>
              <a:t>Onderwijsdirecteur </a:t>
            </a:r>
          </a:p>
          <a:p>
            <a:pPr eaLnBrk="1" hangingPunct="1"/>
            <a:r>
              <a:rPr lang="nl-BE" altLang="nl-BE"/>
              <a:t>Beleidsmedewerkers kwaliteitszorg en innovatie:</a:t>
            </a:r>
          </a:p>
          <a:p>
            <a:pPr lvl="2" eaLnBrk="1" hangingPunct="1"/>
            <a:r>
              <a:rPr lang="nl-NL" altLang="nl-BE"/>
              <a:t>Onderwijsinnovatie/contactpersoon UFORA: 		</a:t>
            </a:r>
            <a:r>
              <a:rPr lang="nl-NL" altLang="nl-BE" sz="4400">
                <a:solidFill>
                  <a:srgbClr val="FF0000"/>
                </a:solidFill>
              </a:rPr>
              <a:t>Wies Allemeersch								09 332 33 15</a:t>
            </a:r>
            <a:endParaRPr lang="nl-BE" altLang="nl-BE" sz="4400">
              <a:solidFill>
                <a:srgbClr val="FF0000"/>
              </a:solidFill>
            </a:endParaRPr>
          </a:p>
          <a:p>
            <a:pPr eaLnBrk="1" hangingPunct="1"/>
            <a:endParaRPr lang="nl-BE" altLang="nl-BE"/>
          </a:p>
        </p:txBody>
      </p:sp>
      <p:sp>
        <p:nvSpPr>
          <p:cNvPr id="58372" name="Tijdelijke aanduiding voor dianummer 3">
            <a:extLst>
              <a:ext uri="{FF2B5EF4-FFF2-40B4-BE49-F238E27FC236}">
                <a16:creationId xmlns:a16="http://schemas.microsoft.com/office/drawing/2014/main" id="{F86E249E-E90C-6098-B03A-8E6EB2BE71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CE160D-6220-EA4F-A04E-6D2BCEE362B2}" type="slidenum">
              <a:rPr lang="nl-BE" altLang="nl-BE"/>
              <a:pPr/>
              <a:t>42</a:t>
            </a:fld>
            <a:endParaRPr lang="nl-BE" altLang="nl-BE"/>
          </a:p>
        </p:txBody>
      </p:sp>
      <p:pic>
        <p:nvPicPr>
          <p:cNvPr id="58373" name="Afbeelding 5">
            <a:extLst>
              <a:ext uri="{FF2B5EF4-FFF2-40B4-BE49-F238E27FC236}">
                <a16:creationId xmlns:a16="http://schemas.microsoft.com/office/drawing/2014/main" id="{2D344704-C835-8376-FEAD-1C4F1C7B6F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4913" y="5670550"/>
            <a:ext cx="262572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9D290-8A54-4EB0-89AB-1996F393E6F2}"/>
              </a:ext>
            </a:extLst>
          </p:cNvPr>
          <p:cNvSpPr>
            <a:spLocks noGrp="1"/>
          </p:cNvSpPr>
          <p:nvPr>
            <p:ph type="title"/>
          </p:nvPr>
        </p:nvSpPr>
        <p:spPr/>
        <p:txBody>
          <a:bodyPr/>
          <a:lstStyle/>
          <a:p>
            <a:pPr defTabSz="1300368" eaLnBrk="1" fontAlgn="auto" hangingPunct="1">
              <a:spcAft>
                <a:spcPts val="0"/>
              </a:spcAft>
              <a:defRPr/>
            </a:pPr>
            <a:r>
              <a:rPr lang="nl-BE" sz="4800" u="none" dirty="0"/>
              <a:t>Welkom met vragen over onderwijs bij:</a:t>
            </a:r>
          </a:p>
        </p:txBody>
      </p:sp>
      <p:sp>
        <p:nvSpPr>
          <p:cNvPr id="59395" name="Tijdelijke aanduiding voor inhoud 2">
            <a:extLst>
              <a:ext uri="{FF2B5EF4-FFF2-40B4-BE49-F238E27FC236}">
                <a16:creationId xmlns:a16="http://schemas.microsoft.com/office/drawing/2014/main" id="{515FD7D9-BF1B-3E48-2BD5-C284081F7D29}"/>
              </a:ext>
            </a:extLst>
          </p:cNvPr>
          <p:cNvSpPr>
            <a:spLocks noGrp="1"/>
          </p:cNvSpPr>
          <p:nvPr>
            <p:ph idx="1"/>
          </p:nvPr>
        </p:nvSpPr>
        <p:spPr>
          <a:xfrm>
            <a:off x="836613" y="1193800"/>
            <a:ext cx="15698787" cy="7075488"/>
          </a:xfrm>
        </p:spPr>
        <p:txBody>
          <a:bodyPr/>
          <a:lstStyle/>
          <a:p>
            <a:pPr eaLnBrk="1" hangingPunct="1"/>
            <a:r>
              <a:rPr lang="nl-BE" altLang="nl-BE"/>
              <a:t>Voorzitter / secretaris opleiding(scommissie) </a:t>
            </a:r>
          </a:p>
          <a:p>
            <a:pPr eaLnBrk="1" hangingPunct="1"/>
            <a:r>
              <a:rPr lang="nl-BE" altLang="nl-BE"/>
              <a:t>Curriculummanager opleiding(en)</a:t>
            </a:r>
          </a:p>
          <a:p>
            <a:pPr eaLnBrk="1" hangingPunct="1"/>
            <a:r>
              <a:rPr lang="nl-BE" altLang="nl-BE"/>
              <a:t>Onderwijsdirecteur </a:t>
            </a:r>
          </a:p>
          <a:p>
            <a:pPr eaLnBrk="1" hangingPunct="1"/>
            <a:r>
              <a:rPr lang="nl-BE" altLang="nl-BE"/>
              <a:t>Beleidsmedewerkers kwaliteitszorg en innovatie:</a:t>
            </a:r>
          </a:p>
          <a:p>
            <a:pPr lvl="2" eaLnBrk="1" hangingPunct="1"/>
            <a:r>
              <a:rPr lang="nl-NL" altLang="nl-BE"/>
              <a:t>Facultaire onderwijsontwikkelaar:								 </a:t>
            </a:r>
            <a:r>
              <a:rPr lang="nl-NL" altLang="nl-BE" sz="4400">
                <a:solidFill>
                  <a:srgbClr val="FF0000"/>
                </a:solidFill>
              </a:rPr>
              <a:t>Valery Labarque								  09 332 52 38</a:t>
            </a:r>
            <a:endParaRPr lang="nl-BE" altLang="nl-BE" sz="4400">
              <a:solidFill>
                <a:srgbClr val="FF0000"/>
              </a:solidFill>
            </a:endParaRPr>
          </a:p>
          <a:p>
            <a:pPr eaLnBrk="1" hangingPunct="1"/>
            <a:endParaRPr lang="nl-BE" altLang="nl-BE"/>
          </a:p>
        </p:txBody>
      </p:sp>
      <p:sp>
        <p:nvSpPr>
          <p:cNvPr id="59396" name="Tijdelijke aanduiding voor dianummer 3">
            <a:extLst>
              <a:ext uri="{FF2B5EF4-FFF2-40B4-BE49-F238E27FC236}">
                <a16:creationId xmlns:a16="http://schemas.microsoft.com/office/drawing/2014/main" id="{F3BFC4CC-6CDA-3310-5B38-0BCC9E4FAA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9332C6-F259-5D4C-AE04-8DBF8E145F8A}" type="slidenum">
              <a:rPr lang="nl-BE" altLang="nl-BE"/>
              <a:pPr/>
              <a:t>43</a:t>
            </a:fld>
            <a:endParaRPr lang="nl-BE" altLang="nl-BE"/>
          </a:p>
        </p:txBody>
      </p:sp>
      <p:pic>
        <p:nvPicPr>
          <p:cNvPr id="59397" name="Afbeelding 2">
            <a:extLst>
              <a:ext uri="{FF2B5EF4-FFF2-40B4-BE49-F238E27FC236}">
                <a16:creationId xmlns:a16="http://schemas.microsoft.com/office/drawing/2014/main" id="{8CCB91F0-201A-2DD7-0A3B-7D6BC0BDD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5651500"/>
            <a:ext cx="25590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F1291-817B-4FD6-B1F1-7EE755E18778}"/>
              </a:ext>
            </a:extLst>
          </p:cNvPr>
          <p:cNvSpPr>
            <a:spLocks noGrp="1"/>
          </p:cNvSpPr>
          <p:nvPr>
            <p:ph type="title"/>
          </p:nvPr>
        </p:nvSpPr>
        <p:spPr/>
        <p:txBody>
          <a:bodyPr/>
          <a:lstStyle/>
          <a:p>
            <a:pPr defTabSz="1300368" eaLnBrk="1" fontAlgn="auto" hangingPunct="1">
              <a:spcAft>
                <a:spcPts val="0"/>
              </a:spcAft>
              <a:defRPr/>
            </a:pPr>
            <a:r>
              <a:rPr lang="nl-BE" u="none" dirty="0"/>
              <a:t>Nog nuttige informatie</a:t>
            </a:r>
          </a:p>
        </p:txBody>
      </p:sp>
      <p:sp>
        <p:nvSpPr>
          <p:cNvPr id="60419" name="Tijdelijke aanduiding voor inhoud 2">
            <a:extLst>
              <a:ext uri="{FF2B5EF4-FFF2-40B4-BE49-F238E27FC236}">
                <a16:creationId xmlns:a16="http://schemas.microsoft.com/office/drawing/2014/main" id="{2AE481E2-9E5A-D5A5-1886-FFED8016362E}"/>
              </a:ext>
            </a:extLst>
          </p:cNvPr>
          <p:cNvSpPr>
            <a:spLocks noGrp="1"/>
          </p:cNvSpPr>
          <p:nvPr>
            <p:ph idx="1"/>
          </p:nvPr>
        </p:nvSpPr>
        <p:spPr>
          <a:xfrm>
            <a:off x="836613" y="1193800"/>
            <a:ext cx="15698787" cy="6696075"/>
          </a:xfrm>
        </p:spPr>
        <p:txBody>
          <a:bodyPr/>
          <a:lstStyle/>
          <a:p>
            <a:pPr eaLnBrk="1" hangingPunct="1"/>
            <a:endParaRPr lang="nl-BE" altLang="nl-BE" sz="4200"/>
          </a:p>
          <a:p>
            <a:pPr eaLnBrk="1" hangingPunct="1"/>
            <a:r>
              <a:rPr lang="nl-BE" altLang="nl-BE" sz="4200"/>
              <a:t>Onderwijstips: </a:t>
            </a:r>
            <a:r>
              <a:rPr lang="nl-BE" altLang="nl-BE" sz="4200" u="sng">
                <a:hlinkClick r:id="rId2"/>
              </a:rPr>
              <a:t>www.onderwijstips.ugent.be</a:t>
            </a:r>
            <a:endParaRPr lang="nl-BE" altLang="nl-BE" sz="4200"/>
          </a:p>
          <a:p>
            <a:pPr eaLnBrk="1" hangingPunct="1"/>
            <a:r>
              <a:rPr lang="nl-BE" altLang="nl-BE" sz="4200"/>
              <a:t>Onderwijs- en examenreglement UGent: </a:t>
            </a:r>
            <a:r>
              <a:rPr lang="nl-BE" altLang="nl-BE" sz="4200" u="sng">
                <a:hlinkClick r:id="rId3"/>
              </a:rPr>
              <a:t>https://www.ugent.be/student/nl/studeren/regelgeving</a:t>
            </a:r>
            <a:r>
              <a:rPr lang="nl-BE" altLang="nl-BE" sz="4200" u="sng"/>
              <a:t> </a:t>
            </a:r>
          </a:p>
          <a:p>
            <a:pPr eaLnBrk="1" hangingPunct="1"/>
            <a:r>
              <a:rPr lang="nl-BE" altLang="nl-BE" sz="4200"/>
              <a:t>Facultair onderwijs- en examenreglement: </a:t>
            </a:r>
            <a:r>
              <a:rPr lang="nl-BE" altLang="nl-BE" sz="4200" u="sng">
                <a:hlinkClick r:id="rId4"/>
              </a:rPr>
              <a:t>https://www.ugent.be/ge/nl/voor-studenten/reglementen</a:t>
            </a:r>
            <a:r>
              <a:rPr lang="nl-BE" altLang="nl-BE" sz="4200" u="sng"/>
              <a:t> </a:t>
            </a:r>
          </a:p>
          <a:p>
            <a:pPr eaLnBrk="1" hangingPunct="1"/>
            <a:r>
              <a:rPr lang="nl-BE" altLang="nl-BE" sz="4200"/>
              <a:t>Facultaire website GE: </a:t>
            </a:r>
            <a:r>
              <a:rPr lang="nl-BE" altLang="nl-BE" sz="4200" u="sng">
                <a:hlinkClick r:id="rId5"/>
              </a:rPr>
              <a:t>http://www.ugent.be/ge</a:t>
            </a:r>
            <a:r>
              <a:rPr lang="nl-BE" altLang="nl-BE" sz="4200" u="sng"/>
              <a:t>  </a:t>
            </a:r>
          </a:p>
          <a:p>
            <a:pPr eaLnBrk="1" hangingPunct="1"/>
            <a:endParaRPr lang="nl-BE" altLang="nl-BE" sz="4200" u="sng"/>
          </a:p>
          <a:p>
            <a:pPr eaLnBrk="1" hangingPunct="1"/>
            <a:endParaRPr lang="nl-BE" altLang="nl-BE" sz="4200" u="sng"/>
          </a:p>
          <a:p>
            <a:pPr eaLnBrk="1" hangingPunct="1"/>
            <a:endParaRPr lang="nl-BE" altLang="nl-BE"/>
          </a:p>
        </p:txBody>
      </p:sp>
      <p:sp>
        <p:nvSpPr>
          <p:cNvPr id="60420" name="Tijdelijke aanduiding voor dianummer 3">
            <a:extLst>
              <a:ext uri="{FF2B5EF4-FFF2-40B4-BE49-F238E27FC236}">
                <a16:creationId xmlns:a16="http://schemas.microsoft.com/office/drawing/2014/main" id="{499DAC8E-794C-050F-F285-8B63BBC035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82998C-E82A-4A47-A6F4-5CBDFB1E068E}" type="slidenum">
              <a:rPr lang="nl-BE" altLang="nl-BE"/>
              <a:pPr/>
              <a:t>44</a:t>
            </a:fld>
            <a:endParaRPr lang="nl-BE" altLang="nl-B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B098D-F8F8-4E5D-845A-C3E49B1B757E}"/>
              </a:ext>
            </a:extLst>
          </p:cNvPr>
          <p:cNvSpPr>
            <a:spLocks noGrp="1"/>
          </p:cNvSpPr>
          <p:nvPr>
            <p:ph type="title"/>
          </p:nvPr>
        </p:nvSpPr>
        <p:spPr/>
        <p:txBody>
          <a:bodyPr/>
          <a:lstStyle/>
          <a:p>
            <a:pPr defTabSz="1300368" eaLnBrk="1" fontAlgn="auto" hangingPunct="1">
              <a:spcAft>
                <a:spcPts val="0"/>
              </a:spcAft>
              <a:defRPr/>
            </a:pPr>
            <a:endParaRPr lang="nl-BE"/>
          </a:p>
        </p:txBody>
      </p:sp>
      <p:sp>
        <p:nvSpPr>
          <p:cNvPr id="61443" name="Tijdelijke aanduiding voor dianummer 3">
            <a:extLst>
              <a:ext uri="{FF2B5EF4-FFF2-40B4-BE49-F238E27FC236}">
                <a16:creationId xmlns:a16="http://schemas.microsoft.com/office/drawing/2014/main" id="{0CF59A44-A416-2D6B-B67B-03695DCAB9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8A39F3-A59D-DC4D-A853-28E1AB3B86EF}" type="slidenum">
              <a:rPr lang="nl-BE" altLang="nl-BE"/>
              <a:pPr/>
              <a:t>45</a:t>
            </a:fld>
            <a:endParaRPr lang="nl-BE" altLang="nl-BE"/>
          </a:p>
        </p:txBody>
      </p:sp>
      <p:sp>
        <p:nvSpPr>
          <p:cNvPr id="4" name="Tijdelijke aanduiding voor inhoud 3">
            <a:extLst>
              <a:ext uri="{FF2B5EF4-FFF2-40B4-BE49-F238E27FC236}">
                <a16:creationId xmlns:a16="http://schemas.microsoft.com/office/drawing/2014/main" id="{422D94D8-5FD2-47A4-AC5F-6D577795E5E1}"/>
              </a:ext>
            </a:extLst>
          </p:cNvPr>
          <p:cNvSpPr>
            <a:spLocks noGrp="1"/>
          </p:cNvSpPr>
          <p:nvPr>
            <p:ph idx="1"/>
          </p:nvPr>
        </p:nvSpPr>
        <p:spPr>
          <a:xfrm>
            <a:off x="836613" y="1193800"/>
            <a:ext cx="15698787" cy="6696075"/>
          </a:xfrm>
        </p:spPr>
        <p:txBody>
          <a:bodyPr/>
          <a:lstStyle/>
          <a:p>
            <a:pPr>
              <a:defRPr/>
            </a:pPr>
            <a:endParaRPr lang="nl-BE" dirty="0"/>
          </a:p>
          <a:p>
            <a:pPr>
              <a:defRPr/>
            </a:pPr>
            <a:endParaRPr lang="nl-BE" dirty="0"/>
          </a:p>
          <a:p>
            <a:pPr marL="85725" indent="0" algn="ctr">
              <a:buFont typeface="Arial" panose="020B0604020202020204" pitchFamily="34" charset="0"/>
              <a:buNone/>
              <a:defRPr/>
            </a:pPr>
            <a:r>
              <a:rPr lang="nl-BE" sz="12000" dirty="0"/>
              <a:t>Veel succes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11793B6-3864-495A-B88C-874057C8BB18}"/>
              </a:ext>
            </a:extLst>
          </p:cNvPr>
          <p:cNvSpPr>
            <a:spLocks noGrp="1"/>
          </p:cNvSpPr>
          <p:nvPr>
            <p:ph type="title"/>
          </p:nvPr>
        </p:nvSpPr>
        <p:spPr/>
        <p:txBody>
          <a:bodyPr/>
          <a:lstStyle/>
          <a:p>
            <a:pPr defTabSz="1300368" eaLnBrk="1" fontAlgn="auto" hangingPunct="1">
              <a:spcAft>
                <a:spcPts val="0"/>
              </a:spcAft>
              <a:defRPr/>
            </a:pPr>
            <a:r>
              <a:rPr lang="nl-BE" u="none" dirty="0">
                <a:latin typeface="UGent Panno Text" panose="02000506040000040003" pitchFamily="2" charset="0"/>
              </a:rPr>
              <a:t>Organogram</a:t>
            </a:r>
          </a:p>
        </p:txBody>
      </p:sp>
      <p:sp>
        <p:nvSpPr>
          <p:cNvPr id="13315" name="Tijdelijke aanduiding voor dianummer 3">
            <a:extLst>
              <a:ext uri="{FF2B5EF4-FFF2-40B4-BE49-F238E27FC236}">
                <a16:creationId xmlns:a16="http://schemas.microsoft.com/office/drawing/2014/main" id="{B4481EE5-3BDB-05EA-5E19-5D928549D7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C12369-F29F-8740-A6BC-E5ABBDD90800}" type="slidenum">
              <a:rPr lang="nl-BE" altLang="nl-BE"/>
              <a:pPr/>
              <a:t>5</a:t>
            </a:fld>
            <a:endParaRPr lang="nl-BE" altLang="nl-BE"/>
          </a:p>
        </p:txBody>
      </p:sp>
      <p:sp>
        <p:nvSpPr>
          <p:cNvPr id="10" name="Rechthoek 9">
            <a:extLst>
              <a:ext uri="{FF2B5EF4-FFF2-40B4-BE49-F238E27FC236}">
                <a16:creationId xmlns:a16="http://schemas.microsoft.com/office/drawing/2014/main" id="{1646815E-1912-4E49-8C96-25828C9C4498}"/>
              </a:ext>
            </a:extLst>
          </p:cNvPr>
          <p:cNvSpPr/>
          <p:nvPr/>
        </p:nvSpPr>
        <p:spPr>
          <a:xfrm>
            <a:off x="11366500" y="1647825"/>
            <a:ext cx="1771650" cy="73215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nl-BE"/>
          </a:p>
        </p:txBody>
      </p:sp>
      <p:sp>
        <p:nvSpPr>
          <p:cNvPr id="11" name="Rechthoek 10">
            <a:extLst>
              <a:ext uri="{FF2B5EF4-FFF2-40B4-BE49-F238E27FC236}">
                <a16:creationId xmlns:a16="http://schemas.microsoft.com/office/drawing/2014/main" id="{7C808A35-EA77-44A3-9F29-D382D6EFE767}"/>
              </a:ext>
            </a:extLst>
          </p:cNvPr>
          <p:cNvSpPr/>
          <p:nvPr/>
        </p:nvSpPr>
        <p:spPr>
          <a:xfrm>
            <a:off x="11722100" y="784225"/>
            <a:ext cx="2878138" cy="84645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nl-BE"/>
          </a:p>
        </p:txBody>
      </p:sp>
      <p:pic>
        <p:nvPicPr>
          <p:cNvPr id="13318" name="Afbeelding 1">
            <a:extLst>
              <a:ext uri="{FF2B5EF4-FFF2-40B4-BE49-F238E27FC236}">
                <a16:creationId xmlns:a16="http://schemas.microsoft.com/office/drawing/2014/main" id="{89A16A35-267C-913F-70A1-C9D70F1A6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1131888"/>
            <a:ext cx="14060488" cy="737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A318D7-D091-4DAE-8F8A-EE6546D8AC63}"/>
              </a:ext>
            </a:extLst>
          </p:cNvPr>
          <p:cNvSpPr>
            <a:spLocks noGrp="1"/>
          </p:cNvSpPr>
          <p:nvPr>
            <p:ph type="title"/>
          </p:nvPr>
        </p:nvSpPr>
        <p:spPr/>
        <p:txBody>
          <a:bodyPr/>
          <a:lstStyle/>
          <a:p>
            <a:pPr defTabSz="1300368" eaLnBrk="1" fontAlgn="auto" hangingPunct="1">
              <a:spcAft>
                <a:spcPts val="0"/>
              </a:spcAft>
              <a:defRPr/>
            </a:pPr>
            <a:br>
              <a:rPr lang="nl-BE" dirty="0"/>
            </a:br>
            <a:r>
              <a:rPr lang="nl-BE" u="none" dirty="0"/>
              <a:t>De opleidingscommissies</a:t>
            </a:r>
          </a:p>
        </p:txBody>
      </p:sp>
      <p:sp>
        <p:nvSpPr>
          <p:cNvPr id="15363" name="Tijdelijke aanduiding voor dianummer 3">
            <a:extLst>
              <a:ext uri="{FF2B5EF4-FFF2-40B4-BE49-F238E27FC236}">
                <a16:creationId xmlns:a16="http://schemas.microsoft.com/office/drawing/2014/main" id="{E3CAA3D8-6FE5-0F7A-88BE-EBECCA5D79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DC9D1-5D6C-504A-805E-31E8DB9C28EE}" type="slidenum">
              <a:rPr lang="nl-BE" altLang="nl-BE"/>
              <a:pPr/>
              <a:t>6</a:t>
            </a:fld>
            <a:endParaRPr lang="nl-BE" altLang="nl-BE"/>
          </a:p>
        </p:txBody>
      </p:sp>
      <p:sp>
        <p:nvSpPr>
          <p:cNvPr id="14340" name="Tijdelijke aanduiding voor inhoud 1">
            <a:extLst>
              <a:ext uri="{FF2B5EF4-FFF2-40B4-BE49-F238E27FC236}">
                <a16:creationId xmlns:a16="http://schemas.microsoft.com/office/drawing/2014/main" id="{E5EE5318-A5F0-4688-AA1F-F62CE8FCF208}"/>
              </a:ext>
            </a:extLst>
          </p:cNvPr>
          <p:cNvSpPr>
            <a:spLocks noGrp="1"/>
          </p:cNvSpPr>
          <p:nvPr>
            <p:ph idx="1"/>
          </p:nvPr>
        </p:nvSpPr>
        <p:spPr>
          <a:xfrm>
            <a:off x="836613" y="1193800"/>
            <a:ext cx="15698787" cy="6696075"/>
          </a:xfrm>
        </p:spPr>
        <p:txBody>
          <a:bodyPr/>
          <a:lstStyle/>
          <a:p>
            <a:pPr>
              <a:defRPr/>
            </a:pPr>
            <a:r>
              <a:rPr lang="nl-BE" altLang="nl-BE" sz="3600" dirty="0"/>
              <a:t>Art. 35 OER: </a:t>
            </a:r>
          </a:p>
          <a:p>
            <a:pPr>
              <a:defRPr/>
            </a:pPr>
            <a:endParaRPr lang="nl-BE" altLang="nl-BE" sz="3600" dirty="0"/>
          </a:p>
          <a:p>
            <a:pPr marL="85725" indent="0">
              <a:buFont typeface="Arial" panose="020B0604020202020204" pitchFamily="34" charset="0"/>
              <a:buNone/>
              <a:defRPr/>
            </a:pPr>
            <a:r>
              <a:rPr lang="nl-BE" altLang="nl-BE" sz="3600" i="1" dirty="0"/>
              <a:t>“ (…) zijn permanente </a:t>
            </a:r>
            <a:r>
              <a:rPr lang="nl-BE" altLang="nl-BE" sz="3600" i="1" dirty="0">
                <a:solidFill>
                  <a:srgbClr val="FF0000"/>
                </a:solidFill>
              </a:rPr>
              <a:t>advies</a:t>
            </a:r>
            <a:r>
              <a:rPr lang="nl-BE" altLang="nl-BE" sz="3600" i="1" dirty="0"/>
              <a:t>organen van de faculteiten met betrekking tot het algemeen beleid en de organisatie van het </a:t>
            </a:r>
            <a:r>
              <a:rPr lang="nl-BE" altLang="nl-BE" sz="3600" i="1" dirty="0">
                <a:solidFill>
                  <a:srgbClr val="FF0000"/>
                </a:solidFill>
              </a:rPr>
              <a:t>onderwijs</a:t>
            </a:r>
            <a:r>
              <a:rPr lang="nl-BE" altLang="nl-BE" sz="3600" i="1" dirty="0"/>
              <a:t> van de </a:t>
            </a:r>
            <a:r>
              <a:rPr lang="nl-BE" altLang="nl-BE" sz="3600" i="1" dirty="0">
                <a:solidFill>
                  <a:srgbClr val="FF0000"/>
                </a:solidFill>
              </a:rPr>
              <a:t>betrokken opleiding(en</a:t>
            </a:r>
            <a:r>
              <a:rPr lang="nl-BE" altLang="nl-BE" sz="3600" i="1" dirty="0"/>
              <a:t>). Zijn staan in voor de doelstellingen, de vormgeving en de praktische uitwerking van de inhoud van het onderwijs, voor het verloop en de begeleiding van de onderwijsleerprocessen en dragen de verantwoordelijkheid ervan.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78A47F9-5CAE-40A8-BAEE-AAE141FA77D8}"/>
              </a:ext>
            </a:extLst>
          </p:cNvPr>
          <p:cNvSpPr>
            <a:spLocks noGrp="1"/>
          </p:cNvSpPr>
          <p:nvPr>
            <p:ph type="title"/>
          </p:nvPr>
        </p:nvSpPr>
        <p:spPr/>
        <p:txBody>
          <a:bodyPr/>
          <a:lstStyle/>
          <a:p>
            <a:pPr defTabSz="1300368" eaLnBrk="1" fontAlgn="auto" hangingPunct="1">
              <a:spcAft>
                <a:spcPts val="0"/>
              </a:spcAft>
              <a:defRPr/>
            </a:pPr>
            <a:br>
              <a:rPr lang="nl-BE" dirty="0"/>
            </a:br>
            <a:r>
              <a:rPr lang="nl-BE" u="none" dirty="0"/>
              <a:t>De opleidingscommissies</a:t>
            </a:r>
          </a:p>
        </p:txBody>
      </p:sp>
      <p:sp>
        <p:nvSpPr>
          <p:cNvPr id="17411" name="Tijdelijke aanduiding voor dianummer 3">
            <a:extLst>
              <a:ext uri="{FF2B5EF4-FFF2-40B4-BE49-F238E27FC236}">
                <a16:creationId xmlns:a16="http://schemas.microsoft.com/office/drawing/2014/main" id="{18649884-1C9E-F0B2-93C1-778D0207DA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C67CA61-0A8E-2F44-B87A-6D402F5580F5}" type="slidenum">
              <a:rPr lang="nl-BE" altLang="nl-BE"/>
              <a:pPr/>
              <a:t>7</a:t>
            </a:fld>
            <a:endParaRPr lang="nl-BE" altLang="nl-BE"/>
          </a:p>
        </p:txBody>
      </p:sp>
      <p:sp>
        <p:nvSpPr>
          <p:cNvPr id="17412" name="Tijdelijke aanduiding voor inhoud 1">
            <a:extLst>
              <a:ext uri="{FF2B5EF4-FFF2-40B4-BE49-F238E27FC236}">
                <a16:creationId xmlns:a16="http://schemas.microsoft.com/office/drawing/2014/main" id="{16C2E7C6-CEB8-4A69-D24B-7692103F86AA}"/>
              </a:ext>
            </a:extLst>
          </p:cNvPr>
          <p:cNvSpPr>
            <a:spLocks noGrp="1"/>
          </p:cNvSpPr>
          <p:nvPr>
            <p:ph idx="1"/>
          </p:nvPr>
        </p:nvSpPr>
        <p:spPr>
          <a:xfrm>
            <a:off x="836613" y="1193800"/>
            <a:ext cx="15698787" cy="6696075"/>
          </a:xfrm>
        </p:spPr>
        <p:txBody>
          <a:bodyPr/>
          <a:lstStyle/>
          <a:p>
            <a:endParaRPr lang="nl-BE" altLang="nl-BE" sz="3600"/>
          </a:p>
          <a:p>
            <a:r>
              <a:rPr lang="nl-BE" altLang="nl-BE" sz="3600"/>
              <a:t>Voorzitter</a:t>
            </a:r>
          </a:p>
          <a:p>
            <a:endParaRPr lang="nl-BE" altLang="nl-BE" sz="3600"/>
          </a:p>
          <a:p>
            <a:endParaRPr lang="nl-BE" altLang="nl-BE" sz="3600"/>
          </a:p>
          <a:p>
            <a:r>
              <a:rPr lang="nl-BE" altLang="nl-BE" sz="3600"/>
              <a:t>Secretaris</a:t>
            </a:r>
          </a:p>
          <a:p>
            <a:endParaRPr lang="nl-BE" altLang="nl-BE" sz="3600"/>
          </a:p>
          <a:p>
            <a:endParaRPr lang="nl-BE" altLang="nl-BE" sz="3600"/>
          </a:p>
          <a:p>
            <a:r>
              <a:rPr lang="nl-BE" altLang="nl-BE" sz="3600"/>
              <a:t>Curriculum manager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70B4A70-12F3-4C91-9D1B-8D07839185A5}"/>
              </a:ext>
            </a:extLst>
          </p:cNvPr>
          <p:cNvSpPr>
            <a:spLocks noGrp="1"/>
          </p:cNvSpPr>
          <p:nvPr>
            <p:ph type="title"/>
          </p:nvPr>
        </p:nvSpPr>
        <p:spPr/>
        <p:txBody>
          <a:bodyPr/>
          <a:lstStyle/>
          <a:p>
            <a:pPr defTabSz="1300368" eaLnBrk="1" fontAlgn="auto" hangingPunct="1">
              <a:spcAft>
                <a:spcPts val="0"/>
              </a:spcAft>
              <a:defRPr/>
            </a:pPr>
            <a:r>
              <a:rPr lang="nl-BE" u="none" dirty="0"/>
              <a:t>Opleiding(</a:t>
            </a:r>
            <a:r>
              <a:rPr lang="nl-BE" u="none" dirty="0" err="1"/>
              <a:t>scommissie</a:t>
            </a:r>
            <a:r>
              <a:rPr lang="nl-BE" u="none" dirty="0"/>
              <a:t>): ondersteuning</a:t>
            </a:r>
          </a:p>
        </p:txBody>
      </p:sp>
      <p:sp>
        <p:nvSpPr>
          <p:cNvPr id="5" name="Tijdelijke aanduiding voor inhoud 4">
            <a:extLst>
              <a:ext uri="{FF2B5EF4-FFF2-40B4-BE49-F238E27FC236}">
                <a16:creationId xmlns:a16="http://schemas.microsoft.com/office/drawing/2014/main" id="{EA92D98D-B866-4B4B-91B4-E519203F282A}"/>
              </a:ext>
            </a:extLst>
          </p:cNvPr>
          <p:cNvSpPr>
            <a:spLocks noGrp="1"/>
          </p:cNvSpPr>
          <p:nvPr>
            <p:ph idx="1"/>
          </p:nvPr>
        </p:nvSpPr>
        <p:spPr>
          <a:xfrm>
            <a:off x="836613" y="1193800"/>
            <a:ext cx="15698787" cy="6696075"/>
          </a:xfrm>
        </p:spPr>
        <p:txBody>
          <a:bodyPr rtlCol="0">
            <a:normAutofit/>
          </a:bodyPr>
          <a:lstStyle/>
          <a:p>
            <a:pPr marL="85725" indent="0" eaLnBrk="1" fontAlgn="auto" hangingPunct="1">
              <a:spcBef>
                <a:spcPts val="0"/>
              </a:spcBef>
              <a:spcAft>
                <a:spcPts val="0"/>
              </a:spcAft>
              <a:buFont typeface="Arial" panose="020B0604020202020204" pitchFamily="34" charset="0"/>
              <a:buNone/>
              <a:defRPr/>
            </a:pPr>
            <a:endParaRPr lang="nl-BE" dirty="0"/>
          </a:p>
          <a:p>
            <a:pPr eaLnBrk="1" fontAlgn="auto" hangingPunct="1">
              <a:spcBef>
                <a:spcPts val="0"/>
              </a:spcBef>
              <a:spcAft>
                <a:spcPts val="0"/>
              </a:spcAft>
              <a:defRPr/>
            </a:pPr>
            <a:endParaRPr lang="nl-BE" dirty="0"/>
          </a:p>
        </p:txBody>
      </p:sp>
      <p:sp>
        <p:nvSpPr>
          <p:cNvPr id="18436" name="Tijdelijke aanduiding voor dianummer 3">
            <a:extLst>
              <a:ext uri="{FF2B5EF4-FFF2-40B4-BE49-F238E27FC236}">
                <a16:creationId xmlns:a16="http://schemas.microsoft.com/office/drawing/2014/main" id="{F24AA72F-6591-6546-D95E-843EE567A8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7C8F734-5B93-F64C-8FEA-767B26BE894E}" type="slidenum">
              <a:rPr lang="nl-BE" altLang="nl-BE"/>
              <a:pPr/>
              <a:t>8</a:t>
            </a:fld>
            <a:endParaRPr lang="nl-BE" altLang="nl-BE"/>
          </a:p>
        </p:txBody>
      </p:sp>
      <p:pic>
        <p:nvPicPr>
          <p:cNvPr id="18437" name="Afbeelding 8">
            <a:extLst>
              <a:ext uri="{FF2B5EF4-FFF2-40B4-BE49-F238E27FC236}">
                <a16:creationId xmlns:a16="http://schemas.microsoft.com/office/drawing/2014/main" id="{559BF65C-51C7-795C-88C3-AD1506427E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3767138"/>
            <a:ext cx="530066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kstvak 9">
            <a:extLst>
              <a:ext uri="{FF2B5EF4-FFF2-40B4-BE49-F238E27FC236}">
                <a16:creationId xmlns:a16="http://schemas.microsoft.com/office/drawing/2014/main" id="{702902F9-EBF4-085F-3BC3-EF2E5947B98D}"/>
              </a:ext>
            </a:extLst>
          </p:cNvPr>
          <p:cNvSpPr txBox="1">
            <a:spLocks noChangeArrowheads="1"/>
          </p:cNvSpPr>
          <p:nvPr/>
        </p:nvSpPr>
        <p:spPr bwMode="auto">
          <a:xfrm>
            <a:off x="6091238" y="4541838"/>
            <a:ext cx="33496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defTabSz="1300163" eaLnBrk="0" fontAlgn="base" hangingPunct="0">
              <a:spcBef>
                <a:spcPct val="0"/>
              </a:spcBef>
              <a:spcAft>
                <a:spcPct val="0"/>
              </a:spcAft>
              <a:defRPr sz="2500">
                <a:solidFill>
                  <a:schemeClr val="tx1"/>
                </a:solidFill>
                <a:latin typeface="Arial" panose="020B0604020202020204" pitchFamily="34" charset="0"/>
              </a:defRPr>
            </a:lvl6pPr>
            <a:lvl7pPr marL="2971800" indent="-228600" defTabSz="1300163" eaLnBrk="0" fontAlgn="base" hangingPunct="0">
              <a:spcBef>
                <a:spcPct val="0"/>
              </a:spcBef>
              <a:spcAft>
                <a:spcPct val="0"/>
              </a:spcAft>
              <a:defRPr sz="2500">
                <a:solidFill>
                  <a:schemeClr val="tx1"/>
                </a:solidFill>
                <a:latin typeface="Arial" panose="020B0604020202020204" pitchFamily="34" charset="0"/>
              </a:defRPr>
            </a:lvl7pPr>
            <a:lvl8pPr marL="3429000" indent="-228600" defTabSz="1300163" eaLnBrk="0" fontAlgn="base" hangingPunct="0">
              <a:spcBef>
                <a:spcPct val="0"/>
              </a:spcBef>
              <a:spcAft>
                <a:spcPct val="0"/>
              </a:spcAft>
              <a:defRPr sz="2500">
                <a:solidFill>
                  <a:schemeClr val="tx1"/>
                </a:solidFill>
                <a:latin typeface="Arial" panose="020B0604020202020204" pitchFamily="34" charset="0"/>
              </a:defRPr>
            </a:lvl8pPr>
            <a:lvl9pPr marL="3886200" indent="-228600" defTabSz="1300163" eaLnBrk="0" fontAlgn="base" hangingPunct="0">
              <a:spcBef>
                <a:spcPct val="0"/>
              </a:spcBef>
              <a:spcAft>
                <a:spcPct val="0"/>
              </a:spcAft>
              <a:defRPr sz="2500">
                <a:solidFill>
                  <a:schemeClr val="tx1"/>
                </a:solidFill>
                <a:latin typeface="Arial" panose="020B0604020202020204" pitchFamily="34" charset="0"/>
              </a:defRPr>
            </a:lvl9pPr>
          </a:lstStyle>
          <a:p>
            <a:pPr eaLnBrk="1" hangingPunct="1">
              <a:lnSpc>
                <a:spcPct val="120000"/>
              </a:lnSpc>
            </a:pPr>
            <a:r>
              <a:rPr lang="nl-BE" altLang="nl-BE" sz="2800">
                <a:latin typeface="UGent Panno Text" panose="02000506040000040003" pitchFamily="2" charset="0"/>
              </a:rPr>
              <a:t>Opleidingscommissie</a:t>
            </a:r>
          </a:p>
        </p:txBody>
      </p:sp>
      <p:pic>
        <p:nvPicPr>
          <p:cNvPr id="18439" name="Afbeelding 12">
            <a:extLst>
              <a:ext uri="{FF2B5EF4-FFF2-40B4-BE49-F238E27FC236}">
                <a16:creationId xmlns:a16="http://schemas.microsoft.com/office/drawing/2014/main" id="{82FB372A-2A7B-327F-9758-65E61AC04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649538"/>
            <a:ext cx="530066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Afbeelding 13">
            <a:extLst>
              <a:ext uri="{FF2B5EF4-FFF2-40B4-BE49-F238E27FC236}">
                <a16:creationId xmlns:a16="http://schemas.microsoft.com/office/drawing/2014/main" id="{E89209FD-9B6F-C934-C157-E73ADC6CA0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8225" y="2649538"/>
            <a:ext cx="530066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Afbeelding 14">
            <a:extLst>
              <a:ext uri="{FF2B5EF4-FFF2-40B4-BE49-F238E27FC236}">
                <a16:creationId xmlns:a16="http://schemas.microsoft.com/office/drawing/2014/main" id="{046720C6-0162-57E8-A436-8E1C801989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4981575"/>
            <a:ext cx="530066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Afbeelding 15">
            <a:extLst>
              <a:ext uri="{FF2B5EF4-FFF2-40B4-BE49-F238E27FC236}">
                <a16:creationId xmlns:a16="http://schemas.microsoft.com/office/drawing/2014/main" id="{8C598DF0-35EA-62D8-F001-8429CA1E9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6825" y="4981575"/>
            <a:ext cx="530066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kstvak 11">
            <a:extLst>
              <a:ext uri="{FF2B5EF4-FFF2-40B4-BE49-F238E27FC236}">
                <a16:creationId xmlns:a16="http://schemas.microsoft.com/office/drawing/2014/main" id="{A7481397-D954-F423-E7D0-21077C3A0DA6}"/>
              </a:ext>
            </a:extLst>
          </p:cNvPr>
          <p:cNvSpPr txBox="1">
            <a:spLocks noChangeArrowheads="1"/>
          </p:cNvSpPr>
          <p:nvPr/>
        </p:nvSpPr>
        <p:spPr bwMode="auto">
          <a:xfrm>
            <a:off x="1614488" y="3362325"/>
            <a:ext cx="41687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defTabSz="1300163" eaLnBrk="0" fontAlgn="base" hangingPunct="0">
              <a:spcBef>
                <a:spcPct val="0"/>
              </a:spcBef>
              <a:spcAft>
                <a:spcPct val="0"/>
              </a:spcAft>
              <a:defRPr sz="2500">
                <a:solidFill>
                  <a:schemeClr val="tx1"/>
                </a:solidFill>
                <a:latin typeface="Arial" panose="020B0604020202020204" pitchFamily="34" charset="0"/>
              </a:defRPr>
            </a:lvl6pPr>
            <a:lvl7pPr marL="2971800" indent="-228600" defTabSz="1300163" eaLnBrk="0" fontAlgn="base" hangingPunct="0">
              <a:spcBef>
                <a:spcPct val="0"/>
              </a:spcBef>
              <a:spcAft>
                <a:spcPct val="0"/>
              </a:spcAft>
              <a:defRPr sz="2500">
                <a:solidFill>
                  <a:schemeClr val="tx1"/>
                </a:solidFill>
                <a:latin typeface="Arial" panose="020B0604020202020204" pitchFamily="34" charset="0"/>
              </a:defRPr>
            </a:lvl7pPr>
            <a:lvl8pPr marL="3429000" indent="-228600" defTabSz="1300163" eaLnBrk="0" fontAlgn="base" hangingPunct="0">
              <a:spcBef>
                <a:spcPct val="0"/>
              </a:spcBef>
              <a:spcAft>
                <a:spcPct val="0"/>
              </a:spcAft>
              <a:defRPr sz="2500">
                <a:solidFill>
                  <a:schemeClr val="tx1"/>
                </a:solidFill>
                <a:latin typeface="Arial" panose="020B0604020202020204" pitchFamily="34" charset="0"/>
              </a:defRPr>
            </a:lvl8pPr>
            <a:lvl9pPr marL="3886200" indent="-228600" defTabSz="1300163" eaLnBrk="0" fontAlgn="base" hangingPunct="0">
              <a:spcBef>
                <a:spcPct val="0"/>
              </a:spcBef>
              <a:spcAft>
                <a:spcPct val="0"/>
              </a:spcAft>
              <a:defRPr sz="2500">
                <a:solidFill>
                  <a:schemeClr val="tx1"/>
                </a:solidFill>
                <a:latin typeface="Arial" panose="020B0604020202020204" pitchFamily="34" charset="0"/>
              </a:defRPr>
            </a:lvl9pPr>
          </a:lstStyle>
          <a:p>
            <a:pPr eaLnBrk="1" hangingPunct="1">
              <a:lnSpc>
                <a:spcPct val="120000"/>
              </a:lnSpc>
            </a:pPr>
            <a:r>
              <a:rPr lang="nl-BE" altLang="nl-BE" sz="2800">
                <a:latin typeface="UGent Panno Text" panose="02000506040000040003" pitchFamily="2" charset="0"/>
              </a:rPr>
              <a:t>Cel Interne Kwaliteitszorg (C.I.K).</a:t>
            </a:r>
          </a:p>
        </p:txBody>
      </p:sp>
      <p:sp>
        <p:nvSpPr>
          <p:cNvPr id="18444" name="Tekstvak 16">
            <a:extLst>
              <a:ext uri="{FF2B5EF4-FFF2-40B4-BE49-F238E27FC236}">
                <a16:creationId xmlns:a16="http://schemas.microsoft.com/office/drawing/2014/main" id="{9EF263C1-D267-9827-BB52-6FD036C1134B}"/>
              </a:ext>
            </a:extLst>
          </p:cNvPr>
          <p:cNvSpPr txBox="1">
            <a:spLocks noChangeArrowheads="1"/>
          </p:cNvSpPr>
          <p:nvPr/>
        </p:nvSpPr>
        <p:spPr bwMode="auto">
          <a:xfrm>
            <a:off x="10306050" y="3413125"/>
            <a:ext cx="2133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defTabSz="1300163" eaLnBrk="0" fontAlgn="base" hangingPunct="0">
              <a:spcBef>
                <a:spcPct val="0"/>
              </a:spcBef>
              <a:spcAft>
                <a:spcPct val="0"/>
              </a:spcAft>
              <a:defRPr sz="2500">
                <a:solidFill>
                  <a:schemeClr val="tx1"/>
                </a:solidFill>
                <a:latin typeface="Arial" panose="020B0604020202020204" pitchFamily="34" charset="0"/>
              </a:defRPr>
            </a:lvl6pPr>
            <a:lvl7pPr marL="2971800" indent="-228600" defTabSz="1300163" eaLnBrk="0" fontAlgn="base" hangingPunct="0">
              <a:spcBef>
                <a:spcPct val="0"/>
              </a:spcBef>
              <a:spcAft>
                <a:spcPct val="0"/>
              </a:spcAft>
              <a:defRPr sz="2500">
                <a:solidFill>
                  <a:schemeClr val="tx1"/>
                </a:solidFill>
                <a:latin typeface="Arial" panose="020B0604020202020204" pitchFamily="34" charset="0"/>
              </a:defRPr>
            </a:lvl7pPr>
            <a:lvl8pPr marL="3429000" indent="-228600" defTabSz="1300163" eaLnBrk="0" fontAlgn="base" hangingPunct="0">
              <a:spcBef>
                <a:spcPct val="0"/>
              </a:spcBef>
              <a:spcAft>
                <a:spcPct val="0"/>
              </a:spcAft>
              <a:defRPr sz="2500">
                <a:solidFill>
                  <a:schemeClr val="tx1"/>
                </a:solidFill>
                <a:latin typeface="Arial" panose="020B0604020202020204" pitchFamily="34" charset="0"/>
              </a:defRPr>
            </a:lvl8pPr>
            <a:lvl9pPr marL="3886200" indent="-228600" defTabSz="1300163" eaLnBrk="0" fontAlgn="base" hangingPunct="0">
              <a:spcBef>
                <a:spcPct val="0"/>
              </a:spcBef>
              <a:spcAft>
                <a:spcPct val="0"/>
              </a:spcAft>
              <a:defRPr sz="2500">
                <a:solidFill>
                  <a:schemeClr val="tx1"/>
                </a:solidFill>
                <a:latin typeface="Arial" panose="020B0604020202020204" pitchFamily="34" charset="0"/>
              </a:defRPr>
            </a:lvl9pPr>
          </a:lstStyle>
          <a:p>
            <a:pPr eaLnBrk="1" hangingPunct="1">
              <a:lnSpc>
                <a:spcPct val="120000"/>
              </a:lnSpc>
            </a:pPr>
            <a:r>
              <a:rPr lang="nl-BE" altLang="nl-BE" sz="2800">
                <a:latin typeface="UGent Panno Text" panose="02000506040000040003" pitchFamily="2" charset="0"/>
              </a:rPr>
              <a:t>Toetscommissie</a:t>
            </a:r>
          </a:p>
        </p:txBody>
      </p:sp>
      <p:sp>
        <p:nvSpPr>
          <p:cNvPr id="18445" name="Tekstvak 17">
            <a:extLst>
              <a:ext uri="{FF2B5EF4-FFF2-40B4-BE49-F238E27FC236}">
                <a16:creationId xmlns:a16="http://schemas.microsoft.com/office/drawing/2014/main" id="{3ADD7A62-8CC3-4713-473D-39D3E3F57C83}"/>
              </a:ext>
            </a:extLst>
          </p:cNvPr>
          <p:cNvSpPr txBox="1">
            <a:spLocks noChangeArrowheads="1"/>
          </p:cNvSpPr>
          <p:nvPr/>
        </p:nvSpPr>
        <p:spPr bwMode="auto">
          <a:xfrm>
            <a:off x="2452688" y="5745163"/>
            <a:ext cx="24447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defTabSz="1300163" eaLnBrk="0" fontAlgn="base" hangingPunct="0">
              <a:spcBef>
                <a:spcPct val="0"/>
              </a:spcBef>
              <a:spcAft>
                <a:spcPct val="0"/>
              </a:spcAft>
              <a:defRPr sz="2500">
                <a:solidFill>
                  <a:schemeClr val="tx1"/>
                </a:solidFill>
                <a:latin typeface="Arial" panose="020B0604020202020204" pitchFamily="34" charset="0"/>
              </a:defRPr>
            </a:lvl6pPr>
            <a:lvl7pPr marL="2971800" indent="-228600" defTabSz="1300163" eaLnBrk="0" fontAlgn="base" hangingPunct="0">
              <a:spcBef>
                <a:spcPct val="0"/>
              </a:spcBef>
              <a:spcAft>
                <a:spcPct val="0"/>
              </a:spcAft>
              <a:defRPr sz="2500">
                <a:solidFill>
                  <a:schemeClr val="tx1"/>
                </a:solidFill>
                <a:latin typeface="Arial" panose="020B0604020202020204" pitchFamily="34" charset="0"/>
              </a:defRPr>
            </a:lvl7pPr>
            <a:lvl8pPr marL="3429000" indent="-228600" defTabSz="1300163" eaLnBrk="0" fontAlgn="base" hangingPunct="0">
              <a:spcBef>
                <a:spcPct val="0"/>
              </a:spcBef>
              <a:spcAft>
                <a:spcPct val="0"/>
              </a:spcAft>
              <a:defRPr sz="2500">
                <a:solidFill>
                  <a:schemeClr val="tx1"/>
                </a:solidFill>
                <a:latin typeface="Arial" panose="020B0604020202020204" pitchFamily="34" charset="0"/>
              </a:defRPr>
            </a:lvl8pPr>
            <a:lvl9pPr marL="3886200" indent="-228600" defTabSz="1300163" eaLnBrk="0" fontAlgn="base" hangingPunct="0">
              <a:spcBef>
                <a:spcPct val="0"/>
              </a:spcBef>
              <a:spcAft>
                <a:spcPct val="0"/>
              </a:spcAft>
              <a:defRPr sz="2500">
                <a:solidFill>
                  <a:schemeClr val="tx1"/>
                </a:solidFill>
                <a:latin typeface="Arial" panose="020B0604020202020204" pitchFamily="34" charset="0"/>
              </a:defRPr>
            </a:lvl9pPr>
          </a:lstStyle>
          <a:p>
            <a:pPr eaLnBrk="1" hangingPunct="1">
              <a:lnSpc>
                <a:spcPct val="120000"/>
              </a:lnSpc>
            </a:pPr>
            <a:r>
              <a:rPr lang="nl-BE" altLang="nl-BE" sz="2800">
                <a:latin typeface="UGent Panno Text" panose="02000506040000040003" pitchFamily="2" charset="0"/>
              </a:rPr>
              <a:t>Examencommissie</a:t>
            </a:r>
          </a:p>
        </p:txBody>
      </p:sp>
      <p:sp>
        <p:nvSpPr>
          <p:cNvPr id="18446" name="Tekstvak 18">
            <a:extLst>
              <a:ext uri="{FF2B5EF4-FFF2-40B4-BE49-F238E27FC236}">
                <a16:creationId xmlns:a16="http://schemas.microsoft.com/office/drawing/2014/main" id="{91BCD8C6-55FB-99A0-8521-852138B2352D}"/>
              </a:ext>
            </a:extLst>
          </p:cNvPr>
          <p:cNvSpPr txBox="1">
            <a:spLocks noChangeArrowheads="1"/>
          </p:cNvSpPr>
          <p:nvPr/>
        </p:nvSpPr>
        <p:spPr bwMode="auto">
          <a:xfrm>
            <a:off x="10263188" y="5678488"/>
            <a:ext cx="27987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defTabSz="1300163" eaLnBrk="0" fontAlgn="base" hangingPunct="0">
              <a:spcBef>
                <a:spcPct val="0"/>
              </a:spcBef>
              <a:spcAft>
                <a:spcPct val="0"/>
              </a:spcAft>
              <a:defRPr sz="2500">
                <a:solidFill>
                  <a:schemeClr val="tx1"/>
                </a:solidFill>
                <a:latin typeface="Arial" panose="020B0604020202020204" pitchFamily="34" charset="0"/>
              </a:defRPr>
            </a:lvl6pPr>
            <a:lvl7pPr marL="2971800" indent="-228600" defTabSz="1300163" eaLnBrk="0" fontAlgn="base" hangingPunct="0">
              <a:spcBef>
                <a:spcPct val="0"/>
              </a:spcBef>
              <a:spcAft>
                <a:spcPct val="0"/>
              </a:spcAft>
              <a:defRPr sz="2500">
                <a:solidFill>
                  <a:schemeClr val="tx1"/>
                </a:solidFill>
                <a:latin typeface="Arial" panose="020B0604020202020204" pitchFamily="34" charset="0"/>
              </a:defRPr>
            </a:lvl7pPr>
            <a:lvl8pPr marL="3429000" indent="-228600" defTabSz="1300163" eaLnBrk="0" fontAlgn="base" hangingPunct="0">
              <a:spcBef>
                <a:spcPct val="0"/>
              </a:spcBef>
              <a:spcAft>
                <a:spcPct val="0"/>
              </a:spcAft>
              <a:defRPr sz="2500">
                <a:solidFill>
                  <a:schemeClr val="tx1"/>
                </a:solidFill>
                <a:latin typeface="Arial" panose="020B0604020202020204" pitchFamily="34" charset="0"/>
              </a:defRPr>
            </a:lvl8pPr>
            <a:lvl9pPr marL="3886200" indent="-228600" defTabSz="1300163" eaLnBrk="0" fontAlgn="base" hangingPunct="0">
              <a:spcBef>
                <a:spcPct val="0"/>
              </a:spcBef>
              <a:spcAft>
                <a:spcPct val="0"/>
              </a:spcAft>
              <a:defRPr sz="2500">
                <a:solidFill>
                  <a:schemeClr val="tx1"/>
                </a:solidFill>
                <a:latin typeface="Arial" panose="020B0604020202020204" pitchFamily="34" charset="0"/>
              </a:defRPr>
            </a:lvl9pPr>
          </a:lstStyle>
          <a:p>
            <a:pPr eaLnBrk="1" hangingPunct="1">
              <a:lnSpc>
                <a:spcPct val="120000"/>
              </a:lnSpc>
            </a:pPr>
            <a:r>
              <a:rPr lang="nl-BE" altLang="nl-BE" sz="2800">
                <a:latin typeface="UGent Panno Text" panose="02000506040000040003" pitchFamily="2" charset="0"/>
              </a:rPr>
              <a:t>Curriculumcommissie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C8820-40CE-42D4-B727-CD515A01A221}"/>
              </a:ext>
            </a:extLst>
          </p:cNvPr>
          <p:cNvSpPr>
            <a:spLocks noGrp="1"/>
          </p:cNvSpPr>
          <p:nvPr>
            <p:ph type="title"/>
          </p:nvPr>
        </p:nvSpPr>
        <p:spPr/>
        <p:txBody>
          <a:bodyPr/>
          <a:lstStyle/>
          <a:p>
            <a:pPr defTabSz="1300368" eaLnBrk="1" fontAlgn="auto" hangingPunct="1">
              <a:spcAft>
                <a:spcPts val="0"/>
              </a:spcAft>
              <a:defRPr/>
            </a:pPr>
            <a:r>
              <a:rPr lang="nl-BE" u="none" dirty="0"/>
              <a:t>Ook link met internationalisering</a:t>
            </a:r>
          </a:p>
        </p:txBody>
      </p:sp>
      <p:sp>
        <p:nvSpPr>
          <p:cNvPr id="19459" name="Tijdelijke aanduiding voor inhoud 2">
            <a:extLst>
              <a:ext uri="{FF2B5EF4-FFF2-40B4-BE49-F238E27FC236}">
                <a16:creationId xmlns:a16="http://schemas.microsoft.com/office/drawing/2014/main" id="{6475D33D-F7A7-EADC-4C4A-E7E7DFFE7359}"/>
              </a:ext>
            </a:extLst>
          </p:cNvPr>
          <p:cNvSpPr>
            <a:spLocks noGrp="1"/>
          </p:cNvSpPr>
          <p:nvPr>
            <p:ph idx="1"/>
          </p:nvPr>
        </p:nvSpPr>
        <p:spPr>
          <a:xfrm>
            <a:off x="836613" y="1425575"/>
            <a:ext cx="15698787" cy="6696075"/>
          </a:xfrm>
        </p:spPr>
        <p:txBody>
          <a:bodyPr/>
          <a:lstStyle/>
          <a:p>
            <a:pPr eaLnBrk="1" hangingPunct="1"/>
            <a:endParaRPr lang="nl-BE" altLang="nl-BE"/>
          </a:p>
          <a:p>
            <a:pPr eaLnBrk="1" hangingPunct="1"/>
            <a:endParaRPr lang="nl-BE" altLang="nl-BE"/>
          </a:p>
          <a:p>
            <a:pPr eaLnBrk="1" hangingPunct="1"/>
            <a:endParaRPr lang="nl-BE" altLang="nl-BE"/>
          </a:p>
          <a:p>
            <a:pPr eaLnBrk="1" hangingPunct="1"/>
            <a:endParaRPr lang="nl-BE" altLang="nl-BE"/>
          </a:p>
          <a:p>
            <a:pPr eaLnBrk="1" hangingPunct="1"/>
            <a:r>
              <a:rPr lang="nl-BE" altLang="nl-BE" sz="3600">
                <a:latin typeface="UGent Panno Text" panose="02000506040000040003" pitchFamily="2" charset="0"/>
              </a:rPr>
              <a:t>FCIGG: via vertegenwoordigers vanuit de opleiding</a:t>
            </a:r>
          </a:p>
        </p:txBody>
      </p:sp>
      <p:sp>
        <p:nvSpPr>
          <p:cNvPr id="19460" name="Tijdelijke aanduiding voor dianummer 3">
            <a:extLst>
              <a:ext uri="{FF2B5EF4-FFF2-40B4-BE49-F238E27FC236}">
                <a16:creationId xmlns:a16="http://schemas.microsoft.com/office/drawing/2014/main" id="{1082807A-F8A2-33FC-073B-810EB61674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A47319-2F97-4A48-8674-8CC9E4BFA2D0}" type="slidenum">
              <a:rPr lang="nl-BE" altLang="nl-BE"/>
              <a:pPr/>
              <a:t>9</a:t>
            </a:fld>
            <a:endParaRPr lang="nl-BE" altLang="nl-BE"/>
          </a:p>
        </p:txBody>
      </p:sp>
      <p:pic>
        <p:nvPicPr>
          <p:cNvPr id="19461" name="Afbeelding 4">
            <a:extLst>
              <a:ext uri="{FF2B5EF4-FFF2-40B4-BE49-F238E27FC236}">
                <a16:creationId xmlns:a16="http://schemas.microsoft.com/office/drawing/2014/main" id="{3906B971-45D8-B182-6908-A7BA364BE7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99576">
            <a:off x="13725525" y="1119188"/>
            <a:ext cx="332105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d5e7a8947aeac2abbceb87c582776343a618"/>
</p:tagLst>
</file>

<file path=ppt/theme/theme1.xml><?xml version="1.0" encoding="utf-8"?>
<a:theme xmlns:a="http://schemas.openxmlformats.org/drawingml/2006/main" name="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GE_1_0_13.potx" id="{CDC8038A-22BC-48F8-87C1-EF5D932E5841}" vid="{9B268255-BBCE-4B5A-A96F-7BD39E86B4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Powerpoint_UGent_NL_GE</Template>
  <TotalTime>0</TotalTime>
  <Words>1530</Words>
  <Application>Microsoft Office PowerPoint</Application>
  <PresentationFormat>Aangepast</PresentationFormat>
  <Paragraphs>333</Paragraphs>
  <Slides>45</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45</vt:i4>
      </vt:variant>
    </vt:vector>
  </HeadingPairs>
  <TitlesOfParts>
    <vt:vector size="51" baseType="lpstr">
      <vt:lpstr>Arial</vt:lpstr>
      <vt:lpstr>Calibri</vt:lpstr>
      <vt:lpstr>Symbol</vt:lpstr>
      <vt:lpstr>UGent Panno Text</vt:lpstr>
      <vt:lpstr>Wingdings</vt:lpstr>
      <vt:lpstr>Kantoorthema</vt:lpstr>
      <vt:lpstr>PowerPoint-presentatie</vt:lpstr>
      <vt:lpstr>Onderwijs</vt:lpstr>
      <vt:lpstr>Types opleidingen</vt:lpstr>
      <vt:lpstr>Opleidingen binnen onze faculteit</vt:lpstr>
      <vt:lpstr>Organogram</vt:lpstr>
      <vt:lpstr> De opleidingscommissies</vt:lpstr>
      <vt:lpstr> De opleidingscommissies</vt:lpstr>
      <vt:lpstr>Opleiding(scommissie): ondersteuning</vt:lpstr>
      <vt:lpstr>Ook link met internationalisering</vt:lpstr>
      <vt:lpstr>Opleiding: Voorbeeld van programma</vt:lpstr>
      <vt:lpstr>Opleiding: structuur</vt:lpstr>
      <vt:lpstr>Opleiding: mogelijke trajecten voor student</vt:lpstr>
      <vt:lpstr>Het opleidingsonderdeel (vak)</vt:lpstr>
      <vt:lpstr>Het opleidingsonderdeel (vak)</vt:lpstr>
      <vt:lpstr>Een vak heeft een Studiefiche</vt:lpstr>
      <vt:lpstr>Studiefiche: een voorbeeld</vt:lpstr>
      <vt:lpstr>Studiefiche</vt:lpstr>
      <vt:lpstr>In de les</vt:lpstr>
      <vt:lpstr>onderwijsADministratie</vt:lpstr>
      <vt:lpstr>onderwijsadministratie</vt:lpstr>
      <vt:lpstr>onderwijsleeromgeving</vt:lpstr>
      <vt:lpstr>Onderwijskwaliteitszorg en -beleid  (in onze faculteit)</vt:lpstr>
      <vt:lpstr>PowerPoint-presentatie</vt:lpstr>
      <vt:lpstr>6 strategische onderwijsdoelstellingen</vt:lpstr>
      <vt:lpstr>6 strategische onderwijsdoelstellingen</vt:lpstr>
      <vt:lpstr>6 strategische onderwijsdoelstellingen</vt:lpstr>
      <vt:lpstr>6 strategische onderwijsdoelstellingen</vt:lpstr>
      <vt:lpstr>6 strategische onderwijsdoelstellingen</vt:lpstr>
      <vt:lpstr>6 strategische onderwijsdoelstellingen</vt:lpstr>
      <vt:lpstr>PowerPoint-presentatie</vt:lpstr>
      <vt:lpstr>UGent Goes Blended: de UGent-visie</vt:lpstr>
      <vt:lpstr>Future proof curriculum</vt:lpstr>
      <vt:lpstr>Hoe ondersteunt UGENT u als lesgever?</vt:lpstr>
      <vt:lpstr>Wie ondersteunt u verder op facultair niveau:</vt:lpstr>
      <vt:lpstr>Wie ondersteunt u verder op facultair niveau:</vt:lpstr>
      <vt:lpstr>Informatiebronnen: bevragingen (kwantitatief / kwalitatief)</vt:lpstr>
      <vt:lpstr>Vakfeedback (onderwijsevaluaties)</vt:lpstr>
      <vt:lpstr>Welkom met vragen over onderwijs bij:</vt:lpstr>
      <vt:lpstr>Welkom met vragen over onderwijs bij:</vt:lpstr>
      <vt:lpstr>Welkom met vragen over onderwijs bij:</vt:lpstr>
      <vt:lpstr>Welkom met vragen over onderwijs bij:</vt:lpstr>
      <vt:lpstr>Welkom met vragen over onderwijs bij:</vt:lpstr>
      <vt:lpstr>Welkom met vragen over onderwijs bij:</vt:lpstr>
      <vt:lpstr>Nog nuttige informatie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Van den Berghe</dc:creator>
  <cp:lastModifiedBy>Peter Van den Berghe</cp:lastModifiedBy>
  <cp:revision>315</cp:revision>
  <cp:lastPrinted>2016-10-04T12:39:02Z</cp:lastPrinted>
  <dcterms:created xsi:type="dcterms:W3CDTF">2016-09-28T09:17:10Z</dcterms:created>
  <dcterms:modified xsi:type="dcterms:W3CDTF">2022-10-17T09:52:54Z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ies>
</file>