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5" r:id="rId5"/>
  </p:sldMasterIdLst>
  <p:notesMasterIdLst>
    <p:notesMasterId r:id="rId67"/>
  </p:notesMasterIdLst>
  <p:sldIdLst>
    <p:sldId id="1006" r:id="rId6"/>
    <p:sldId id="370" r:id="rId7"/>
    <p:sldId id="1145" r:id="rId8"/>
    <p:sldId id="1147" r:id="rId9"/>
    <p:sldId id="1146" r:id="rId10"/>
    <p:sldId id="1094" r:id="rId11"/>
    <p:sldId id="1052" r:id="rId12"/>
    <p:sldId id="1051" r:id="rId13"/>
    <p:sldId id="1053" r:id="rId14"/>
    <p:sldId id="973" r:id="rId15"/>
    <p:sldId id="976" r:id="rId16"/>
    <p:sldId id="977" r:id="rId17"/>
    <p:sldId id="1004" r:id="rId18"/>
    <p:sldId id="980" r:id="rId19"/>
    <p:sldId id="1068" r:id="rId20"/>
    <p:sldId id="1133" r:id="rId21"/>
    <p:sldId id="1054" r:id="rId22"/>
    <p:sldId id="1061" r:id="rId23"/>
    <p:sldId id="1098" r:id="rId24"/>
    <p:sldId id="1148" r:id="rId25"/>
    <p:sldId id="1149" r:id="rId26"/>
    <p:sldId id="981" r:id="rId27"/>
    <p:sldId id="1136" r:id="rId28"/>
    <p:sldId id="998" r:id="rId29"/>
    <p:sldId id="1137" r:id="rId30"/>
    <p:sldId id="999" r:id="rId31"/>
    <p:sldId id="1109" r:id="rId32"/>
    <p:sldId id="1138" r:id="rId33"/>
    <p:sldId id="1000" r:id="rId34"/>
    <p:sldId id="1141" r:id="rId35"/>
    <p:sldId id="1140" r:id="rId36"/>
    <p:sldId id="1139" r:id="rId37"/>
    <p:sldId id="1014" r:id="rId38"/>
    <p:sldId id="1047" r:id="rId39"/>
    <p:sldId id="1142" r:id="rId40"/>
    <p:sldId id="1045" r:id="rId41"/>
    <p:sldId id="1135" r:id="rId42"/>
    <p:sldId id="1143" r:id="rId43"/>
    <p:sldId id="1017" r:id="rId44"/>
    <p:sldId id="1002" r:id="rId45"/>
    <p:sldId id="1144" r:id="rId46"/>
    <p:sldId id="1018" r:id="rId47"/>
    <p:sldId id="1044" r:id="rId48"/>
    <p:sldId id="1100" r:id="rId49"/>
    <p:sldId id="1101" r:id="rId50"/>
    <p:sldId id="1108" r:id="rId51"/>
    <p:sldId id="1102" r:id="rId52"/>
    <p:sldId id="1150" r:id="rId53"/>
    <p:sldId id="1151" r:id="rId54"/>
    <p:sldId id="1103" r:id="rId55"/>
    <p:sldId id="1104" r:id="rId56"/>
    <p:sldId id="1105" r:id="rId57"/>
    <p:sldId id="1106" r:id="rId58"/>
    <p:sldId id="1107" r:id="rId59"/>
    <p:sldId id="1067" r:id="rId60"/>
    <p:sldId id="1066" r:id="rId61"/>
    <p:sldId id="1130" r:id="rId62"/>
    <p:sldId id="1129" r:id="rId63"/>
    <p:sldId id="1131" r:id="rId64"/>
    <p:sldId id="1132" r:id="rId65"/>
    <p:sldId id="263" r:id="rId6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lies Duerinckx (RVO SOCIETY)" initials="AD(S" lastIdx="4" clrIdx="0">
    <p:extLst>
      <p:ext uri="{19B8F6BF-5375-455C-9EA6-DF929625EA0E}">
        <p15:presenceInfo xmlns:p15="http://schemas.microsoft.com/office/powerpoint/2012/main" userId="S::duerin40@imec.be::bb0a5112-a5c7-45a0-9d06-1e015bfd14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E0F6FC"/>
    <a:srgbClr val="8BDEF5"/>
    <a:srgbClr val="A5A5A5"/>
    <a:srgbClr val="2AC3EC"/>
    <a:srgbClr val="F2F2F2"/>
    <a:srgbClr val="C1C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E1B63-5F83-4EF6-95EE-4FF2C122B742}" v="24" dt="2023-03-28T15:01:56.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551" autoAdjust="0"/>
  </p:normalViewPr>
  <p:slideViewPr>
    <p:cSldViewPr snapToGrid="0">
      <p:cViewPr varScale="1">
        <p:scale>
          <a:sx n="98" d="100"/>
          <a:sy n="98" d="100"/>
        </p:scale>
        <p:origin x="1656" y="1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Citizen scientist tasks</a:t>
            </a:r>
          </a:p>
          <a:p>
            <a:pPr>
              <a:defRPr/>
            </a:pPr>
            <a:r>
              <a:rPr lang="en-US" sz="1200"/>
              <a:t>(chart by no means</a:t>
            </a:r>
            <a:r>
              <a:rPr lang="en-US" sz="1200" baseline="0"/>
              <a:t> based on empirical data)</a:t>
            </a:r>
            <a:endParaRPr lang="en-US" sz="12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3358-4A4D-ABC2-33A26E27FFA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3358-4A4D-ABC2-33A26E27FFAD}"/>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4-3358-4A4D-ABC2-33A26E27FFAD}"/>
              </c:ext>
            </c:extLst>
          </c:dPt>
          <c:dLbls>
            <c:dLbl>
              <c:idx val="0"/>
              <c:layout>
                <c:manualLayout>
                  <c:x val="-0.21379705954724409"/>
                  <c:y val="-5.5106726432903146E-2"/>
                </c:manualLayout>
              </c:layout>
              <c:tx>
                <c:rich>
                  <a:bodyPr/>
                  <a:lstStyle/>
                  <a:p>
                    <a:fld id="{19D4B90D-5255-4C9F-8940-82737F9F2D29}" type="CATEGORYNAME">
                      <a:rPr lang="en-US" sz="1800"/>
                      <a:pPr/>
                      <a:t>[CATEGORIENAAM]</a:t>
                    </a:fld>
                    <a:endParaRPr lang="nl-BE"/>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358-4A4D-ABC2-33A26E27FFAD}"/>
                </c:ext>
              </c:extLst>
            </c:dLbl>
            <c:dLbl>
              <c:idx val="1"/>
              <c:layout>
                <c:manualLayout>
                  <c:x val="0.21949587844488189"/>
                  <c:y val="2.9453184703913341E-2"/>
                </c:manualLayout>
              </c:layout>
              <c:tx>
                <c:rich>
                  <a:bodyPr/>
                  <a:lstStyle/>
                  <a:p>
                    <a:fld id="{7ED313A8-84ED-4FA5-A1EC-98CEA2679AE7}" type="CATEGORYNAME">
                      <a:rPr lang="en-US" sz="1600"/>
                      <a:pPr/>
                      <a:t>[CATEGORIENAAM]</a:t>
                    </a:fld>
                    <a:endParaRPr lang="nl-BE"/>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358-4A4D-ABC2-33A26E27FFAD}"/>
                </c:ext>
              </c:extLst>
            </c:dLbl>
            <c:dLbl>
              <c:idx val="2"/>
              <c:layout>
                <c:manualLayout>
                  <c:x val="8.2304379921259843E-2"/>
                  <c:y val="0.12270194865268524"/>
                </c:manualLayout>
              </c:layout>
              <c:tx>
                <c:rich>
                  <a:bodyPr/>
                  <a:lstStyle/>
                  <a:p>
                    <a:fld id="{410D1214-141E-4BAA-842A-5D55BD92964E}" type="CATEGORYNAME">
                      <a:rPr lang="en-US" sz="1600"/>
                      <a:pPr/>
                      <a:t>[CATEGORIENAAM]</a:t>
                    </a:fld>
                    <a:endParaRPr lang="nl-BE"/>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358-4A4D-ABC2-33A26E27FF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Gather data</c:v>
                </c:pt>
                <c:pt idx="1">
                  <c:v>Analyse data</c:v>
                </c:pt>
                <c:pt idx="2">
                  <c:v>Other stuff</c:v>
                </c:pt>
              </c:strCache>
            </c:strRef>
          </c:cat>
          <c:val>
            <c:numRef>
              <c:f>Sheet1!$B$2:$B$4</c:f>
              <c:numCache>
                <c:formatCode>General</c:formatCode>
                <c:ptCount val="3"/>
                <c:pt idx="0">
                  <c:v>60</c:v>
                </c:pt>
                <c:pt idx="1">
                  <c:v>30</c:v>
                </c:pt>
                <c:pt idx="2">
                  <c:v>10</c:v>
                </c:pt>
              </c:numCache>
            </c:numRef>
          </c:val>
          <c:extLst>
            <c:ext xmlns:c16="http://schemas.microsoft.com/office/drawing/2014/chart" uri="{C3380CC4-5D6E-409C-BE32-E72D297353CC}">
              <c16:uniqueId val="{00000000-3358-4A4D-ABC2-33A26E27FFAD}"/>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6E1A2-D93D-41B0-A05B-21F4D4A4A1A0}" type="doc">
      <dgm:prSet loTypeId="urn:microsoft.com/office/officeart/2005/8/layout/hChevron3" loCatId="process" qsTypeId="urn:microsoft.com/office/officeart/2005/8/quickstyle/simple1" qsCatId="simple" csTypeId="urn:microsoft.com/office/officeart/2005/8/colors/accent1_2" csCatId="accent1" phldr="1"/>
      <dgm:spPr/>
    </dgm:pt>
    <dgm:pt modelId="{7B2113CD-5F04-4963-8A3B-40422A80E3F0}">
      <dgm:prSet phldrT="[Text]"/>
      <dgm:spPr/>
      <dgm:t>
        <a:bodyPr/>
        <a:lstStyle/>
        <a:p>
          <a:r>
            <a:rPr lang="nl-BE" err="1">
              <a:latin typeface="Arial" panose="020B0604020202020204" pitchFamily="34" charset="0"/>
              <a:cs typeface="Arial" panose="020B0604020202020204" pitchFamily="34" charset="0"/>
            </a:rPr>
            <a:t>Formulate</a:t>
          </a:r>
          <a:r>
            <a:rPr lang="nl-BE">
              <a:latin typeface="Arial" panose="020B0604020202020204" pitchFamily="34" charset="0"/>
              <a:cs typeface="Arial" panose="020B0604020202020204" pitchFamily="34" charset="0"/>
            </a:rPr>
            <a:t> </a:t>
          </a:r>
        </a:p>
        <a:p>
          <a:r>
            <a:rPr lang="nl-BE">
              <a:latin typeface="Arial" panose="020B0604020202020204" pitchFamily="34" charset="0"/>
              <a:cs typeface="Arial" panose="020B0604020202020204" pitchFamily="34" charset="0"/>
            </a:rPr>
            <a:t>RQ</a:t>
          </a:r>
          <a:endParaRPr lang="en-GB">
            <a:latin typeface="Arial" panose="020B0604020202020204" pitchFamily="34" charset="0"/>
            <a:cs typeface="Arial" panose="020B0604020202020204" pitchFamily="34" charset="0"/>
          </a:endParaRPr>
        </a:p>
      </dgm:t>
    </dgm:pt>
    <dgm:pt modelId="{A07B6682-470B-4778-8B5F-D31D1C9CB654}" type="parTrans" cxnId="{F0B300A7-6F63-4670-9CDF-693CFCFE32D0}">
      <dgm:prSet/>
      <dgm:spPr/>
      <dgm:t>
        <a:bodyPr/>
        <a:lstStyle/>
        <a:p>
          <a:endParaRPr lang="en-GB"/>
        </a:p>
      </dgm:t>
    </dgm:pt>
    <dgm:pt modelId="{412A540A-091C-4FA9-9146-C66DC74488D3}" type="sibTrans" cxnId="{F0B300A7-6F63-4670-9CDF-693CFCFE32D0}">
      <dgm:prSet/>
      <dgm:spPr/>
      <dgm:t>
        <a:bodyPr/>
        <a:lstStyle/>
        <a:p>
          <a:endParaRPr lang="en-GB"/>
        </a:p>
      </dgm:t>
    </dgm:pt>
    <dgm:pt modelId="{9D086B63-295C-42C6-BC0E-868515F82DFF}">
      <dgm:prSet phldrT="[Text]"/>
      <dgm:spPr/>
      <dgm:t>
        <a:bodyPr/>
        <a:lstStyle/>
        <a:p>
          <a:r>
            <a:rPr lang="nl-BE" err="1">
              <a:latin typeface="Arial" panose="020B0604020202020204" pitchFamily="34" charset="0"/>
              <a:cs typeface="Arial" panose="020B0604020202020204" pitchFamily="34" charset="0"/>
            </a:rPr>
            <a:t>Datacollection</a:t>
          </a:r>
          <a:endParaRPr lang="en-GB">
            <a:latin typeface="Arial" panose="020B0604020202020204" pitchFamily="34" charset="0"/>
            <a:cs typeface="Arial" panose="020B0604020202020204" pitchFamily="34" charset="0"/>
          </a:endParaRPr>
        </a:p>
      </dgm:t>
    </dgm:pt>
    <dgm:pt modelId="{BA8A367C-DBE3-465A-8CE3-2604092040FE}" type="parTrans" cxnId="{15B91A6A-1B81-407D-969E-E992A6E503D5}">
      <dgm:prSet/>
      <dgm:spPr/>
      <dgm:t>
        <a:bodyPr/>
        <a:lstStyle/>
        <a:p>
          <a:endParaRPr lang="en-GB"/>
        </a:p>
      </dgm:t>
    </dgm:pt>
    <dgm:pt modelId="{770D6164-2766-406D-B817-70DEC918A86A}" type="sibTrans" cxnId="{15B91A6A-1B81-407D-969E-E992A6E503D5}">
      <dgm:prSet/>
      <dgm:spPr/>
      <dgm:t>
        <a:bodyPr/>
        <a:lstStyle/>
        <a:p>
          <a:endParaRPr lang="en-GB"/>
        </a:p>
      </dgm:t>
    </dgm:pt>
    <dgm:pt modelId="{12644C91-C58D-4799-ABC2-8C77C395C14C}">
      <dgm:prSet phldrT="[Text]"/>
      <dgm:spPr/>
      <dgm:t>
        <a:bodyPr/>
        <a:lstStyle/>
        <a:p>
          <a:r>
            <a:rPr lang="nl-BE" err="1">
              <a:latin typeface="Arial" panose="020B0604020202020204" pitchFamily="34" charset="0"/>
              <a:cs typeface="Arial" panose="020B0604020202020204" pitchFamily="34" charset="0"/>
            </a:rPr>
            <a:t>Designing</a:t>
          </a:r>
          <a:r>
            <a:rPr lang="nl-BE">
              <a:latin typeface="Arial" panose="020B0604020202020204" pitchFamily="34" charset="0"/>
              <a:cs typeface="Arial" panose="020B0604020202020204" pitchFamily="34" charset="0"/>
            </a:rPr>
            <a:t> </a:t>
          </a:r>
        </a:p>
        <a:p>
          <a:r>
            <a:rPr lang="en-GB">
              <a:latin typeface="Arial" panose="020B0604020202020204" pitchFamily="34" charset="0"/>
              <a:cs typeface="Arial" panose="020B0604020202020204" pitchFamily="34" charset="0"/>
            </a:rPr>
            <a:t>methods</a:t>
          </a:r>
        </a:p>
      </dgm:t>
    </dgm:pt>
    <dgm:pt modelId="{AA18DB01-7FA0-4F07-B223-26989E36E43A}" type="parTrans" cxnId="{C5AC1976-4D23-4F30-B868-C8EF56E73A73}">
      <dgm:prSet/>
      <dgm:spPr/>
      <dgm:t>
        <a:bodyPr/>
        <a:lstStyle/>
        <a:p>
          <a:endParaRPr lang="en-GB"/>
        </a:p>
      </dgm:t>
    </dgm:pt>
    <dgm:pt modelId="{3073A008-7D3B-4F3F-AF9B-099BE045D1B0}" type="sibTrans" cxnId="{C5AC1976-4D23-4F30-B868-C8EF56E73A73}">
      <dgm:prSet/>
      <dgm:spPr/>
      <dgm:t>
        <a:bodyPr/>
        <a:lstStyle/>
        <a:p>
          <a:endParaRPr lang="en-GB"/>
        </a:p>
      </dgm:t>
    </dgm:pt>
    <dgm:pt modelId="{C8379796-1824-4514-9013-C1F014A5D31E}">
      <dgm:prSet phldrT="[Text]"/>
      <dgm:spPr/>
      <dgm:t>
        <a:bodyPr/>
        <a:lstStyle/>
        <a:p>
          <a:r>
            <a:rPr lang="nl-BE">
              <a:latin typeface="Arial" panose="020B0604020202020204" pitchFamily="34" charset="0"/>
              <a:cs typeface="Arial" panose="020B0604020202020204" pitchFamily="34" charset="0"/>
            </a:rPr>
            <a:t>Data-analysis</a:t>
          </a:r>
          <a:endParaRPr lang="en-GB">
            <a:latin typeface="Arial" panose="020B0604020202020204" pitchFamily="34" charset="0"/>
            <a:cs typeface="Arial" panose="020B0604020202020204" pitchFamily="34" charset="0"/>
          </a:endParaRPr>
        </a:p>
      </dgm:t>
    </dgm:pt>
    <dgm:pt modelId="{720DA19E-19D9-4534-A87B-EC402407CB09}" type="parTrans" cxnId="{03D16B2F-BCB9-4BC4-A586-75981F9745BC}">
      <dgm:prSet/>
      <dgm:spPr/>
      <dgm:t>
        <a:bodyPr/>
        <a:lstStyle/>
        <a:p>
          <a:endParaRPr lang="en-GB"/>
        </a:p>
      </dgm:t>
    </dgm:pt>
    <dgm:pt modelId="{7C32C65F-D5F7-4AE3-BAA7-929454C83D2E}" type="sibTrans" cxnId="{03D16B2F-BCB9-4BC4-A586-75981F9745BC}">
      <dgm:prSet/>
      <dgm:spPr/>
      <dgm:t>
        <a:bodyPr/>
        <a:lstStyle/>
        <a:p>
          <a:endParaRPr lang="en-GB"/>
        </a:p>
      </dgm:t>
    </dgm:pt>
    <dgm:pt modelId="{B8D614F7-E3D2-49B5-8854-521F3676195B}">
      <dgm:prSet phldrT="[Text]"/>
      <dgm:spPr/>
      <dgm:t>
        <a:bodyPr/>
        <a:lstStyle/>
        <a:p>
          <a:r>
            <a:rPr lang="nl-BE">
              <a:latin typeface="Arial" panose="020B0604020202020204" pitchFamily="34" charset="0"/>
              <a:cs typeface="Arial" panose="020B0604020202020204" pitchFamily="34" charset="0"/>
            </a:rPr>
            <a:t>Reporting </a:t>
          </a:r>
          <a:r>
            <a:rPr lang="nl-BE" err="1">
              <a:latin typeface="Arial" panose="020B0604020202020204" pitchFamily="34" charset="0"/>
              <a:cs typeface="Arial" panose="020B0604020202020204" pitchFamily="34" charset="0"/>
            </a:rPr>
            <a:t>and</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dissemination</a:t>
          </a:r>
          <a:endParaRPr lang="en-GB">
            <a:latin typeface="Arial" panose="020B0604020202020204" pitchFamily="34" charset="0"/>
            <a:cs typeface="Arial" panose="020B0604020202020204" pitchFamily="34" charset="0"/>
          </a:endParaRPr>
        </a:p>
      </dgm:t>
    </dgm:pt>
    <dgm:pt modelId="{6DC6CEBD-7789-4A17-AB3F-9D1F683E8077}" type="parTrans" cxnId="{87C5A5A8-0F25-4FBE-820A-C01426FFA5B8}">
      <dgm:prSet/>
      <dgm:spPr/>
      <dgm:t>
        <a:bodyPr/>
        <a:lstStyle/>
        <a:p>
          <a:endParaRPr lang="en-GB"/>
        </a:p>
      </dgm:t>
    </dgm:pt>
    <dgm:pt modelId="{ED225BE7-9DA5-4765-B14D-45582B41DEA2}" type="sibTrans" cxnId="{87C5A5A8-0F25-4FBE-820A-C01426FFA5B8}">
      <dgm:prSet/>
      <dgm:spPr/>
      <dgm:t>
        <a:bodyPr/>
        <a:lstStyle/>
        <a:p>
          <a:endParaRPr lang="en-GB"/>
        </a:p>
      </dgm:t>
    </dgm:pt>
    <dgm:pt modelId="{2DFE0A1E-9C30-452C-9141-39DFAC09E54F}" type="pres">
      <dgm:prSet presAssocID="{C246E1A2-D93D-41B0-A05B-21F4D4A4A1A0}" presName="Name0" presStyleCnt="0">
        <dgm:presLayoutVars>
          <dgm:dir/>
          <dgm:resizeHandles val="exact"/>
        </dgm:presLayoutVars>
      </dgm:prSet>
      <dgm:spPr/>
    </dgm:pt>
    <dgm:pt modelId="{EAD9CC5A-2E98-469B-B3D1-60BC55464512}" type="pres">
      <dgm:prSet presAssocID="{7B2113CD-5F04-4963-8A3B-40422A80E3F0}" presName="parTxOnly" presStyleLbl="node1" presStyleIdx="0" presStyleCnt="5">
        <dgm:presLayoutVars>
          <dgm:bulletEnabled val="1"/>
        </dgm:presLayoutVars>
      </dgm:prSet>
      <dgm:spPr/>
    </dgm:pt>
    <dgm:pt modelId="{76A4261C-6940-4E4E-85D2-A1A57E702B67}" type="pres">
      <dgm:prSet presAssocID="{412A540A-091C-4FA9-9146-C66DC74488D3}" presName="parSpace" presStyleCnt="0"/>
      <dgm:spPr/>
    </dgm:pt>
    <dgm:pt modelId="{AD7534C2-3E33-4B3F-BA7E-A6F969054541}" type="pres">
      <dgm:prSet presAssocID="{12644C91-C58D-4799-ABC2-8C77C395C14C}" presName="parTxOnly" presStyleLbl="node1" presStyleIdx="1" presStyleCnt="5">
        <dgm:presLayoutVars>
          <dgm:bulletEnabled val="1"/>
        </dgm:presLayoutVars>
      </dgm:prSet>
      <dgm:spPr/>
    </dgm:pt>
    <dgm:pt modelId="{EB527C8F-B920-447D-94A7-8E1747866614}" type="pres">
      <dgm:prSet presAssocID="{3073A008-7D3B-4F3F-AF9B-099BE045D1B0}" presName="parSpace" presStyleCnt="0"/>
      <dgm:spPr/>
    </dgm:pt>
    <dgm:pt modelId="{4725F4CF-4F5D-4014-96B2-BDE97A94FA13}" type="pres">
      <dgm:prSet presAssocID="{9D086B63-295C-42C6-BC0E-868515F82DFF}" presName="parTxOnly" presStyleLbl="node1" presStyleIdx="2" presStyleCnt="5">
        <dgm:presLayoutVars>
          <dgm:bulletEnabled val="1"/>
        </dgm:presLayoutVars>
      </dgm:prSet>
      <dgm:spPr/>
    </dgm:pt>
    <dgm:pt modelId="{AADF0868-CB4B-4C76-9CE1-EDF13289DBA8}" type="pres">
      <dgm:prSet presAssocID="{770D6164-2766-406D-B817-70DEC918A86A}" presName="parSpace" presStyleCnt="0"/>
      <dgm:spPr/>
    </dgm:pt>
    <dgm:pt modelId="{361A5294-E018-4084-9DE1-E281DD5A4521}" type="pres">
      <dgm:prSet presAssocID="{C8379796-1824-4514-9013-C1F014A5D31E}" presName="parTxOnly" presStyleLbl="node1" presStyleIdx="3" presStyleCnt="5">
        <dgm:presLayoutVars>
          <dgm:bulletEnabled val="1"/>
        </dgm:presLayoutVars>
      </dgm:prSet>
      <dgm:spPr/>
    </dgm:pt>
    <dgm:pt modelId="{1AD4C4DB-360C-43F6-A6BB-4328361A9456}" type="pres">
      <dgm:prSet presAssocID="{7C32C65F-D5F7-4AE3-BAA7-929454C83D2E}" presName="parSpace" presStyleCnt="0"/>
      <dgm:spPr/>
    </dgm:pt>
    <dgm:pt modelId="{16114D92-50A4-41AC-8339-5010A437C18B}" type="pres">
      <dgm:prSet presAssocID="{B8D614F7-E3D2-49B5-8854-521F3676195B}" presName="parTxOnly" presStyleLbl="node1" presStyleIdx="4" presStyleCnt="5">
        <dgm:presLayoutVars>
          <dgm:bulletEnabled val="1"/>
        </dgm:presLayoutVars>
      </dgm:prSet>
      <dgm:spPr/>
    </dgm:pt>
  </dgm:ptLst>
  <dgm:cxnLst>
    <dgm:cxn modelId="{03D16B2F-BCB9-4BC4-A586-75981F9745BC}" srcId="{C246E1A2-D93D-41B0-A05B-21F4D4A4A1A0}" destId="{C8379796-1824-4514-9013-C1F014A5D31E}" srcOrd="3" destOrd="0" parTransId="{720DA19E-19D9-4534-A87B-EC402407CB09}" sibTransId="{7C32C65F-D5F7-4AE3-BAA7-929454C83D2E}"/>
    <dgm:cxn modelId="{5EB7C143-687C-4C87-A82F-989AF6180DC0}" type="presOf" srcId="{7B2113CD-5F04-4963-8A3B-40422A80E3F0}" destId="{EAD9CC5A-2E98-469B-B3D1-60BC55464512}" srcOrd="0" destOrd="0" presId="urn:microsoft.com/office/officeart/2005/8/layout/hChevron3"/>
    <dgm:cxn modelId="{F58C7F46-CC31-4F6A-BCA1-B72B11B5B159}" type="presOf" srcId="{C246E1A2-D93D-41B0-A05B-21F4D4A4A1A0}" destId="{2DFE0A1E-9C30-452C-9141-39DFAC09E54F}" srcOrd="0" destOrd="0" presId="urn:microsoft.com/office/officeart/2005/8/layout/hChevron3"/>
    <dgm:cxn modelId="{15B91A6A-1B81-407D-969E-E992A6E503D5}" srcId="{C246E1A2-D93D-41B0-A05B-21F4D4A4A1A0}" destId="{9D086B63-295C-42C6-BC0E-868515F82DFF}" srcOrd="2" destOrd="0" parTransId="{BA8A367C-DBE3-465A-8CE3-2604092040FE}" sibTransId="{770D6164-2766-406D-B817-70DEC918A86A}"/>
    <dgm:cxn modelId="{C5AC1976-4D23-4F30-B868-C8EF56E73A73}" srcId="{C246E1A2-D93D-41B0-A05B-21F4D4A4A1A0}" destId="{12644C91-C58D-4799-ABC2-8C77C395C14C}" srcOrd="1" destOrd="0" parTransId="{AA18DB01-7FA0-4F07-B223-26989E36E43A}" sibTransId="{3073A008-7D3B-4F3F-AF9B-099BE045D1B0}"/>
    <dgm:cxn modelId="{C1778A83-F987-4EB5-A692-FB43BAA2D160}" type="presOf" srcId="{9D086B63-295C-42C6-BC0E-868515F82DFF}" destId="{4725F4CF-4F5D-4014-96B2-BDE97A94FA13}" srcOrd="0" destOrd="0" presId="urn:microsoft.com/office/officeart/2005/8/layout/hChevron3"/>
    <dgm:cxn modelId="{F0B300A7-6F63-4670-9CDF-693CFCFE32D0}" srcId="{C246E1A2-D93D-41B0-A05B-21F4D4A4A1A0}" destId="{7B2113CD-5F04-4963-8A3B-40422A80E3F0}" srcOrd="0" destOrd="0" parTransId="{A07B6682-470B-4778-8B5F-D31D1C9CB654}" sibTransId="{412A540A-091C-4FA9-9146-C66DC74488D3}"/>
    <dgm:cxn modelId="{87C5A5A8-0F25-4FBE-820A-C01426FFA5B8}" srcId="{C246E1A2-D93D-41B0-A05B-21F4D4A4A1A0}" destId="{B8D614F7-E3D2-49B5-8854-521F3676195B}" srcOrd="4" destOrd="0" parTransId="{6DC6CEBD-7789-4A17-AB3F-9D1F683E8077}" sibTransId="{ED225BE7-9DA5-4765-B14D-45582B41DEA2}"/>
    <dgm:cxn modelId="{DAF5E9A8-C7A6-4639-A6CE-141CCD8E0787}" type="presOf" srcId="{C8379796-1824-4514-9013-C1F014A5D31E}" destId="{361A5294-E018-4084-9DE1-E281DD5A4521}" srcOrd="0" destOrd="0" presId="urn:microsoft.com/office/officeart/2005/8/layout/hChevron3"/>
    <dgm:cxn modelId="{A1FBD8B5-FB50-42B5-BF62-01BAE0CDEB10}" type="presOf" srcId="{12644C91-C58D-4799-ABC2-8C77C395C14C}" destId="{AD7534C2-3E33-4B3F-BA7E-A6F969054541}" srcOrd="0" destOrd="0" presId="urn:microsoft.com/office/officeart/2005/8/layout/hChevron3"/>
    <dgm:cxn modelId="{25B2F9E2-4241-4826-B62F-1C4AF3EC80DE}" type="presOf" srcId="{B8D614F7-E3D2-49B5-8854-521F3676195B}" destId="{16114D92-50A4-41AC-8339-5010A437C18B}" srcOrd="0" destOrd="0" presId="urn:microsoft.com/office/officeart/2005/8/layout/hChevron3"/>
    <dgm:cxn modelId="{2844527A-81DA-4ABD-B089-429E6C07CECE}" type="presParOf" srcId="{2DFE0A1E-9C30-452C-9141-39DFAC09E54F}" destId="{EAD9CC5A-2E98-469B-B3D1-60BC55464512}" srcOrd="0" destOrd="0" presId="urn:microsoft.com/office/officeart/2005/8/layout/hChevron3"/>
    <dgm:cxn modelId="{AC52D13D-AAA3-47E2-B319-CB0CC6DA459C}" type="presParOf" srcId="{2DFE0A1E-9C30-452C-9141-39DFAC09E54F}" destId="{76A4261C-6940-4E4E-85D2-A1A57E702B67}" srcOrd="1" destOrd="0" presId="urn:microsoft.com/office/officeart/2005/8/layout/hChevron3"/>
    <dgm:cxn modelId="{F43E5594-AC06-4D1D-BDDA-039F37AD6CAC}" type="presParOf" srcId="{2DFE0A1E-9C30-452C-9141-39DFAC09E54F}" destId="{AD7534C2-3E33-4B3F-BA7E-A6F969054541}" srcOrd="2" destOrd="0" presId="urn:microsoft.com/office/officeart/2005/8/layout/hChevron3"/>
    <dgm:cxn modelId="{0E433B15-ED15-4ED1-BC82-E50713054D41}" type="presParOf" srcId="{2DFE0A1E-9C30-452C-9141-39DFAC09E54F}" destId="{EB527C8F-B920-447D-94A7-8E1747866614}" srcOrd="3" destOrd="0" presId="urn:microsoft.com/office/officeart/2005/8/layout/hChevron3"/>
    <dgm:cxn modelId="{61778686-A162-44C4-9BF7-301ED4CCCEE1}" type="presParOf" srcId="{2DFE0A1E-9C30-452C-9141-39DFAC09E54F}" destId="{4725F4CF-4F5D-4014-96B2-BDE97A94FA13}" srcOrd="4" destOrd="0" presId="urn:microsoft.com/office/officeart/2005/8/layout/hChevron3"/>
    <dgm:cxn modelId="{E2DD3CDC-A324-4A88-9EBF-BF89034302EC}" type="presParOf" srcId="{2DFE0A1E-9C30-452C-9141-39DFAC09E54F}" destId="{AADF0868-CB4B-4C76-9CE1-EDF13289DBA8}" srcOrd="5" destOrd="0" presId="urn:microsoft.com/office/officeart/2005/8/layout/hChevron3"/>
    <dgm:cxn modelId="{8F84810A-944D-40CA-8CFB-F10E6F72A7E1}" type="presParOf" srcId="{2DFE0A1E-9C30-452C-9141-39DFAC09E54F}" destId="{361A5294-E018-4084-9DE1-E281DD5A4521}" srcOrd="6" destOrd="0" presId="urn:microsoft.com/office/officeart/2005/8/layout/hChevron3"/>
    <dgm:cxn modelId="{018E479B-2036-4DAD-BB5B-65DFA7C9328A}" type="presParOf" srcId="{2DFE0A1E-9C30-452C-9141-39DFAC09E54F}" destId="{1AD4C4DB-360C-43F6-A6BB-4328361A9456}" srcOrd="7" destOrd="0" presId="urn:microsoft.com/office/officeart/2005/8/layout/hChevron3"/>
    <dgm:cxn modelId="{0BFCF6A1-6993-4AA6-868F-F19BC79DB103}" type="presParOf" srcId="{2DFE0A1E-9C30-452C-9141-39DFAC09E54F}" destId="{16114D92-50A4-41AC-8339-5010A437C18B}"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DA8BA4-5697-4B3F-B943-532AD312952B}" type="doc">
      <dgm:prSet loTypeId="urn:microsoft.com/office/officeart/2005/8/layout/venn1" loCatId="relationship" qsTypeId="urn:microsoft.com/office/officeart/2005/8/quickstyle/simple1" qsCatId="simple" csTypeId="urn:microsoft.com/office/officeart/2005/8/colors/accent1_2" csCatId="accent1" phldr="1"/>
      <dgm:spPr/>
    </dgm:pt>
    <dgm:pt modelId="{D60FA562-827D-4AA3-84CD-868B3AF14B6E}">
      <dgm:prSet phldrT="[Text]" custT="1"/>
      <dgm:spPr/>
      <dgm:t>
        <a:bodyPr/>
        <a:lstStyle/>
        <a:p>
          <a:r>
            <a:rPr lang="nl-BE" sz="5100" err="1"/>
            <a:t>Citizen</a:t>
          </a:r>
          <a:endParaRPr lang="en-GB" sz="5100"/>
        </a:p>
      </dgm:t>
    </dgm:pt>
    <dgm:pt modelId="{DC60B294-564B-4BC3-8B28-078E6DDA3143}" type="parTrans" cxnId="{3E1B86B2-358E-44C0-8D75-C393D0C70B84}">
      <dgm:prSet/>
      <dgm:spPr/>
      <dgm:t>
        <a:bodyPr/>
        <a:lstStyle/>
        <a:p>
          <a:endParaRPr lang="en-GB"/>
        </a:p>
      </dgm:t>
    </dgm:pt>
    <dgm:pt modelId="{1E9B4518-CDC5-420E-B3FF-FC35BC131C79}" type="sibTrans" cxnId="{3E1B86B2-358E-44C0-8D75-C393D0C70B84}">
      <dgm:prSet/>
      <dgm:spPr/>
      <dgm:t>
        <a:bodyPr/>
        <a:lstStyle/>
        <a:p>
          <a:endParaRPr lang="en-GB"/>
        </a:p>
      </dgm:t>
    </dgm:pt>
    <dgm:pt modelId="{52852068-6842-4622-BB26-DF0E19146EF2}">
      <dgm:prSet phldrT="[Text]"/>
      <dgm:spPr/>
      <dgm:t>
        <a:bodyPr/>
        <a:lstStyle/>
        <a:p>
          <a:r>
            <a:rPr lang="nl-BE" err="1"/>
            <a:t>Science</a:t>
          </a:r>
          <a:endParaRPr lang="en-GB"/>
        </a:p>
      </dgm:t>
    </dgm:pt>
    <dgm:pt modelId="{9FD738DF-EA21-4AC0-A688-4761F575F0CF}" type="parTrans" cxnId="{63D0127E-8BA7-4CA3-9974-E3C66C2628FE}">
      <dgm:prSet/>
      <dgm:spPr/>
      <dgm:t>
        <a:bodyPr/>
        <a:lstStyle/>
        <a:p>
          <a:endParaRPr lang="en-GB"/>
        </a:p>
      </dgm:t>
    </dgm:pt>
    <dgm:pt modelId="{7098B3C1-84DF-480C-ACBB-037107B35345}" type="sibTrans" cxnId="{63D0127E-8BA7-4CA3-9974-E3C66C2628FE}">
      <dgm:prSet/>
      <dgm:spPr/>
      <dgm:t>
        <a:bodyPr/>
        <a:lstStyle/>
        <a:p>
          <a:endParaRPr lang="en-GB"/>
        </a:p>
      </dgm:t>
    </dgm:pt>
    <dgm:pt modelId="{437E9FCD-779A-42D1-A5C1-B84233ED7C2A}" type="pres">
      <dgm:prSet presAssocID="{49DA8BA4-5697-4B3F-B943-532AD312952B}" presName="compositeShape" presStyleCnt="0">
        <dgm:presLayoutVars>
          <dgm:chMax val="7"/>
          <dgm:dir/>
          <dgm:resizeHandles val="exact"/>
        </dgm:presLayoutVars>
      </dgm:prSet>
      <dgm:spPr/>
    </dgm:pt>
    <dgm:pt modelId="{CC92A564-9CB7-466E-9D33-D87A38D0D914}" type="pres">
      <dgm:prSet presAssocID="{D60FA562-827D-4AA3-84CD-868B3AF14B6E}" presName="circ1" presStyleLbl="vennNode1" presStyleIdx="0" presStyleCnt="2"/>
      <dgm:spPr/>
    </dgm:pt>
    <dgm:pt modelId="{5B8A1E79-E427-4B21-8088-84F65CB530B2}" type="pres">
      <dgm:prSet presAssocID="{D60FA562-827D-4AA3-84CD-868B3AF14B6E}" presName="circ1Tx" presStyleLbl="revTx" presStyleIdx="0" presStyleCnt="0">
        <dgm:presLayoutVars>
          <dgm:chMax val="0"/>
          <dgm:chPref val="0"/>
          <dgm:bulletEnabled val="1"/>
        </dgm:presLayoutVars>
      </dgm:prSet>
      <dgm:spPr/>
    </dgm:pt>
    <dgm:pt modelId="{B4B1A647-C8E7-425E-99A2-75C3780AAA99}" type="pres">
      <dgm:prSet presAssocID="{52852068-6842-4622-BB26-DF0E19146EF2}" presName="circ2" presStyleLbl="vennNode1" presStyleIdx="1" presStyleCnt="2"/>
      <dgm:spPr/>
    </dgm:pt>
    <dgm:pt modelId="{25CD0C3C-FDD5-4D9F-B776-005B9046E61D}" type="pres">
      <dgm:prSet presAssocID="{52852068-6842-4622-BB26-DF0E19146EF2}" presName="circ2Tx" presStyleLbl="revTx" presStyleIdx="0" presStyleCnt="0">
        <dgm:presLayoutVars>
          <dgm:chMax val="0"/>
          <dgm:chPref val="0"/>
          <dgm:bulletEnabled val="1"/>
        </dgm:presLayoutVars>
      </dgm:prSet>
      <dgm:spPr/>
    </dgm:pt>
  </dgm:ptLst>
  <dgm:cxnLst>
    <dgm:cxn modelId="{86E31A28-A84F-44B9-AB04-F199BFE88205}" type="presOf" srcId="{D60FA562-827D-4AA3-84CD-868B3AF14B6E}" destId="{CC92A564-9CB7-466E-9D33-D87A38D0D914}" srcOrd="0" destOrd="0" presId="urn:microsoft.com/office/officeart/2005/8/layout/venn1"/>
    <dgm:cxn modelId="{15199663-D1FE-4777-A5B7-C426C5DFF3DD}" type="presOf" srcId="{52852068-6842-4622-BB26-DF0E19146EF2}" destId="{25CD0C3C-FDD5-4D9F-B776-005B9046E61D}" srcOrd="1" destOrd="0" presId="urn:microsoft.com/office/officeart/2005/8/layout/venn1"/>
    <dgm:cxn modelId="{63D0127E-8BA7-4CA3-9974-E3C66C2628FE}" srcId="{49DA8BA4-5697-4B3F-B943-532AD312952B}" destId="{52852068-6842-4622-BB26-DF0E19146EF2}" srcOrd="1" destOrd="0" parTransId="{9FD738DF-EA21-4AC0-A688-4761F575F0CF}" sibTransId="{7098B3C1-84DF-480C-ACBB-037107B35345}"/>
    <dgm:cxn modelId="{C4BE9E7E-8BE7-4A1B-BAB9-DA5B3725DC19}" type="presOf" srcId="{52852068-6842-4622-BB26-DF0E19146EF2}" destId="{B4B1A647-C8E7-425E-99A2-75C3780AAA99}" srcOrd="0" destOrd="0" presId="urn:microsoft.com/office/officeart/2005/8/layout/venn1"/>
    <dgm:cxn modelId="{33C2F6A6-4CE3-4D69-ADA1-5C114A4CD881}" type="presOf" srcId="{D60FA562-827D-4AA3-84CD-868B3AF14B6E}" destId="{5B8A1E79-E427-4B21-8088-84F65CB530B2}" srcOrd="1" destOrd="0" presId="urn:microsoft.com/office/officeart/2005/8/layout/venn1"/>
    <dgm:cxn modelId="{3E1B86B2-358E-44C0-8D75-C393D0C70B84}" srcId="{49DA8BA4-5697-4B3F-B943-532AD312952B}" destId="{D60FA562-827D-4AA3-84CD-868B3AF14B6E}" srcOrd="0" destOrd="0" parTransId="{DC60B294-564B-4BC3-8B28-078E6DDA3143}" sibTransId="{1E9B4518-CDC5-420E-B3FF-FC35BC131C79}"/>
    <dgm:cxn modelId="{F93E59D7-E143-42D1-92FB-EC0983EB7050}" type="presOf" srcId="{49DA8BA4-5697-4B3F-B943-532AD312952B}" destId="{437E9FCD-779A-42D1-A5C1-B84233ED7C2A}" srcOrd="0" destOrd="0" presId="urn:microsoft.com/office/officeart/2005/8/layout/venn1"/>
    <dgm:cxn modelId="{FDEE8B8F-0FE5-4C9E-AF33-7A6D22E32A39}" type="presParOf" srcId="{437E9FCD-779A-42D1-A5C1-B84233ED7C2A}" destId="{CC92A564-9CB7-466E-9D33-D87A38D0D914}" srcOrd="0" destOrd="0" presId="urn:microsoft.com/office/officeart/2005/8/layout/venn1"/>
    <dgm:cxn modelId="{98D11554-88FC-41F0-9B27-9675D2D44AEA}" type="presParOf" srcId="{437E9FCD-779A-42D1-A5C1-B84233ED7C2A}" destId="{5B8A1E79-E427-4B21-8088-84F65CB530B2}" srcOrd="1" destOrd="0" presId="urn:microsoft.com/office/officeart/2005/8/layout/venn1"/>
    <dgm:cxn modelId="{472A16F0-FA9A-4F2C-9E46-CB0BA260B327}" type="presParOf" srcId="{437E9FCD-779A-42D1-A5C1-B84233ED7C2A}" destId="{B4B1A647-C8E7-425E-99A2-75C3780AAA99}" srcOrd="2" destOrd="0" presId="urn:microsoft.com/office/officeart/2005/8/layout/venn1"/>
    <dgm:cxn modelId="{90E910AE-8362-45E1-9764-6078D64117C4}" type="presParOf" srcId="{437E9FCD-779A-42D1-A5C1-B84233ED7C2A}" destId="{25CD0C3C-FDD5-4D9F-B776-005B9046E61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DA8BA4-5697-4B3F-B943-532AD312952B}" type="doc">
      <dgm:prSet loTypeId="urn:microsoft.com/office/officeart/2005/8/layout/venn1" loCatId="relationship" qsTypeId="urn:microsoft.com/office/officeart/2005/8/quickstyle/simple1" qsCatId="simple" csTypeId="urn:microsoft.com/office/officeart/2005/8/colors/accent1_2" csCatId="accent1" phldr="1"/>
      <dgm:spPr/>
    </dgm:pt>
    <dgm:pt modelId="{437E9FCD-779A-42D1-A5C1-B84233ED7C2A}" type="pres">
      <dgm:prSet presAssocID="{49DA8BA4-5697-4B3F-B943-532AD312952B}" presName="compositeShape" presStyleCnt="0">
        <dgm:presLayoutVars>
          <dgm:chMax val="7"/>
          <dgm:dir/>
          <dgm:resizeHandles val="exact"/>
        </dgm:presLayoutVars>
      </dgm:prSet>
      <dgm:spPr/>
    </dgm:pt>
  </dgm:ptLst>
  <dgm:cxnLst>
    <dgm:cxn modelId="{F93E59D7-E143-42D1-92FB-EC0983EB7050}" type="presOf" srcId="{49DA8BA4-5697-4B3F-B943-532AD312952B}" destId="{437E9FCD-779A-42D1-A5C1-B84233ED7C2A}"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DA8BA4-5697-4B3F-B943-532AD312952B}" type="doc">
      <dgm:prSet loTypeId="urn:microsoft.com/office/officeart/2005/8/layout/venn1" loCatId="relationship" qsTypeId="urn:microsoft.com/office/officeart/2005/8/quickstyle/simple1" qsCatId="simple" csTypeId="urn:microsoft.com/office/officeart/2005/8/colors/accent1_2" csCatId="accent1" phldr="1"/>
      <dgm:spPr/>
    </dgm:pt>
    <dgm:pt modelId="{4F250913-00BC-4FB7-8E0B-D7C7EA05C11E}">
      <dgm:prSet phldrT="[Text]"/>
      <dgm:spPr/>
      <dgm:t>
        <a:bodyPr/>
        <a:lstStyle/>
        <a:p>
          <a:r>
            <a:rPr lang="nl-BE"/>
            <a:t>Research</a:t>
          </a:r>
          <a:endParaRPr lang="en-GB"/>
        </a:p>
      </dgm:t>
    </dgm:pt>
    <dgm:pt modelId="{9EAD363B-74A5-47ED-B663-E7A75B22EDED}" type="parTrans" cxnId="{3E1FE7FE-950F-49D7-A470-867EA608013B}">
      <dgm:prSet/>
      <dgm:spPr/>
      <dgm:t>
        <a:bodyPr/>
        <a:lstStyle/>
        <a:p>
          <a:endParaRPr lang="en-GB"/>
        </a:p>
      </dgm:t>
    </dgm:pt>
    <dgm:pt modelId="{32E6FDDE-F252-472D-8F69-395B3CBBC81C}" type="sibTrans" cxnId="{3E1FE7FE-950F-49D7-A470-867EA608013B}">
      <dgm:prSet/>
      <dgm:spPr/>
      <dgm:t>
        <a:bodyPr/>
        <a:lstStyle/>
        <a:p>
          <a:endParaRPr lang="en-GB"/>
        </a:p>
      </dgm:t>
    </dgm:pt>
    <dgm:pt modelId="{D60FA562-827D-4AA3-84CD-868B3AF14B6E}">
      <dgm:prSet phldrT="[Text]" custT="1"/>
      <dgm:spPr/>
      <dgm:t>
        <a:bodyPr/>
        <a:lstStyle/>
        <a:p>
          <a:r>
            <a:rPr lang="nl-BE" sz="2400" err="1"/>
            <a:t>Societal</a:t>
          </a:r>
          <a:r>
            <a:rPr lang="nl-BE" sz="1500"/>
            <a:t> </a:t>
          </a:r>
          <a:r>
            <a:rPr lang="nl-BE" sz="2400"/>
            <a:t>impact</a:t>
          </a:r>
          <a:endParaRPr lang="en-GB" sz="2400"/>
        </a:p>
      </dgm:t>
    </dgm:pt>
    <dgm:pt modelId="{DC60B294-564B-4BC3-8B28-078E6DDA3143}" type="parTrans" cxnId="{3E1B86B2-358E-44C0-8D75-C393D0C70B84}">
      <dgm:prSet/>
      <dgm:spPr/>
      <dgm:t>
        <a:bodyPr/>
        <a:lstStyle/>
        <a:p>
          <a:endParaRPr lang="en-GB"/>
        </a:p>
      </dgm:t>
    </dgm:pt>
    <dgm:pt modelId="{1E9B4518-CDC5-420E-B3FF-FC35BC131C79}" type="sibTrans" cxnId="{3E1B86B2-358E-44C0-8D75-C393D0C70B84}">
      <dgm:prSet/>
      <dgm:spPr/>
      <dgm:t>
        <a:bodyPr/>
        <a:lstStyle/>
        <a:p>
          <a:endParaRPr lang="en-GB"/>
        </a:p>
      </dgm:t>
    </dgm:pt>
    <dgm:pt modelId="{52852068-6842-4622-BB26-DF0E19146EF2}">
      <dgm:prSet phldrT="[Text]"/>
      <dgm:spPr/>
      <dgm:t>
        <a:bodyPr/>
        <a:lstStyle/>
        <a:p>
          <a:r>
            <a:rPr lang="nl-BE" err="1"/>
            <a:t>Education</a:t>
          </a:r>
          <a:endParaRPr lang="en-GB"/>
        </a:p>
      </dgm:t>
    </dgm:pt>
    <dgm:pt modelId="{9FD738DF-EA21-4AC0-A688-4761F575F0CF}" type="parTrans" cxnId="{63D0127E-8BA7-4CA3-9974-E3C66C2628FE}">
      <dgm:prSet/>
      <dgm:spPr/>
      <dgm:t>
        <a:bodyPr/>
        <a:lstStyle/>
        <a:p>
          <a:endParaRPr lang="en-GB"/>
        </a:p>
      </dgm:t>
    </dgm:pt>
    <dgm:pt modelId="{7098B3C1-84DF-480C-ACBB-037107B35345}" type="sibTrans" cxnId="{63D0127E-8BA7-4CA3-9974-E3C66C2628FE}">
      <dgm:prSet/>
      <dgm:spPr/>
      <dgm:t>
        <a:bodyPr/>
        <a:lstStyle/>
        <a:p>
          <a:endParaRPr lang="en-GB"/>
        </a:p>
      </dgm:t>
    </dgm:pt>
    <dgm:pt modelId="{437E9FCD-779A-42D1-A5C1-B84233ED7C2A}" type="pres">
      <dgm:prSet presAssocID="{49DA8BA4-5697-4B3F-B943-532AD312952B}" presName="compositeShape" presStyleCnt="0">
        <dgm:presLayoutVars>
          <dgm:chMax val="7"/>
          <dgm:dir/>
          <dgm:resizeHandles val="exact"/>
        </dgm:presLayoutVars>
      </dgm:prSet>
      <dgm:spPr/>
    </dgm:pt>
    <dgm:pt modelId="{D7F19829-DD20-4052-BBA5-F4B4A75A73C2}" type="pres">
      <dgm:prSet presAssocID="{4F250913-00BC-4FB7-8E0B-D7C7EA05C11E}" presName="circ1" presStyleLbl="vennNode1" presStyleIdx="0" presStyleCnt="3" custScaleX="136294" custScaleY="120901" custLinFactNeighborX="23" custLinFactNeighborY="-669"/>
      <dgm:spPr/>
    </dgm:pt>
    <dgm:pt modelId="{80B4E8FA-CB7F-438D-A049-A036F79842FF}" type="pres">
      <dgm:prSet presAssocID="{4F250913-00BC-4FB7-8E0B-D7C7EA05C11E}" presName="circ1Tx" presStyleLbl="revTx" presStyleIdx="0" presStyleCnt="0">
        <dgm:presLayoutVars>
          <dgm:chMax val="0"/>
          <dgm:chPref val="0"/>
          <dgm:bulletEnabled val="1"/>
        </dgm:presLayoutVars>
      </dgm:prSet>
      <dgm:spPr/>
    </dgm:pt>
    <dgm:pt modelId="{B1A1A3BD-6950-4B70-BD4F-F633120FD1EE}" type="pres">
      <dgm:prSet presAssocID="{D60FA562-827D-4AA3-84CD-868B3AF14B6E}" presName="circ2" presStyleLbl="vennNode1" presStyleIdx="1" presStyleCnt="3"/>
      <dgm:spPr/>
    </dgm:pt>
    <dgm:pt modelId="{5E9F35FB-07EB-42CE-BE5A-B85592A8DCDF}" type="pres">
      <dgm:prSet presAssocID="{D60FA562-827D-4AA3-84CD-868B3AF14B6E}" presName="circ2Tx" presStyleLbl="revTx" presStyleIdx="0" presStyleCnt="0">
        <dgm:presLayoutVars>
          <dgm:chMax val="0"/>
          <dgm:chPref val="0"/>
          <dgm:bulletEnabled val="1"/>
        </dgm:presLayoutVars>
      </dgm:prSet>
      <dgm:spPr/>
    </dgm:pt>
    <dgm:pt modelId="{577D3A7C-A9E7-48A2-8745-208B8B8D3FC6}" type="pres">
      <dgm:prSet presAssocID="{52852068-6842-4622-BB26-DF0E19146EF2}" presName="circ3" presStyleLbl="vennNode1" presStyleIdx="2" presStyleCnt="3"/>
      <dgm:spPr/>
    </dgm:pt>
    <dgm:pt modelId="{4575F74F-2B08-42BC-8FAF-218AB54C8D3B}" type="pres">
      <dgm:prSet presAssocID="{52852068-6842-4622-BB26-DF0E19146EF2}" presName="circ3Tx" presStyleLbl="revTx" presStyleIdx="0" presStyleCnt="0">
        <dgm:presLayoutVars>
          <dgm:chMax val="0"/>
          <dgm:chPref val="0"/>
          <dgm:bulletEnabled val="1"/>
        </dgm:presLayoutVars>
      </dgm:prSet>
      <dgm:spPr/>
    </dgm:pt>
  </dgm:ptLst>
  <dgm:cxnLst>
    <dgm:cxn modelId="{A400DF18-C1C6-4E54-9C62-8112F2E6EB84}" type="presOf" srcId="{4F250913-00BC-4FB7-8E0B-D7C7EA05C11E}" destId="{80B4E8FA-CB7F-438D-A049-A036F79842FF}" srcOrd="1" destOrd="0" presId="urn:microsoft.com/office/officeart/2005/8/layout/venn1"/>
    <dgm:cxn modelId="{14AE7D25-EDF9-4EFC-BFC6-09F8EA44F1DC}" type="presOf" srcId="{52852068-6842-4622-BB26-DF0E19146EF2}" destId="{577D3A7C-A9E7-48A2-8745-208B8B8D3FC6}" srcOrd="0" destOrd="0" presId="urn:microsoft.com/office/officeart/2005/8/layout/venn1"/>
    <dgm:cxn modelId="{656CF53F-E3DE-4009-906F-46635CC2826B}" type="presOf" srcId="{D60FA562-827D-4AA3-84CD-868B3AF14B6E}" destId="{B1A1A3BD-6950-4B70-BD4F-F633120FD1EE}" srcOrd="0" destOrd="0" presId="urn:microsoft.com/office/officeart/2005/8/layout/venn1"/>
    <dgm:cxn modelId="{5AB60874-8099-463E-B7B7-D3212B033184}" type="presOf" srcId="{4F250913-00BC-4FB7-8E0B-D7C7EA05C11E}" destId="{D7F19829-DD20-4052-BBA5-F4B4A75A73C2}" srcOrd="0" destOrd="0" presId="urn:microsoft.com/office/officeart/2005/8/layout/venn1"/>
    <dgm:cxn modelId="{63D0127E-8BA7-4CA3-9974-E3C66C2628FE}" srcId="{49DA8BA4-5697-4B3F-B943-532AD312952B}" destId="{52852068-6842-4622-BB26-DF0E19146EF2}" srcOrd="2" destOrd="0" parTransId="{9FD738DF-EA21-4AC0-A688-4761F575F0CF}" sibTransId="{7098B3C1-84DF-480C-ACBB-037107B35345}"/>
    <dgm:cxn modelId="{3E1B86B2-358E-44C0-8D75-C393D0C70B84}" srcId="{49DA8BA4-5697-4B3F-B943-532AD312952B}" destId="{D60FA562-827D-4AA3-84CD-868B3AF14B6E}" srcOrd="1" destOrd="0" parTransId="{DC60B294-564B-4BC3-8B28-078E6DDA3143}" sibTransId="{1E9B4518-CDC5-420E-B3FF-FC35BC131C79}"/>
    <dgm:cxn modelId="{C30C49B5-867F-4EED-AF2A-4C1FE08B3B50}" type="presOf" srcId="{52852068-6842-4622-BB26-DF0E19146EF2}" destId="{4575F74F-2B08-42BC-8FAF-218AB54C8D3B}" srcOrd="1" destOrd="0" presId="urn:microsoft.com/office/officeart/2005/8/layout/venn1"/>
    <dgm:cxn modelId="{F93E59D7-E143-42D1-92FB-EC0983EB7050}" type="presOf" srcId="{49DA8BA4-5697-4B3F-B943-532AD312952B}" destId="{437E9FCD-779A-42D1-A5C1-B84233ED7C2A}" srcOrd="0" destOrd="0" presId="urn:microsoft.com/office/officeart/2005/8/layout/venn1"/>
    <dgm:cxn modelId="{82271ADD-F521-4686-94B2-E76B1C2C55A9}" type="presOf" srcId="{D60FA562-827D-4AA3-84CD-868B3AF14B6E}" destId="{5E9F35FB-07EB-42CE-BE5A-B85592A8DCDF}" srcOrd="1" destOrd="0" presId="urn:microsoft.com/office/officeart/2005/8/layout/venn1"/>
    <dgm:cxn modelId="{3E1FE7FE-950F-49D7-A470-867EA608013B}" srcId="{49DA8BA4-5697-4B3F-B943-532AD312952B}" destId="{4F250913-00BC-4FB7-8E0B-D7C7EA05C11E}" srcOrd="0" destOrd="0" parTransId="{9EAD363B-74A5-47ED-B663-E7A75B22EDED}" sibTransId="{32E6FDDE-F252-472D-8F69-395B3CBBC81C}"/>
    <dgm:cxn modelId="{2CBB8358-61D2-4774-9BA4-4EEBC45AD7CD}" type="presParOf" srcId="{437E9FCD-779A-42D1-A5C1-B84233ED7C2A}" destId="{D7F19829-DD20-4052-BBA5-F4B4A75A73C2}" srcOrd="0" destOrd="0" presId="urn:microsoft.com/office/officeart/2005/8/layout/venn1"/>
    <dgm:cxn modelId="{3CAA66F2-F399-4CC7-9E08-83BC16F9C0A8}" type="presParOf" srcId="{437E9FCD-779A-42D1-A5C1-B84233ED7C2A}" destId="{80B4E8FA-CB7F-438D-A049-A036F79842FF}" srcOrd="1" destOrd="0" presId="urn:microsoft.com/office/officeart/2005/8/layout/venn1"/>
    <dgm:cxn modelId="{B118D83F-9E47-4200-85A9-829AEC45CC01}" type="presParOf" srcId="{437E9FCD-779A-42D1-A5C1-B84233ED7C2A}" destId="{B1A1A3BD-6950-4B70-BD4F-F633120FD1EE}" srcOrd="2" destOrd="0" presId="urn:microsoft.com/office/officeart/2005/8/layout/venn1"/>
    <dgm:cxn modelId="{9186D506-92D9-4C43-8E5D-135F16359595}" type="presParOf" srcId="{437E9FCD-779A-42D1-A5C1-B84233ED7C2A}" destId="{5E9F35FB-07EB-42CE-BE5A-B85592A8DCDF}" srcOrd="3" destOrd="0" presId="urn:microsoft.com/office/officeart/2005/8/layout/venn1"/>
    <dgm:cxn modelId="{4B1D82B6-94F7-40E8-973E-51C8D4EDCCB8}" type="presParOf" srcId="{437E9FCD-779A-42D1-A5C1-B84233ED7C2A}" destId="{577D3A7C-A9E7-48A2-8745-208B8B8D3FC6}" srcOrd="4" destOrd="0" presId="urn:microsoft.com/office/officeart/2005/8/layout/venn1"/>
    <dgm:cxn modelId="{8E750B44-BB30-4D7F-8E5A-AD31EF8C9AF1}" type="presParOf" srcId="{437E9FCD-779A-42D1-A5C1-B84233ED7C2A}" destId="{4575F74F-2B08-42BC-8FAF-218AB54C8D3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46E1A2-D93D-41B0-A05B-21F4D4A4A1A0}" type="doc">
      <dgm:prSet loTypeId="urn:microsoft.com/office/officeart/2005/8/layout/hChevron3" loCatId="process" qsTypeId="urn:microsoft.com/office/officeart/2005/8/quickstyle/simple1" qsCatId="simple" csTypeId="urn:microsoft.com/office/officeart/2005/8/colors/accent1_2" csCatId="accent1" phldr="1"/>
      <dgm:spPr/>
    </dgm:pt>
    <dgm:pt modelId="{7B2113CD-5F04-4963-8A3B-40422A80E3F0}">
      <dgm:prSet phldrT="[Text]"/>
      <dgm:spPr/>
      <dgm:t>
        <a:bodyPr/>
        <a:lstStyle/>
        <a:p>
          <a:r>
            <a:rPr lang="nl-BE" err="1">
              <a:latin typeface="Arial" panose="020B0604020202020204" pitchFamily="34" charset="0"/>
              <a:cs typeface="Arial" panose="020B0604020202020204" pitchFamily="34" charset="0"/>
            </a:rPr>
            <a:t>Determine</a:t>
          </a:r>
          <a:r>
            <a:rPr lang="nl-BE">
              <a:latin typeface="Arial" panose="020B0604020202020204" pitchFamily="34" charset="0"/>
              <a:cs typeface="Arial" panose="020B0604020202020204" pitchFamily="34" charset="0"/>
            </a:rPr>
            <a:t> research question</a:t>
          </a:r>
          <a:endParaRPr lang="en-GB">
            <a:latin typeface="Arial" panose="020B0604020202020204" pitchFamily="34" charset="0"/>
            <a:cs typeface="Arial" panose="020B0604020202020204" pitchFamily="34" charset="0"/>
          </a:endParaRPr>
        </a:p>
      </dgm:t>
    </dgm:pt>
    <dgm:pt modelId="{A07B6682-470B-4778-8B5F-D31D1C9CB654}" type="parTrans" cxnId="{F0B300A7-6F63-4670-9CDF-693CFCFE32D0}">
      <dgm:prSet/>
      <dgm:spPr/>
      <dgm:t>
        <a:bodyPr/>
        <a:lstStyle/>
        <a:p>
          <a:endParaRPr lang="en-GB"/>
        </a:p>
      </dgm:t>
    </dgm:pt>
    <dgm:pt modelId="{412A540A-091C-4FA9-9146-C66DC74488D3}" type="sibTrans" cxnId="{F0B300A7-6F63-4670-9CDF-693CFCFE32D0}">
      <dgm:prSet/>
      <dgm:spPr/>
      <dgm:t>
        <a:bodyPr/>
        <a:lstStyle/>
        <a:p>
          <a:endParaRPr lang="en-GB"/>
        </a:p>
      </dgm:t>
    </dgm:pt>
    <dgm:pt modelId="{9D086B63-295C-42C6-BC0E-868515F82DFF}">
      <dgm:prSet phldrT="[Text]"/>
      <dgm:spPr/>
      <dgm:t>
        <a:bodyPr/>
        <a:lstStyle/>
        <a:p>
          <a:r>
            <a:rPr lang="nl-BE" err="1">
              <a:latin typeface="Arial" panose="020B0604020202020204" pitchFamily="34" charset="0"/>
              <a:cs typeface="Arial" panose="020B0604020202020204" pitchFamily="34" charset="0"/>
            </a:rPr>
            <a:t>Gather</a:t>
          </a:r>
          <a:r>
            <a:rPr lang="nl-BE">
              <a:latin typeface="Arial" panose="020B0604020202020204" pitchFamily="34" charset="0"/>
              <a:cs typeface="Arial" panose="020B0604020202020204" pitchFamily="34" charset="0"/>
            </a:rPr>
            <a:t> data</a:t>
          </a:r>
          <a:endParaRPr lang="en-GB">
            <a:latin typeface="Arial" panose="020B0604020202020204" pitchFamily="34" charset="0"/>
            <a:cs typeface="Arial" panose="020B0604020202020204" pitchFamily="34" charset="0"/>
          </a:endParaRPr>
        </a:p>
      </dgm:t>
    </dgm:pt>
    <dgm:pt modelId="{BA8A367C-DBE3-465A-8CE3-2604092040FE}" type="parTrans" cxnId="{15B91A6A-1B81-407D-969E-E992A6E503D5}">
      <dgm:prSet/>
      <dgm:spPr/>
      <dgm:t>
        <a:bodyPr/>
        <a:lstStyle/>
        <a:p>
          <a:endParaRPr lang="en-GB"/>
        </a:p>
      </dgm:t>
    </dgm:pt>
    <dgm:pt modelId="{770D6164-2766-406D-B817-70DEC918A86A}" type="sibTrans" cxnId="{15B91A6A-1B81-407D-969E-E992A6E503D5}">
      <dgm:prSet/>
      <dgm:spPr/>
      <dgm:t>
        <a:bodyPr/>
        <a:lstStyle/>
        <a:p>
          <a:endParaRPr lang="en-GB"/>
        </a:p>
      </dgm:t>
    </dgm:pt>
    <dgm:pt modelId="{12644C91-C58D-4799-ABC2-8C77C395C14C}">
      <dgm:prSet phldrT="[Text]"/>
      <dgm:spPr/>
      <dgm:t>
        <a:bodyPr/>
        <a:lstStyle/>
        <a:p>
          <a:r>
            <a:rPr lang="nl-BE" err="1">
              <a:latin typeface="Arial" panose="020B0604020202020204" pitchFamily="34" charset="0"/>
              <a:cs typeface="Arial" panose="020B0604020202020204" pitchFamily="34" charset="0"/>
            </a:rPr>
            <a:t>Develop</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method</a:t>
          </a:r>
          <a:endParaRPr lang="en-GB">
            <a:latin typeface="Arial" panose="020B0604020202020204" pitchFamily="34" charset="0"/>
            <a:cs typeface="Arial" panose="020B0604020202020204" pitchFamily="34" charset="0"/>
          </a:endParaRPr>
        </a:p>
      </dgm:t>
    </dgm:pt>
    <dgm:pt modelId="{AA18DB01-7FA0-4F07-B223-26989E36E43A}" type="parTrans" cxnId="{C5AC1976-4D23-4F30-B868-C8EF56E73A73}">
      <dgm:prSet/>
      <dgm:spPr/>
      <dgm:t>
        <a:bodyPr/>
        <a:lstStyle/>
        <a:p>
          <a:endParaRPr lang="en-GB"/>
        </a:p>
      </dgm:t>
    </dgm:pt>
    <dgm:pt modelId="{3073A008-7D3B-4F3F-AF9B-099BE045D1B0}" type="sibTrans" cxnId="{C5AC1976-4D23-4F30-B868-C8EF56E73A73}">
      <dgm:prSet/>
      <dgm:spPr/>
      <dgm:t>
        <a:bodyPr/>
        <a:lstStyle/>
        <a:p>
          <a:endParaRPr lang="en-GB"/>
        </a:p>
      </dgm:t>
    </dgm:pt>
    <dgm:pt modelId="{C8379796-1824-4514-9013-C1F014A5D31E}">
      <dgm:prSet phldrT="[Text]"/>
      <dgm:spPr/>
      <dgm:t>
        <a:bodyPr/>
        <a:lstStyle/>
        <a:p>
          <a:r>
            <a:rPr lang="nl-BE">
              <a:latin typeface="Arial" panose="020B0604020202020204" pitchFamily="34" charset="0"/>
              <a:cs typeface="Arial" panose="020B0604020202020204" pitchFamily="34" charset="0"/>
            </a:rPr>
            <a:t>Analyse data</a:t>
          </a:r>
          <a:endParaRPr lang="en-GB">
            <a:latin typeface="Arial" panose="020B0604020202020204" pitchFamily="34" charset="0"/>
            <a:cs typeface="Arial" panose="020B0604020202020204" pitchFamily="34" charset="0"/>
          </a:endParaRPr>
        </a:p>
      </dgm:t>
    </dgm:pt>
    <dgm:pt modelId="{720DA19E-19D9-4534-A87B-EC402407CB09}" type="parTrans" cxnId="{03D16B2F-BCB9-4BC4-A586-75981F9745BC}">
      <dgm:prSet/>
      <dgm:spPr/>
      <dgm:t>
        <a:bodyPr/>
        <a:lstStyle/>
        <a:p>
          <a:endParaRPr lang="en-GB"/>
        </a:p>
      </dgm:t>
    </dgm:pt>
    <dgm:pt modelId="{7C32C65F-D5F7-4AE3-BAA7-929454C83D2E}" type="sibTrans" cxnId="{03D16B2F-BCB9-4BC4-A586-75981F9745BC}">
      <dgm:prSet/>
      <dgm:spPr/>
      <dgm:t>
        <a:bodyPr/>
        <a:lstStyle/>
        <a:p>
          <a:endParaRPr lang="en-GB"/>
        </a:p>
      </dgm:t>
    </dgm:pt>
    <dgm:pt modelId="{B8D614F7-E3D2-49B5-8854-521F3676195B}">
      <dgm:prSet phldrT="[Text]"/>
      <dgm:spPr/>
      <dgm:t>
        <a:bodyPr/>
        <a:lstStyle/>
        <a:p>
          <a:r>
            <a:rPr lang="nl-BE" err="1">
              <a:latin typeface="Arial" panose="020B0604020202020204" pitchFamily="34" charset="0"/>
              <a:cs typeface="Arial" panose="020B0604020202020204" pitchFamily="34" charset="0"/>
            </a:rPr>
            <a:t>Disseminate</a:t>
          </a:r>
          <a:endParaRPr lang="en-GB">
            <a:latin typeface="Arial" panose="020B0604020202020204" pitchFamily="34" charset="0"/>
            <a:cs typeface="Arial" panose="020B0604020202020204" pitchFamily="34" charset="0"/>
          </a:endParaRPr>
        </a:p>
      </dgm:t>
    </dgm:pt>
    <dgm:pt modelId="{6DC6CEBD-7789-4A17-AB3F-9D1F683E8077}" type="parTrans" cxnId="{87C5A5A8-0F25-4FBE-820A-C01426FFA5B8}">
      <dgm:prSet/>
      <dgm:spPr/>
      <dgm:t>
        <a:bodyPr/>
        <a:lstStyle/>
        <a:p>
          <a:endParaRPr lang="en-GB"/>
        </a:p>
      </dgm:t>
    </dgm:pt>
    <dgm:pt modelId="{ED225BE7-9DA5-4765-B14D-45582B41DEA2}" type="sibTrans" cxnId="{87C5A5A8-0F25-4FBE-820A-C01426FFA5B8}">
      <dgm:prSet/>
      <dgm:spPr/>
      <dgm:t>
        <a:bodyPr/>
        <a:lstStyle/>
        <a:p>
          <a:endParaRPr lang="en-GB"/>
        </a:p>
      </dgm:t>
    </dgm:pt>
    <dgm:pt modelId="{2DFE0A1E-9C30-452C-9141-39DFAC09E54F}" type="pres">
      <dgm:prSet presAssocID="{C246E1A2-D93D-41B0-A05B-21F4D4A4A1A0}" presName="Name0" presStyleCnt="0">
        <dgm:presLayoutVars>
          <dgm:dir/>
          <dgm:resizeHandles val="exact"/>
        </dgm:presLayoutVars>
      </dgm:prSet>
      <dgm:spPr/>
    </dgm:pt>
    <dgm:pt modelId="{EAD9CC5A-2E98-469B-B3D1-60BC55464512}" type="pres">
      <dgm:prSet presAssocID="{7B2113CD-5F04-4963-8A3B-40422A80E3F0}" presName="parTxOnly" presStyleLbl="node1" presStyleIdx="0" presStyleCnt="5">
        <dgm:presLayoutVars>
          <dgm:bulletEnabled val="1"/>
        </dgm:presLayoutVars>
      </dgm:prSet>
      <dgm:spPr/>
    </dgm:pt>
    <dgm:pt modelId="{76A4261C-6940-4E4E-85D2-A1A57E702B67}" type="pres">
      <dgm:prSet presAssocID="{412A540A-091C-4FA9-9146-C66DC74488D3}" presName="parSpace" presStyleCnt="0"/>
      <dgm:spPr/>
    </dgm:pt>
    <dgm:pt modelId="{AD7534C2-3E33-4B3F-BA7E-A6F969054541}" type="pres">
      <dgm:prSet presAssocID="{12644C91-C58D-4799-ABC2-8C77C395C14C}" presName="parTxOnly" presStyleLbl="node1" presStyleIdx="1" presStyleCnt="5">
        <dgm:presLayoutVars>
          <dgm:bulletEnabled val="1"/>
        </dgm:presLayoutVars>
      </dgm:prSet>
      <dgm:spPr/>
    </dgm:pt>
    <dgm:pt modelId="{EB527C8F-B920-447D-94A7-8E1747866614}" type="pres">
      <dgm:prSet presAssocID="{3073A008-7D3B-4F3F-AF9B-099BE045D1B0}" presName="parSpace" presStyleCnt="0"/>
      <dgm:spPr/>
    </dgm:pt>
    <dgm:pt modelId="{4725F4CF-4F5D-4014-96B2-BDE97A94FA13}" type="pres">
      <dgm:prSet presAssocID="{9D086B63-295C-42C6-BC0E-868515F82DFF}" presName="parTxOnly" presStyleLbl="node1" presStyleIdx="2" presStyleCnt="5">
        <dgm:presLayoutVars>
          <dgm:bulletEnabled val="1"/>
        </dgm:presLayoutVars>
      </dgm:prSet>
      <dgm:spPr/>
    </dgm:pt>
    <dgm:pt modelId="{AADF0868-CB4B-4C76-9CE1-EDF13289DBA8}" type="pres">
      <dgm:prSet presAssocID="{770D6164-2766-406D-B817-70DEC918A86A}" presName="parSpace" presStyleCnt="0"/>
      <dgm:spPr/>
    </dgm:pt>
    <dgm:pt modelId="{361A5294-E018-4084-9DE1-E281DD5A4521}" type="pres">
      <dgm:prSet presAssocID="{C8379796-1824-4514-9013-C1F014A5D31E}" presName="parTxOnly" presStyleLbl="node1" presStyleIdx="3" presStyleCnt="5">
        <dgm:presLayoutVars>
          <dgm:bulletEnabled val="1"/>
        </dgm:presLayoutVars>
      </dgm:prSet>
      <dgm:spPr/>
    </dgm:pt>
    <dgm:pt modelId="{1AD4C4DB-360C-43F6-A6BB-4328361A9456}" type="pres">
      <dgm:prSet presAssocID="{7C32C65F-D5F7-4AE3-BAA7-929454C83D2E}" presName="parSpace" presStyleCnt="0"/>
      <dgm:spPr/>
    </dgm:pt>
    <dgm:pt modelId="{16114D92-50A4-41AC-8339-5010A437C18B}" type="pres">
      <dgm:prSet presAssocID="{B8D614F7-E3D2-49B5-8854-521F3676195B}" presName="parTxOnly" presStyleLbl="node1" presStyleIdx="4" presStyleCnt="5">
        <dgm:presLayoutVars>
          <dgm:bulletEnabled val="1"/>
        </dgm:presLayoutVars>
      </dgm:prSet>
      <dgm:spPr/>
    </dgm:pt>
  </dgm:ptLst>
  <dgm:cxnLst>
    <dgm:cxn modelId="{03D16B2F-BCB9-4BC4-A586-75981F9745BC}" srcId="{C246E1A2-D93D-41B0-A05B-21F4D4A4A1A0}" destId="{C8379796-1824-4514-9013-C1F014A5D31E}" srcOrd="3" destOrd="0" parTransId="{720DA19E-19D9-4534-A87B-EC402407CB09}" sibTransId="{7C32C65F-D5F7-4AE3-BAA7-929454C83D2E}"/>
    <dgm:cxn modelId="{5EB7C143-687C-4C87-A82F-989AF6180DC0}" type="presOf" srcId="{7B2113CD-5F04-4963-8A3B-40422A80E3F0}" destId="{EAD9CC5A-2E98-469B-B3D1-60BC55464512}" srcOrd="0" destOrd="0" presId="urn:microsoft.com/office/officeart/2005/8/layout/hChevron3"/>
    <dgm:cxn modelId="{F58C7F46-CC31-4F6A-BCA1-B72B11B5B159}" type="presOf" srcId="{C246E1A2-D93D-41B0-A05B-21F4D4A4A1A0}" destId="{2DFE0A1E-9C30-452C-9141-39DFAC09E54F}" srcOrd="0" destOrd="0" presId="urn:microsoft.com/office/officeart/2005/8/layout/hChevron3"/>
    <dgm:cxn modelId="{15B91A6A-1B81-407D-969E-E992A6E503D5}" srcId="{C246E1A2-D93D-41B0-A05B-21F4D4A4A1A0}" destId="{9D086B63-295C-42C6-BC0E-868515F82DFF}" srcOrd="2" destOrd="0" parTransId="{BA8A367C-DBE3-465A-8CE3-2604092040FE}" sibTransId="{770D6164-2766-406D-B817-70DEC918A86A}"/>
    <dgm:cxn modelId="{C5AC1976-4D23-4F30-B868-C8EF56E73A73}" srcId="{C246E1A2-D93D-41B0-A05B-21F4D4A4A1A0}" destId="{12644C91-C58D-4799-ABC2-8C77C395C14C}" srcOrd="1" destOrd="0" parTransId="{AA18DB01-7FA0-4F07-B223-26989E36E43A}" sibTransId="{3073A008-7D3B-4F3F-AF9B-099BE045D1B0}"/>
    <dgm:cxn modelId="{C1778A83-F987-4EB5-A692-FB43BAA2D160}" type="presOf" srcId="{9D086B63-295C-42C6-BC0E-868515F82DFF}" destId="{4725F4CF-4F5D-4014-96B2-BDE97A94FA13}" srcOrd="0" destOrd="0" presId="urn:microsoft.com/office/officeart/2005/8/layout/hChevron3"/>
    <dgm:cxn modelId="{F0B300A7-6F63-4670-9CDF-693CFCFE32D0}" srcId="{C246E1A2-D93D-41B0-A05B-21F4D4A4A1A0}" destId="{7B2113CD-5F04-4963-8A3B-40422A80E3F0}" srcOrd="0" destOrd="0" parTransId="{A07B6682-470B-4778-8B5F-D31D1C9CB654}" sibTransId="{412A540A-091C-4FA9-9146-C66DC74488D3}"/>
    <dgm:cxn modelId="{87C5A5A8-0F25-4FBE-820A-C01426FFA5B8}" srcId="{C246E1A2-D93D-41B0-A05B-21F4D4A4A1A0}" destId="{B8D614F7-E3D2-49B5-8854-521F3676195B}" srcOrd="4" destOrd="0" parTransId="{6DC6CEBD-7789-4A17-AB3F-9D1F683E8077}" sibTransId="{ED225BE7-9DA5-4765-B14D-45582B41DEA2}"/>
    <dgm:cxn modelId="{DAF5E9A8-C7A6-4639-A6CE-141CCD8E0787}" type="presOf" srcId="{C8379796-1824-4514-9013-C1F014A5D31E}" destId="{361A5294-E018-4084-9DE1-E281DD5A4521}" srcOrd="0" destOrd="0" presId="urn:microsoft.com/office/officeart/2005/8/layout/hChevron3"/>
    <dgm:cxn modelId="{A1FBD8B5-FB50-42B5-BF62-01BAE0CDEB10}" type="presOf" srcId="{12644C91-C58D-4799-ABC2-8C77C395C14C}" destId="{AD7534C2-3E33-4B3F-BA7E-A6F969054541}" srcOrd="0" destOrd="0" presId="urn:microsoft.com/office/officeart/2005/8/layout/hChevron3"/>
    <dgm:cxn modelId="{25B2F9E2-4241-4826-B62F-1C4AF3EC80DE}" type="presOf" srcId="{B8D614F7-E3D2-49B5-8854-521F3676195B}" destId="{16114D92-50A4-41AC-8339-5010A437C18B}" srcOrd="0" destOrd="0" presId="urn:microsoft.com/office/officeart/2005/8/layout/hChevron3"/>
    <dgm:cxn modelId="{2844527A-81DA-4ABD-B089-429E6C07CECE}" type="presParOf" srcId="{2DFE0A1E-9C30-452C-9141-39DFAC09E54F}" destId="{EAD9CC5A-2E98-469B-B3D1-60BC55464512}" srcOrd="0" destOrd="0" presId="urn:microsoft.com/office/officeart/2005/8/layout/hChevron3"/>
    <dgm:cxn modelId="{AC52D13D-AAA3-47E2-B319-CB0CC6DA459C}" type="presParOf" srcId="{2DFE0A1E-9C30-452C-9141-39DFAC09E54F}" destId="{76A4261C-6940-4E4E-85D2-A1A57E702B67}" srcOrd="1" destOrd="0" presId="urn:microsoft.com/office/officeart/2005/8/layout/hChevron3"/>
    <dgm:cxn modelId="{F43E5594-AC06-4D1D-BDDA-039F37AD6CAC}" type="presParOf" srcId="{2DFE0A1E-9C30-452C-9141-39DFAC09E54F}" destId="{AD7534C2-3E33-4B3F-BA7E-A6F969054541}" srcOrd="2" destOrd="0" presId="urn:microsoft.com/office/officeart/2005/8/layout/hChevron3"/>
    <dgm:cxn modelId="{0E433B15-ED15-4ED1-BC82-E50713054D41}" type="presParOf" srcId="{2DFE0A1E-9C30-452C-9141-39DFAC09E54F}" destId="{EB527C8F-B920-447D-94A7-8E1747866614}" srcOrd="3" destOrd="0" presId="urn:microsoft.com/office/officeart/2005/8/layout/hChevron3"/>
    <dgm:cxn modelId="{61778686-A162-44C4-9BF7-301ED4CCCEE1}" type="presParOf" srcId="{2DFE0A1E-9C30-452C-9141-39DFAC09E54F}" destId="{4725F4CF-4F5D-4014-96B2-BDE97A94FA13}" srcOrd="4" destOrd="0" presId="urn:microsoft.com/office/officeart/2005/8/layout/hChevron3"/>
    <dgm:cxn modelId="{E2DD3CDC-A324-4A88-9EBF-BF89034302EC}" type="presParOf" srcId="{2DFE0A1E-9C30-452C-9141-39DFAC09E54F}" destId="{AADF0868-CB4B-4C76-9CE1-EDF13289DBA8}" srcOrd="5" destOrd="0" presId="urn:microsoft.com/office/officeart/2005/8/layout/hChevron3"/>
    <dgm:cxn modelId="{8F84810A-944D-40CA-8CFB-F10E6F72A7E1}" type="presParOf" srcId="{2DFE0A1E-9C30-452C-9141-39DFAC09E54F}" destId="{361A5294-E018-4084-9DE1-E281DD5A4521}" srcOrd="6" destOrd="0" presId="urn:microsoft.com/office/officeart/2005/8/layout/hChevron3"/>
    <dgm:cxn modelId="{018E479B-2036-4DAD-BB5B-65DFA7C9328A}" type="presParOf" srcId="{2DFE0A1E-9C30-452C-9141-39DFAC09E54F}" destId="{1AD4C4DB-360C-43F6-A6BB-4328361A9456}" srcOrd="7" destOrd="0" presId="urn:microsoft.com/office/officeart/2005/8/layout/hChevron3"/>
    <dgm:cxn modelId="{0BFCF6A1-6993-4AA6-868F-F19BC79DB103}" type="presParOf" srcId="{2DFE0A1E-9C30-452C-9141-39DFAC09E54F}" destId="{16114D92-50A4-41AC-8339-5010A437C18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4E2FC5-AE22-486D-935C-A7A63F6FD897}"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6CF6E165-3AC7-47C6-91EC-B005892D569A}">
      <dgm:prSet/>
      <dgm:spPr/>
      <dgm:t>
        <a:bodyPr/>
        <a:lstStyle/>
        <a:p>
          <a:pPr>
            <a:lnSpc>
              <a:spcPct val="100000"/>
            </a:lnSpc>
          </a:pPr>
          <a:r>
            <a:rPr lang="en-US"/>
            <a:t>Promote citizen science approach</a:t>
          </a:r>
        </a:p>
      </dgm:t>
    </dgm:pt>
    <dgm:pt modelId="{B3064495-A4F0-4A20-9FCA-EF0F1DBE179C}" type="parTrans" cxnId="{F17163E8-B505-4003-A823-7A4A79344233}">
      <dgm:prSet/>
      <dgm:spPr/>
      <dgm:t>
        <a:bodyPr/>
        <a:lstStyle/>
        <a:p>
          <a:endParaRPr lang="en-US"/>
        </a:p>
      </dgm:t>
    </dgm:pt>
    <dgm:pt modelId="{5593402D-626D-4303-8451-4670106700B1}" type="sibTrans" cxnId="{F17163E8-B505-4003-A823-7A4A79344233}">
      <dgm:prSet/>
      <dgm:spPr/>
      <dgm:t>
        <a:bodyPr/>
        <a:lstStyle/>
        <a:p>
          <a:endParaRPr lang="en-US"/>
        </a:p>
      </dgm:t>
    </dgm:pt>
    <dgm:pt modelId="{FCB522ED-33D5-4CF0-A73E-BB6500E4BC35}">
      <dgm:prSet/>
      <dgm:spPr/>
      <dgm:t>
        <a:bodyPr/>
        <a:lstStyle/>
        <a:p>
          <a:pPr>
            <a:lnSpc>
              <a:spcPct val="100000"/>
            </a:lnSpc>
          </a:pPr>
          <a:r>
            <a:rPr lang="en-US" dirty="0"/>
            <a:t>Connect citizen science stakeholders</a:t>
          </a:r>
        </a:p>
      </dgm:t>
    </dgm:pt>
    <dgm:pt modelId="{62AC76B2-6598-41BB-8B01-5E759B3040A8}" type="parTrans" cxnId="{8C492A70-E4CB-4723-ACE5-28A45BD42E97}">
      <dgm:prSet/>
      <dgm:spPr/>
      <dgm:t>
        <a:bodyPr/>
        <a:lstStyle/>
        <a:p>
          <a:endParaRPr lang="en-US"/>
        </a:p>
      </dgm:t>
    </dgm:pt>
    <dgm:pt modelId="{8726C313-A2A7-4C00-A055-17F40B220406}" type="sibTrans" cxnId="{8C492A70-E4CB-4723-ACE5-28A45BD42E97}">
      <dgm:prSet/>
      <dgm:spPr/>
      <dgm:t>
        <a:bodyPr/>
        <a:lstStyle/>
        <a:p>
          <a:endParaRPr lang="en-US"/>
        </a:p>
      </dgm:t>
    </dgm:pt>
    <dgm:pt modelId="{57F6BDCC-A481-4197-AE21-7E146BB4EB77}">
      <dgm:prSet/>
      <dgm:spPr/>
      <dgm:t>
        <a:bodyPr/>
        <a:lstStyle/>
        <a:p>
          <a:pPr>
            <a:lnSpc>
              <a:spcPct val="100000"/>
            </a:lnSpc>
          </a:pPr>
          <a:r>
            <a:rPr lang="en-US" dirty="0"/>
            <a:t>Support citizen science initiatives</a:t>
          </a:r>
        </a:p>
      </dgm:t>
    </dgm:pt>
    <dgm:pt modelId="{50B8B4B6-086A-4118-9697-639885CBA81F}" type="parTrans" cxnId="{14E855A1-C6EC-4CFA-A724-C10BB7356B08}">
      <dgm:prSet/>
      <dgm:spPr/>
      <dgm:t>
        <a:bodyPr/>
        <a:lstStyle/>
        <a:p>
          <a:endParaRPr lang="en-US"/>
        </a:p>
      </dgm:t>
    </dgm:pt>
    <dgm:pt modelId="{D27569E0-04FD-4DA0-A329-3193F65D6A9E}" type="sibTrans" cxnId="{14E855A1-C6EC-4CFA-A724-C10BB7356B08}">
      <dgm:prSet/>
      <dgm:spPr/>
      <dgm:t>
        <a:bodyPr/>
        <a:lstStyle/>
        <a:p>
          <a:endParaRPr lang="en-US"/>
        </a:p>
      </dgm:t>
    </dgm:pt>
    <dgm:pt modelId="{563460D6-779E-4CAF-9A4C-9C3DE9449C49}">
      <dgm:prSet/>
      <dgm:spPr/>
      <dgm:t>
        <a:bodyPr/>
        <a:lstStyle/>
        <a:p>
          <a:pPr>
            <a:lnSpc>
              <a:spcPct val="100000"/>
            </a:lnSpc>
          </a:pPr>
          <a:r>
            <a:rPr lang="en-US" dirty="0"/>
            <a:t>Innovate citizen science methods</a:t>
          </a:r>
        </a:p>
      </dgm:t>
    </dgm:pt>
    <dgm:pt modelId="{995C7763-EB96-42D5-B4F3-4AEE13B3050C}" type="parTrans" cxnId="{0B6AC59F-8702-476C-AD91-9C9B24F22B41}">
      <dgm:prSet/>
      <dgm:spPr/>
      <dgm:t>
        <a:bodyPr/>
        <a:lstStyle/>
        <a:p>
          <a:endParaRPr lang="nl-BE"/>
        </a:p>
      </dgm:t>
    </dgm:pt>
    <dgm:pt modelId="{EC5F0DC7-0BCD-4937-BC5B-FA82D31FF06C}" type="sibTrans" cxnId="{0B6AC59F-8702-476C-AD91-9C9B24F22B41}">
      <dgm:prSet/>
      <dgm:spPr/>
      <dgm:t>
        <a:bodyPr/>
        <a:lstStyle/>
        <a:p>
          <a:endParaRPr lang="nl-BE"/>
        </a:p>
      </dgm:t>
    </dgm:pt>
    <dgm:pt modelId="{66543D27-F87A-42C7-B393-D0236E1B6156}" type="pres">
      <dgm:prSet presAssocID="{A84E2FC5-AE22-486D-935C-A7A63F6FD897}" presName="root" presStyleCnt="0">
        <dgm:presLayoutVars>
          <dgm:dir/>
          <dgm:resizeHandles val="exact"/>
        </dgm:presLayoutVars>
      </dgm:prSet>
      <dgm:spPr/>
    </dgm:pt>
    <dgm:pt modelId="{80AF4DDB-35D6-405C-8282-D2E966F11054}" type="pres">
      <dgm:prSet presAssocID="{6CF6E165-3AC7-47C6-91EC-B005892D569A}" presName="compNode" presStyleCnt="0"/>
      <dgm:spPr/>
    </dgm:pt>
    <dgm:pt modelId="{9E5B168B-5139-4D5D-94AA-123B7BD85E79}" type="pres">
      <dgm:prSet presAssocID="{6CF6E165-3AC7-47C6-91EC-B005892D569A}" presName="bgRect" presStyleLbl="bgShp" presStyleIdx="0" presStyleCnt="4" custLinFactNeighborY="-43"/>
      <dgm:spPr>
        <a:solidFill>
          <a:schemeClr val="bg1"/>
        </a:solidFill>
      </dgm:spPr>
    </dgm:pt>
    <dgm:pt modelId="{AAC1A036-1093-4807-924E-C98E06E88A91}" type="pres">
      <dgm:prSet presAssocID="{6CF6E165-3AC7-47C6-91EC-B005892D569A}" presName="iconRect" presStyleLbl="node1" presStyleIdx="0" presStyleCnt="4" custLinFactNeighborX="47" custLinFactNeighborY="4460"/>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gaphone"/>
        </a:ext>
      </dgm:extLst>
    </dgm:pt>
    <dgm:pt modelId="{6D59AB23-3DEA-444C-B0FD-55C0982FCE61}" type="pres">
      <dgm:prSet presAssocID="{6CF6E165-3AC7-47C6-91EC-B005892D569A}" presName="spaceRect" presStyleCnt="0"/>
      <dgm:spPr/>
    </dgm:pt>
    <dgm:pt modelId="{3691FEFA-6958-4398-A9D1-890BF126E562}" type="pres">
      <dgm:prSet presAssocID="{6CF6E165-3AC7-47C6-91EC-B005892D569A}" presName="parTx" presStyleLbl="revTx" presStyleIdx="0" presStyleCnt="4" custLinFactNeighborX="0" custLinFactNeighborY="-43">
        <dgm:presLayoutVars>
          <dgm:chMax val="0"/>
          <dgm:chPref val="0"/>
        </dgm:presLayoutVars>
      </dgm:prSet>
      <dgm:spPr/>
    </dgm:pt>
    <dgm:pt modelId="{0FE869E1-5032-4DBB-BA9D-8FEDACF30935}" type="pres">
      <dgm:prSet presAssocID="{5593402D-626D-4303-8451-4670106700B1}" presName="sibTrans" presStyleCnt="0"/>
      <dgm:spPr/>
    </dgm:pt>
    <dgm:pt modelId="{617DEF3B-7DFF-40C3-984F-1C576FF937F6}" type="pres">
      <dgm:prSet presAssocID="{FCB522ED-33D5-4CF0-A73E-BB6500E4BC35}" presName="compNode" presStyleCnt="0"/>
      <dgm:spPr/>
    </dgm:pt>
    <dgm:pt modelId="{E17E1BA0-9213-406A-8822-CDC2C6B013A3}" type="pres">
      <dgm:prSet presAssocID="{FCB522ED-33D5-4CF0-A73E-BB6500E4BC35}" presName="bgRect" presStyleLbl="bgShp" presStyleIdx="1" presStyleCnt="4" custLinFactNeighborX="0" custLinFactNeighborY="-11072"/>
      <dgm:spPr>
        <a:solidFill>
          <a:schemeClr val="bg1"/>
        </a:solidFill>
      </dgm:spPr>
    </dgm:pt>
    <dgm:pt modelId="{B6AD9193-29B5-4051-879B-8F4FDB6EB6C7}" type="pres">
      <dgm:prSet presAssocID="{FCB522ED-33D5-4CF0-A73E-BB6500E4BC35}" presName="iconRect" presStyleLbl="node1" presStyleIdx="1" presStyleCnt="4" custLinFactNeighborX="47" custLinFactNeighborY="-2000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0C44D00A-BEF0-4263-9EF2-66A1F1E4CFFA}" type="pres">
      <dgm:prSet presAssocID="{FCB522ED-33D5-4CF0-A73E-BB6500E4BC35}" presName="spaceRect" presStyleCnt="0"/>
      <dgm:spPr/>
    </dgm:pt>
    <dgm:pt modelId="{3A1DFA6C-E9BA-4718-90AB-0A7001C3744C}" type="pres">
      <dgm:prSet presAssocID="{FCB522ED-33D5-4CF0-A73E-BB6500E4BC35}" presName="parTx" presStyleLbl="revTx" presStyleIdx="1" presStyleCnt="4" custLinFactNeighborX="0" custLinFactNeighborY="-10519">
        <dgm:presLayoutVars>
          <dgm:chMax val="0"/>
          <dgm:chPref val="0"/>
        </dgm:presLayoutVars>
      </dgm:prSet>
      <dgm:spPr/>
    </dgm:pt>
    <dgm:pt modelId="{FA554785-6D6F-4905-828E-E514BCC3D44B}" type="pres">
      <dgm:prSet presAssocID="{8726C313-A2A7-4C00-A055-17F40B220406}" presName="sibTrans" presStyleCnt="0"/>
      <dgm:spPr/>
    </dgm:pt>
    <dgm:pt modelId="{A86A41DE-F394-44F0-BA90-E209DF3D2E28}" type="pres">
      <dgm:prSet presAssocID="{57F6BDCC-A481-4197-AE21-7E146BB4EB77}" presName="compNode" presStyleCnt="0"/>
      <dgm:spPr/>
    </dgm:pt>
    <dgm:pt modelId="{B2714005-82BE-426F-B119-9729FAA08307}" type="pres">
      <dgm:prSet presAssocID="{57F6BDCC-A481-4197-AE21-7E146BB4EB77}" presName="bgRect" presStyleLbl="bgShp" presStyleIdx="2" presStyleCnt="4" custLinFactNeighborX="-876" custLinFactNeighborY="-21747"/>
      <dgm:spPr>
        <a:solidFill>
          <a:schemeClr val="bg1"/>
        </a:solidFill>
      </dgm:spPr>
    </dgm:pt>
    <dgm:pt modelId="{BFD1A974-C3C7-4886-89FA-804CC6BC71CD}" type="pres">
      <dgm:prSet presAssocID="{57F6BDCC-A481-4197-AE21-7E146BB4EB77}" presName="iconRect" presStyleLbl="node1" presStyleIdx="2" presStyleCnt="4" custLinFactNeighborX="47" custLinFactNeighborY="-48391"/>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ocket"/>
        </a:ext>
      </dgm:extLst>
    </dgm:pt>
    <dgm:pt modelId="{132A3D8E-CA1E-4F8E-898F-8F656A9EC726}" type="pres">
      <dgm:prSet presAssocID="{57F6BDCC-A481-4197-AE21-7E146BB4EB77}" presName="spaceRect" presStyleCnt="0"/>
      <dgm:spPr/>
    </dgm:pt>
    <dgm:pt modelId="{B76AB372-E885-4A6F-8F71-450C0CC862DF}" type="pres">
      <dgm:prSet presAssocID="{57F6BDCC-A481-4197-AE21-7E146BB4EB77}" presName="parTx" presStyleLbl="revTx" presStyleIdx="2" presStyleCnt="4" custLinFactNeighborX="0" custLinFactNeighborY="-21305">
        <dgm:presLayoutVars>
          <dgm:chMax val="0"/>
          <dgm:chPref val="0"/>
        </dgm:presLayoutVars>
      </dgm:prSet>
      <dgm:spPr/>
    </dgm:pt>
    <dgm:pt modelId="{78AF341F-6A32-42B3-8207-70551181782D}" type="pres">
      <dgm:prSet presAssocID="{D27569E0-04FD-4DA0-A329-3193F65D6A9E}" presName="sibTrans" presStyleCnt="0"/>
      <dgm:spPr/>
    </dgm:pt>
    <dgm:pt modelId="{3EF2F4D1-C9C4-42E7-8AE9-ADCC53DFFC35}" type="pres">
      <dgm:prSet presAssocID="{563460D6-779E-4CAF-9A4C-9C3DE9449C49}" presName="compNode" presStyleCnt="0"/>
      <dgm:spPr/>
    </dgm:pt>
    <dgm:pt modelId="{C648CD41-2533-49F7-9D00-014D5AC81740}" type="pres">
      <dgm:prSet presAssocID="{563460D6-779E-4CAF-9A4C-9C3DE9449C49}" presName="bgRect" presStyleLbl="bgShp" presStyleIdx="3" presStyleCnt="4" custLinFactNeighborY="-32584"/>
      <dgm:spPr>
        <a:solidFill>
          <a:schemeClr val="bg1"/>
        </a:solidFill>
      </dgm:spPr>
    </dgm:pt>
    <dgm:pt modelId="{7D00704A-62FF-4093-BD3E-36A95E836D0B}" type="pres">
      <dgm:prSet presAssocID="{563460D6-779E-4CAF-9A4C-9C3DE9449C49}" presName="iconRect" presStyleLbl="node1" presStyleIdx="3" presStyleCnt="4" custLinFactNeighborX="2393" custLinFactNeighborY="-7179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pt>
    <dgm:pt modelId="{6B980C0A-21AB-42F4-96FB-05986D396EE7}" type="pres">
      <dgm:prSet presAssocID="{563460D6-779E-4CAF-9A4C-9C3DE9449C49}" presName="spaceRect" presStyleCnt="0"/>
      <dgm:spPr/>
    </dgm:pt>
    <dgm:pt modelId="{3B20E3C1-B44C-49AA-8BAC-CC4FC9591A20}" type="pres">
      <dgm:prSet presAssocID="{563460D6-779E-4CAF-9A4C-9C3DE9449C49}" presName="parTx" presStyleLbl="revTx" presStyleIdx="3" presStyleCnt="4" custLinFactNeighborY="-32584">
        <dgm:presLayoutVars>
          <dgm:chMax val="0"/>
          <dgm:chPref val="0"/>
        </dgm:presLayoutVars>
      </dgm:prSet>
      <dgm:spPr/>
    </dgm:pt>
  </dgm:ptLst>
  <dgm:cxnLst>
    <dgm:cxn modelId="{8C492A70-E4CB-4723-ACE5-28A45BD42E97}" srcId="{A84E2FC5-AE22-486D-935C-A7A63F6FD897}" destId="{FCB522ED-33D5-4CF0-A73E-BB6500E4BC35}" srcOrd="1" destOrd="0" parTransId="{62AC76B2-6598-41BB-8B01-5E759B3040A8}" sibTransId="{8726C313-A2A7-4C00-A055-17F40B220406}"/>
    <dgm:cxn modelId="{88318979-23AB-4A67-B4AD-26C67C0476FE}" type="presOf" srcId="{57F6BDCC-A481-4197-AE21-7E146BB4EB77}" destId="{B76AB372-E885-4A6F-8F71-450C0CC862DF}" srcOrd="0" destOrd="0" presId="urn:microsoft.com/office/officeart/2018/2/layout/IconVerticalSolidList"/>
    <dgm:cxn modelId="{19F8D99C-3A6B-4804-AD24-C2C0D1A0C6A2}" type="presOf" srcId="{FCB522ED-33D5-4CF0-A73E-BB6500E4BC35}" destId="{3A1DFA6C-E9BA-4718-90AB-0A7001C3744C}" srcOrd="0" destOrd="0" presId="urn:microsoft.com/office/officeart/2018/2/layout/IconVerticalSolidList"/>
    <dgm:cxn modelId="{0B6AC59F-8702-476C-AD91-9C9B24F22B41}" srcId="{A84E2FC5-AE22-486D-935C-A7A63F6FD897}" destId="{563460D6-779E-4CAF-9A4C-9C3DE9449C49}" srcOrd="3" destOrd="0" parTransId="{995C7763-EB96-42D5-B4F3-4AEE13B3050C}" sibTransId="{EC5F0DC7-0BCD-4937-BC5B-FA82D31FF06C}"/>
    <dgm:cxn modelId="{14E855A1-C6EC-4CFA-A724-C10BB7356B08}" srcId="{A84E2FC5-AE22-486D-935C-A7A63F6FD897}" destId="{57F6BDCC-A481-4197-AE21-7E146BB4EB77}" srcOrd="2" destOrd="0" parTransId="{50B8B4B6-086A-4118-9697-639885CBA81F}" sibTransId="{D27569E0-04FD-4DA0-A329-3193F65D6A9E}"/>
    <dgm:cxn modelId="{F89A5DBF-8FA7-4151-BE7F-F1E5C2A2B63B}" type="presOf" srcId="{563460D6-779E-4CAF-9A4C-9C3DE9449C49}" destId="{3B20E3C1-B44C-49AA-8BAC-CC4FC9591A20}" srcOrd="0" destOrd="0" presId="urn:microsoft.com/office/officeart/2018/2/layout/IconVerticalSolidList"/>
    <dgm:cxn modelId="{C6B4A9D8-783E-48CD-BFFE-1AC078D11E19}" type="presOf" srcId="{6CF6E165-3AC7-47C6-91EC-B005892D569A}" destId="{3691FEFA-6958-4398-A9D1-890BF126E562}" srcOrd="0" destOrd="0" presId="urn:microsoft.com/office/officeart/2018/2/layout/IconVerticalSolidList"/>
    <dgm:cxn modelId="{F17163E8-B505-4003-A823-7A4A79344233}" srcId="{A84E2FC5-AE22-486D-935C-A7A63F6FD897}" destId="{6CF6E165-3AC7-47C6-91EC-B005892D569A}" srcOrd="0" destOrd="0" parTransId="{B3064495-A4F0-4A20-9FCA-EF0F1DBE179C}" sibTransId="{5593402D-626D-4303-8451-4670106700B1}"/>
    <dgm:cxn modelId="{10AEB3F8-67FD-4471-926D-94968E07F105}" type="presOf" srcId="{A84E2FC5-AE22-486D-935C-A7A63F6FD897}" destId="{66543D27-F87A-42C7-B393-D0236E1B6156}" srcOrd="0" destOrd="0" presId="urn:microsoft.com/office/officeart/2018/2/layout/IconVerticalSolidList"/>
    <dgm:cxn modelId="{8D913194-D33C-46D3-98C3-AECD95E5A0D3}" type="presParOf" srcId="{66543D27-F87A-42C7-B393-D0236E1B6156}" destId="{80AF4DDB-35D6-405C-8282-D2E966F11054}" srcOrd="0" destOrd="0" presId="urn:microsoft.com/office/officeart/2018/2/layout/IconVerticalSolidList"/>
    <dgm:cxn modelId="{492FBD91-7B0B-4A6F-9E2C-C159CACF5996}" type="presParOf" srcId="{80AF4DDB-35D6-405C-8282-D2E966F11054}" destId="{9E5B168B-5139-4D5D-94AA-123B7BD85E79}" srcOrd="0" destOrd="0" presId="urn:microsoft.com/office/officeart/2018/2/layout/IconVerticalSolidList"/>
    <dgm:cxn modelId="{977B5695-D4A4-4932-AB0F-CA03BF87829A}" type="presParOf" srcId="{80AF4DDB-35D6-405C-8282-D2E966F11054}" destId="{AAC1A036-1093-4807-924E-C98E06E88A91}" srcOrd="1" destOrd="0" presId="urn:microsoft.com/office/officeart/2018/2/layout/IconVerticalSolidList"/>
    <dgm:cxn modelId="{080F2B63-FDC4-472B-AD85-388884A541D8}" type="presParOf" srcId="{80AF4DDB-35D6-405C-8282-D2E966F11054}" destId="{6D59AB23-3DEA-444C-B0FD-55C0982FCE61}" srcOrd="2" destOrd="0" presId="urn:microsoft.com/office/officeart/2018/2/layout/IconVerticalSolidList"/>
    <dgm:cxn modelId="{695B77CB-B266-417A-9D47-CAD07848EBB6}" type="presParOf" srcId="{80AF4DDB-35D6-405C-8282-D2E966F11054}" destId="{3691FEFA-6958-4398-A9D1-890BF126E562}" srcOrd="3" destOrd="0" presId="urn:microsoft.com/office/officeart/2018/2/layout/IconVerticalSolidList"/>
    <dgm:cxn modelId="{18F1AAAA-96E9-4864-B6C5-A072D98E5BBD}" type="presParOf" srcId="{66543D27-F87A-42C7-B393-D0236E1B6156}" destId="{0FE869E1-5032-4DBB-BA9D-8FEDACF30935}" srcOrd="1" destOrd="0" presId="urn:microsoft.com/office/officeart/2018/2/layout/IconVerticalSolidList"/>
    <dgm:cxn modelId="{DA83F262-86F6-49B8-A3B5-CB78FBB46CCB}" type="presParOf" srcId="{66543D27-F87A-42C7-B393-D0236E1B6156}" destId="{617DEF3B-7DFF-40C3-984F-1C576FF937F6}" srcOrd="2" destOrd="0" presId="urn:microsoft.com/office/officeart/2018/2/layout/IconVerticalSolidList"/>
    <dgm:cxn modelId="{5C06B453-4FD8-4C5F-AD17-28A503BA5334}" type="presParOf" srcId="{617DEF3B-7DFF-40C3-984F-1C576FF937F6}" destId="{E17E1BA0-9213-406A-8822-CDC2C6B013A3}" srcOrd="0" destOrd="0" presId="urn:microsoft.com/office/officeart/2018/2/layout/IconVerticalSolidList"/>
    <dgm:cxn modelId="{B32BF381-D3B1-477B-86C6-694C99A2D5B4}" type="presParOf" srcId="{617DEF3B-7DFF-40C3-984F-1C576FF937F6}" destId="{B6AD9193-29B5-4051-879B-8F4FDB6EB6C7}" srcOrd="1" destOrd="0" presId="urn:microsoft.com/office/officeart/2018/2/layout/IconVerticalSolidList"/>
    <dgm:cxn modelId="{9C8CB3A9-9AFF-4071-8E24-9574C167A305}" type="presParOf" srcId="{617DEF3B-7DFF-40C3-984F-1C576FF937F6}" destId="{0C44D00A-BEF0-4263-9EF2-66A1F1E4CFFA}" srcOrd="2" destOrd="0" presId="urn:microsoft.com/office/officeart/2018/2/layout/IconVerticalSolidList"/>
    <dgm:cxn modelId="{5E05B8F3-222D-4127-AC1A-0D503C15019B}" type="presParOf" srcId="{617DEF3B-7DFF-40C3-984F-1C576FF937F6}" destId="{3A1DFA6C-E9BA-4718-90AB-0A7001C3744C}" srcOrd="3" destOrd="0" presId="urn:microsoft.com/office/officeart/2018/2/layout/IconVerticalSolidList"/>
    <dgm:cxn modelId="{F7C9C8F1-157B-4BB5-B1B3-382F8A586036}" type="presParOf" srcId="{66543D27-F87A-42C7-B393-D0236E1B6156}" destId="{FA554785-6D6F-4905-828E-E514BCC3D44B}" srcOrd="3" destOrd="0" presId="urn:microsoft.com/office/officeart/2018/2/layout/IconVerticalSolidList"/>
    <dgm:cxn modelId="{F815471E-EDAB-4B80-8B60-12AD457FA5EC}" type="presParOf" srcId="{66543D27-F87A-42C7-B393-D0236E1B6156}" destId="{A86A41DE-F394-44F0-BA90-E209DF3D2E28}" srcOrd="4" destOrd="0" presId="urn:microsoft.com/office/officeart/2018/2/layout/IconVerticalSolidList"/>
    <dgm:cxn modelId="{93ED23B3-2ACD-4F2B-A7AD-74F06691596E}" type="presParOf" srcId="{A86A41DE-F394-44F0-BA90-E209DF3D2E28}" destId="{B2714005-82BE-426F-B119-9729FAA08307}" srcOrd="0" destOrd="0" presId="urn:microsoft.com/office/officeart/2018/2/layout/IconVerticalSolidList"/>
    <dgm:cxn modelId="{1ECAFF9F-1926-4FAC-A2BB-ECF79F9DF61B}" type="presParOf" srcId="{A86A41DE-F394-44F0-BA90-E209DF3D2E28}" destId="{BFD1A974-C3C7-4886-89FA-804CC6BC71CD}" srcOrd="1" destOrd="0" presId="urn:microsoft.com/office/officeart/2018/2/layout/IconVerticalSolidList"/>
    <dgm:cxn modelId="{2936403F-0B69-4BEA-B253-7684B8268B81}" type="presParOf" srcId="{A86A41DE-F394-44F0-BA90-E209DF3D2E28}" destId="{132A3D8E-CA1E-4F8E-898F-8F656A9EC726}" srcOrd="2" destOrd="0" presId="urn:microsoft.com/office/officeart/2018/2/layout/IconVerticalSolidList"/>
    <dgm:cxn modelId="{15E93549-C293-4DDA-9966-01A24F85C8A0}" type="presParOf" srcId="{A86A41DE-F394-44F0-BA90-E209DF3D2E28}" destId="{B76AB372-E885-4A6F-8F71-450C0CC862DF}" srcOrd="3" destOrd="0" presId="urn:microsoft.com/office/officeart/2018/2/layout/IconVerticalSolidList"/>
    <dgm:cxn modelId="{2714B1F0-E6DA-4364-8260-20E909BB4A98}" type="presParOf" srcId="{66543D27-F87A-42C7-B393-D0236E1B6156}" destId="{78AF341F-6A32-42B3-8207-70551181782D}" srcOrd="5" destOrd="0" presId="urn:microsoft.com/office/officeart/2018/2/layout/IconVerticalSolidList"/>
    <dgm:cxn modelId="{50CE1022-688E-4B03-B454-0B69AEA50B0A}" type="presParOf" srcId="{66543D27-F87A-42C7-B393-D0236E1B6156}" destId="{3EF2F4D1-C9C4-42E7-8AE9-ADCC53DFFC35}" srcOrd="6" destOrd="0" presId="urn:microsoft.com/office/officeart/2018/2/layout/IconVerticalSolidList"/>
    <dgm:cxn modelId="{E030A978-D46B-4801-9CA3-A8E9D5A8C82B}" type="presParOf" srcId="{3EF2F4D1-C9C4-42E7-8AE9-ADCC53DFFC35}" destId="{C648CD41-2533-49F7-9D00-014D5AC81740}" srcOrd="0" destOrd="0" presId="urn:microsoft.com/office/officeart/2018/2/layout/IconVerticalSolidList"/>
    <dgm:cxn modelId="{4B01BAAD-A9DD-4189-AC94-CBBAAAE821C5}" type="presParOf" srcId="{3EF2F4D1-C9C4-42E7-8AE9-ADCC53DFFC35}" destId="{7D00704A-62FF-4093-BD3E-36A95E836D0B}" srcOrd="1" destOrd="0" presId="urn:microsoft.com/office/officeart/2018/2/layout/IconVerticalSolidList"/>
    <dgm:cxn modelId="{7DFD4578-4145-4811-BF54-08A390047178}" type="presParOf" srcId="{3EF2F4D1-C9C4-42E7-8AE9-ADCC53DFFC35}" destId="{6B980C0A-21AB-42F4-96FB-05986D396EE7}" srcOrd="2" destOrd="0" presId="urn:microsoft.com/office/officeart/2018/2/layout/IconVerticalSolidList"/>
    <dgm:cxn modelId="{B3A70F66-D5CC-4FB3-898D-204938F2FAB7}" type="presParOf" srcId="{3EF2F4D1-C9C4-42E7-8AE9-ADCC53DFFC35}" destId="{3B20E3C1-B44C-49AA-8BAC-CC4FC9591A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9CC5A-2E98-469B-B3D1-60BC55464512}">
      <dsp:nvSpPr>
        <dsp:cNvPr id="0" name=""/>
        <dsp:cNvSpPr/>
      </dsp:nvSpPr>
      <dsp:spPr>
        <a:xfrm>
          <a:off x="699" y="266480"/>
          <a:ext cx="1363149" cy="5452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nl-BE" sz="900" kern="1200" err="1">
              <a:latin typeface="Arial" panose="020B0604020202020204" pitchFamily="34" charset="0"/>
              <a:cs typeface="Arial" panose="020B0604020202020204" pitchFamily="34" charset="0"/>
            </a:rPr>
            <a:t>Formulate</a:t>
          </a:r>
          <a:r>
            <a:rPr lang="nl-BE" sz="900" kern="1200">
              <a:latin typeface="Arial" panose="020B0604020202020204" pitchFamily="34" charset="0"/>
              <a:cs typeface="Arial" panose="020B0604020202020204" pitchFamily="34" charset="0"/>
            </a:rPr>
            <a:t> </a:t>
          </a:r>
        </a:p>
        <a:p>
          <a:pPr marL="0" lvl="0" indent="0" algn="ctr" defTabSz="400050">
            <a:lnSpc>
              <a:spcPct val="90000"/>
            </a:lnSpc>
            <a:spcBef>
              <a:spcPct val="0"/>
            </a:spcBef>
            <a:spcAft>
              <a:spcPct val="35000"/>
            </a:spcAft>
            <a:buNone/>
          </a:pPr>
          <a:r>
            <a:rPr lang="nl-BE" sz="900" kern="1200">
              <a:latin typeface="Arial" panose="020B0604020202020204" pitchFamily="34" charset="0"/>
              <a:cs typeface="Arial" panose="020B0604020202020204" pitchFamily="34" charset="0"/>
            </a:rPr>
            <a:t>RQ</a:t>
          </a:r>
          <a:endParaRPr lang="en-GB" sz="900" kern="1200">
            <a:latin typeface="Arial" panose="020B0604020202020204" pitchFamily="34" charset="0"/>
            <a:cs typeface="Arial" panose="020B0604020202020204" pitchFamily="34" charset="0"/>
          </a:endParaRPr>
        </a:p>
      </dsp:txBody>
      <dsp:txXfrm>
        <a:off x="699" y="266480"/>
        <a:ext cx="1226834" cy="545259"/>
      </dsp:txXfrm>
    </dsp:sp>
    <dsp:sp modelId="{AD7534C2-3E33-4B3F-BA7E-A6F969054541}">
      <dsp:nvSpPr>
        <dsp:cNvPr id="0" name=""/>
        <dsp:cNvSpPr/>
      </dsp:nvSpPr>
      <dsp:spPr>
        <a:xfrm>
          <a:off x="1091218" y="266480"/>
          <a:ext cx="1363149" cy="54525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nl-BE" sz="900" kern="1200" err="1">
              <a:latin typeface="Arial" panose="020B0604020202020204" pitchFamily="34" charset="0"/>
              <a:cs typeface="Arial" panose="020B0604020202020204" pitchFamily="34" charset="0"/>
            </a:rPr>
            <a:t>Designing</a:t>
          </a:r>
          <a:r>
            <a:rPr lang="nl-BE" sz="900" kern="1200">
              <a:latin typeface="Arial" panose="020B0604020202020204" pitchFamily="34" charset="0"/>
              <a:cs typeface="Arial" panose="020B0604020202020204" pitchFamily="34" charset="0"/>
            </a:rPr>
            <a:t> </a:t>
          </a:r>
        </a:p>
        <a:p>
          <a:pPr marL="0" lvl="0" indent="0" algn="ctr" defTabSz="400050">
            <a:lnSpc>
              <a:spcPct val="90000"/>
            </a:lnSpc>
            <a:spcBef>
              <a:spcPct val="0"/>
            </a:spcBef>
            <a:spcAft>
              <a:spcPct val="35000"/>
            </a:spcAft>
            <a:buNone/>
          </a:pPr>
          <a:r>
            <a:rPr lang="en-GB" sz="900" kern="1200">
              <a:latin typeface="Arial" panose="020B0604020202020204" pitchFamily="34" charset="0"/>
              <a:cs typeface="Arial" panose="020B0604020202020204" pitchFamily="34" charset="0"/>
            </a:rPr>
            <a:t>methods</a:t>
          </a:r>
        </a:p>
      </dsp:txBody>
      <dsp:txXfrm>
        <a:off x="1363848" y="266480"/>
        <a:ext cx="817890" cy="545259"/>
      </dsp:txXfrm>
    </dsp:sp>
    <dsp:sp modelId="{4725F4CF-4F5D-4014-96B2-BDE97A94FA13}">
      <dsp:nvSpPr>
        <dsp:cNvPr id="0" name=""/>
        <dsp:cNvSpPr/>
      </dsp:nvSpPr>
      <dsp:spPr>
        <a:xfrm>
          <a:off x="2181737" y="266480"/>
          <a:ext cx="1363149" cy="54525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nl-BE" sz="900" kern="1200" err="1">
              <a:latin typeface="Arial" panose="020B0604020202020204" pitchFamily="34" charset="0"/>
              <a:cs typeface="Arial" panose="020B0604020202020204" pitchFamily="34" charset="0"/>
            </a:rPr>
            <a:t>Datacollection</a:t>
          </a:r>
          <a:endParaRPr lang="en-GB" sz="900" kern="1200">
            <a:latin typeface="Arial" panose="020B0604020202020204" pitchFamily="34" charset="0"/>
            <a:cs typeface="Arial" panose="020B0604020202020204" pitchFamily="34" charset="0"/>
          </a:endParaRPr>
        </a:p>
      </dsp:txBody>
      <dsp:txXfrm>
        <a:off x="2454367" y="266480"/>
        <a:ext cx="817890" cy="545259"/>
      </dsp:txXfrm>
    </dsp:sp>
    <dsp:sp modelId="{361A5294-E018-4084-9DE1-E281DD5A4521}">
      <dsp:nvSpPr>
        <dsp:cNvPr id="0" name=""/>
        <dsp:cNvSpPr/>
      </dsp:nvSpPr>
      <dsp:spPr>
        <a:xfrm>
          <a:off x="3272257" y="266480"/>
          <a:ext cx="1363149" cy="54525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nl-BE" sz="900" kern="1200">
              <a:latin typeface="Arial" panose="020B0604020202020204" pitchFamily="34" charset="0"/>
              <a:cs typeface="Arial" panose="020B0604020202020204" pitchFamily="34" charset="0"/>
            </a:rPr>
            <a:t>Data-analysis</a:t>
          </a:r>
          <a:endParaRPr lang="en-GB" sz="900" kern="1200">
            <a:latin typeface="Arial" panose="020B0604020202020204" pitchFamily="34" charset="0"/>
            <a:cs typeface="Arial" panose="020B0604020202020204" pitchFamily="34" charset="0"/>
          </a:endParaRPr>
        </a:p>
      </dsp:txBody>
      <dsp:txXfrm>
        <a:off x="3544887" y="266480"/>
        <a:ext cx="817890" cy="545259"/>
      </dsp:txXfrm>
    </dsp:sp>
    <dsp:sp modelId="{16114D92-50A4-41AC-8339-5010A437C18B}">
      <dsp:nvSpPr>
        <dsp:cNvPr id="0" name=""/>
        <dsp:cNvSpPr/>
      </dsp:nvSpPr>
      <dsp:spPr>
        <a:xfrm>
          <a:off x="4362776" y="266480"/>
          <a:ext cx="1363149" cy="54525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nl-BE" sz="900" kern="1200">
              <a:latin typeface="Arial" panose="020B0604020202020204" pitchFamily="34" charset="0"/>
              <a:cs typeface="Arial" panose="020B0604020202020204" pitchFamily="34" charset="0"/>
            </a:rPr>
            <a:t>Reporting </a:t>
          </a:r>
          <a:r>
            <a:rPr lang="nl-BE" sz="900" kern="1200" err="1">
              <a:latin typeface="Arial" panose="020B0604020202020204" pitchFamily="34" charset="0"/>
              <a:cs typeface="Arial" panose="020B0604020202020204" pitchFamily="34" charset="0"/>
            </a:rPr>
            <a:t>and</a:t>
          </a:r>
          <a:r>
            <a:rPr lang="nl-BE" sz="900" kern="1200">
              <a:latin typeface="Arial" panose="020B0604020202020204" pitchFamily="34" charset="0"/>
              <a:cs typeface="Arial" panose="020B0604020202020204" pitchFamily="34" charset="0"/>
            </a:rPr>
            <a:t> </a:t>
          </a:r>
          <a:r>
            <a:rPr lang="nl-BE" sz="900" kern="1200" err="1">
              <a:latin typeface="Arial" panose="020B0604020202020204" pitchFamily="34" charset="0"/>
              <a:cs typeface="Arial" panose="020B0604020202020204" pitchFamily="34" charset="0"/>
            </a:rPr>
            <a:t>dissemination</a:t>
          </a:r>
          <a:endParaRPr lang="en-GB" sz="900" kern="1200">
            <a:latin typeface="Arial" panose="020B0604020202020204" pitchFamily="34" charset="0"/>
            <a:cs typeface="Arial" panose="020B0604020202020204" pitchFamily="34" charset="0"/>
          </a:endParaRPr>
        </a:p>
      </dsp:txBody>
      <dsp:txXfrm>
        <a:off x="4635406" y="266480"/>
        <a:ext cx="817890" cy="545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2A564-9CB7-466E-9D33-D87A38D0D914}">
      <dsp:nvSpPr>
        <dsp:cNvPr id="0" name=""/>
        <dsp:cNvSpPr/>
      </dsp:nvSpPr>
      <dsp:spPr>
        <a:xfrm>
          <a:off x="139981" y="166652"/>
          <a:ext cx="3452883" cy="345288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lang="nl-BE" sz="5100" kern="1200" err="1"/>
            <a:t>Citizen</a:t>
          </a:r>
          <a:endParaRPr lang="en-GB" sz="5100" kern="1200"/>
        </a:p>
      </dsp:txBody>
      <dsp:txXfrm>
        <a:off x="622141" y="573821"/>
        <a:ext cx="1990851" cy="2638545"/>
      </dsp:txXfrm>
    </dsp:sp>
    <dsp:sp modelId="{B4B1A647-C8E7-425E-99A2-75C3780AAA99}">
      <dsp:nvSpPr>
        <dsp:cNvPr id="0" name=""/>
        <dsp:cNvSpPr/>
      </dsp:nvSpPr>
      <dsp:spPr>
        <a:xfrm>
          <a:off x="2628546" y="166652"/>
          <a:ext cx="3452883" cy="345288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lang="nl-BE" sz="5100" kern="1200" err="1"/>
            <a:t>Science</a:t>
          </a:r>
          <a:endParaRPr lang="en-GB" sz="5100" kern="1200"/>
        </a:p>
      </dsp:txBody>
      <dsp:txXfrm>
        <a:off x="3608418" y="573821"/>
        <a:ext cx="1990851" cy="2638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19829-DD20-4052-BBA5-F4B4A75A73C2}">
      <dsp:nvSpPr>
        <dsp:cNvPr id="0" name=""/>
        <dsp:cNvSpPr/>
      </dsp:nvSpPr>
      <dsp:spPr>
        <a:xfrm>
          <a:off x="1563124" y="-71375"/>
          <a:ext cx="3096208" cy="27465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nl-BE" sz="2600" kern="1200"/>
            <a:t>Research</a:t>
          </a:r>
          <a:endParaRPr lang="en-GB" sz="2600" kern="1200"/>
        </a:p>
      </dsp:txBody>
      <dsp:txXfrm>
        <a:off x="1975952" y="409266"/>
        <a:ext cx="2270552" cy="1235935"/>
      </dsp:txXfrm>
    </dsp:sp>
    <dsp:sp modelId="{B1A1A3BD-6950-4B70-BD4F-F633120FD1EE}">
      <dsp:nvSpPr>
        <dsp:cNvPr id="0" name=""/>
        <dsp:cNvSpPr/>
      </dsp:nvSpPr>
      <dsp:spPr>
        <a:xfrm>
          <a:off x="2794559" y="1585850"/>
          <a:ext cx="2271712" cy="227171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BE" sz="2400" kern="1200" err="1"/>
            <a:t>Societal</a:t>
          </a:r>
          <a:r>
            <a:rPr lang="nl-BE" sz="1500" kern="1200"/>
            <a:t> </a:t>
          </a:r>
          <a:r>
            <a:rPr lang="nl-BE" sz="2400" kern="1200"/>
            <a:t>impact</a:t>
          </a:r>
          <a:endParaRPr lang="en-GB" sz="2400" kern="1200"/>
        </a:p>
      </dsp:txBody>
      <dsp:txXfrm>
        <a:off x="3489324" y="2172709"/>
        <a:ext cx="1363027" cy="1249442"/>
      </dsp:txXfrm>
    </dsp:sp>
    <dsp:sp modelId="{577D3A7C-A9E7-48A2-8745-208B8B8D3FC6}">
      <dsp:nvSpPr>
        <dsp:cNvPr id="0" name=""/>
        <dsp:cNvSpPr/>
      </dsp:nvSpPr>
      <dsp:spPr>
        <a:xfrm>
          <a:off x="1155139" y="1585850"/>
          <a:ext cx="2271712" cy="227171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nl-BE" sz="2600" kern="1200" err="1"/>
            <a:t>Education</a:t>
          </a:r>
          <a:endParaRPr lang="en-GB" sz="2600" kern="1200"/>
        </a:p>
      </dsp:txBody>
      <dsp:txXfrm>
        <a:off x="1369059" y="2172709"/>
        <a:ext cx="1363027" cy="12494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9CC5A-2E98-469B-B3D1-60BC55464512}">
      <dsp:nvSpPr>
        <dsp:cNvPr id="0" name=""/>
        <dsp:cNvSpPr/>
      </dsp:nvSpPr>
      <dsp:spPr>
        <a:xfrm>
          <a:off x="1385" y="528178"/>
          <a:ext cx="2701837" cy="108073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a:lnSpc>
              <a:spcPct val="90000"/>
            </a:lnSpc>
            <a:spcBef>
              <a:spcPct val="0"/>
            </a:spcBef>
            <a:spcAft>
              <a:spcPct val="35000"/>
            </a:spcAft>
            <a:buNone/>
          </a:pPr>
          <a:r>
            <a:rPr lang="nl-BE" sz="2100" kern="1200" err="1">
              <a:latin typeface="Arial" panose="020B0604020202020204" pitchFamily="34" charset="0"/>
              <a:cs typeface="Arial" panose="020B0604020202020204" pitchFamily="34" charset="0"/>
            </a:rPr>
            <a:t>Determine</a:t>
          </a:r>
          <a:r>
            <a:rPr lang="nl-BE" sz="2100" kern="1200">
              <a:latin typeface="Arial" panose="020B0604020202020204" pitchFamily="34" charset="0"/>
              <a:cs typeface="Arial" panose="020B0604020202020204" pitchFamily="34" charset="0"/>
            </a:rPr>
            <a:t> research question</a:t>
          </a:r>
          <a:endParaRPr lang="en-GB" sz="2100" kern="1200">
            <a:latin typeface="Arial" panose="020B0604020202020204" pitchFamily="34" charset="0"/>
            <a:cs typeface="Arial" panose="020B0604020202020204" pitchFamily="34" charset="0"/>
          </a:endParaRPr>
        </a:p>
      </dsp:txBody>
      <dsp:txXfrm>
        <a:off x="1385" y="528178"/>
        <a:ext cx="2431653" cy="1080735"/>
      </dsp:txXfrm>
    </dsp:sp>
    <dsp:sp modelId="{AD7534C2-3E33-4B3F-BA7E-A6F969054541}">
      <dsp:nvSpPr>
        <dsp:cNvPr id="0" name=""/>
        <dsp:cNvSpPr/>
      </dsp:nvSpPr>
      <dsp:spPr>
        <a:xfrm>
          <a:off x="2162855" y="528178"/>
          <a:ext cx="2701837" cy="108073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nl-BE" sz="2100" kern="1200" err="1">
              <a:latin typeface="Arial" panose="020B0604020202020204" pitchFamily="34" charset="0"/>
              <a:cs typeface="Arial" panose="020B0604020202020204" pitchFamily="34" charset="0"/>
            </a:rPr>
            <a:t>Develop</a:t>
          </a:r>
          <a:r>
            <a:rPr lang="nl-BE" sz="2100" kern="1200">
              <a:latin typeface="Arial" panose="020B0604020202020204" pitchFamily="34" charset="0"/>
              <a:cs typeface="Arial" panose="020B0604020202020204" pitchFamily="34" charset="0"/>
            </a:rPr>
            <a:t> </a:t>
          </a:r>
          <a:r>
            <a:rPr lang="nl-BE" sz="2100" kern="1200" err="1">
              <a:latin typeface="Arial" panose="020B0604020202020204" pitchFamily="34" charset="0"/>
              <a:cs typeface="Arial" panose="020B0604020202020204" pitchFamily="34" charset="0"/>
            </a:rPr>
            <a:t>method</a:t>
          </a:r>
          <a:endParaRPr lang="en-GB" sz="2100" kern="1200">
            <a:latin typeface="Arial" panose="020B0604020202020204" pitchFamily="34" charset="0"/>
            <a:cs typeface="Arial" panose="020B0604020202020204" pitchFamily="34" charset="0"/>
          </a:endParaRPr>
        </a:p>
      </dsp:txBody>
      <dsp:txXfrm>
        <a:off x="2703223" y="528178"/>
        <a:ext cx="1621102" cy="1080735"/>
      </dsp:txXfrm>
    </dsp:sp>
    <dsp:sp modelId="{4725F4CF-4F5D-4014-96B2-BDE97A94FA13}">
      <dsp:nvSpPr>
        <dsp:cNvPr id="0" name=""/>
        <dsp:cNvSpPr/>
      </dsp:nvSpPr>
      <dsp:spPr>
        <a:xfrm>
          <a:off x="4324325" y="528178"/>
          <a:ext cx="2701837" cy="108073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nl-BE" sz="2100" kern="1200" err="1">
              <a:latin typeface="Arial" panose="020B0604020202020204" pitchFamily="34" charset="0"/>
              <a:cs typeface="Arial" panose="020B0604020202020204" pitchFamily="34" charset="0"/>
            </a:rPr>
            <a:t>Gather</a:t>
          </a:r>
          <a:r>
            <a:rPr lang="nl-BE" sz="2100" kern="1200">
              <a:latin typeface="Arial" panose="020B0604020202020204" pitchFamily="34" charset="0"/>
              <a:cs typeface="Arial" panose="020B0604020202020204" pitchFamily="34" charset="0"/>
            </a:rPr>
            <a:t> data</a:t>
          </a:r>
          <a:endParaRPr lang="en-GB" sz="2100" kern="1200">
            <a:latin typeface="Arial" panose="020B0604020202020204" pitchFamily="34" charset="0"/>
            <a:cs typeface="Arial" panose="020B0604020202020204" pitchFamily="34" charset="0"/>
          </a:endParaRPr>
        </a:p>
      </dsp:txBody>
      <dsp:txXfrm>
        <a:off x="4864693" y="528178"/>
        <a:ext cx="1621102" cy="1080735"/>
      </dsp:txXfrm>
    </dsp:sp>
    <dsp:sp modelId="{361A5294-E018-4084-9DE1-E281DD5A4521}">
      <dsp:nvSpPr>
        <dsp:cNvPr id="0" name=""/>
        <dsp:cNvSpPr/>
      </dsp:nvSpPr>
      <dsp:spPr>
        <a:xfrm>
          <a:off x="6485795" y="528178"/>
          <a:ext cx="2701837" cy="108073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nl-BE" sz="2100" kern="1200">
              <a:latin typeface="Arial" panose="020B0604020202020204" pitchFamily="34" charset="0"/>
              <a:cs typeface="Arial" panose="020B0604020202020204" pitchFamily="34" charset="0"/>
            </a:rPr>
            <a:t>Analyse data</a:t>
          </a:r>
          <a:endParaRPr lang="en-GB" sz="2100" kern="1200">
            <a:latin typeface="Arial" panose="020B0604020202020204" pitchFamily="34" charset="0"/>
            <a:cs typeface="Arial" panose="020B0604020202020204" pitchFamily="34" charset="0"/>
          </a:endParaRPr>
        </a:p>
      </dsp:txBody>
      <dsp:txXfrm>
        <a:off x="7026163" y="528178"/>
        <a:ext cx="1621102" cy="1080735"/>
      </dsp:txXfrm>
    </dsp:sp>
    <dsp:sp modelId="{16114D92-50A4-41AC-8339-5010A437C18B}">
      <dsp:nvSpPr>
        <dsp:cNvPr id="0" name=""/>
        <dsp:cNvSpPr/>
      </dsp:nvSpPr>
      <dsp:spPr>
        <a:xfrm>
          <a:off x="8647265" y="528178"/>
          <a:ext cx="2701837" cy="108073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nl-BE" sz="2100" kern="1200" err="1">
              <a:latin typeface="Arial" panose="020B0604020202020204" pitchFamily="34" charset="0"/>
              <a:cs typeface="Arial" panose="020B0604020202020204" pitchFamily="34" charset="0"/>
            </a:rPr>
            <a:t>Disseminate</a:t>
          </a:r>
          <a:endParaRPr lang="en-GB" sz="2100" kern="1200">
            <a:latin typeface="Arial" panose="020B0604020202020204" pitchFamily="34" charset="0"/>
            <a:cs typeface="Arial" panose="020B0604020202020204" pitchFamily="34" charset="0"/>
          </a:endParaRPr>
        </a:p>
      </dsp:txBody>
      <dsp:txXfrm>
        <a:off x="9187633" y="528178"/>
        <a:ext cx="1621102" cy="10807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B168B-5139-4D5D-94AA-123B7BD85E79}">
      <dsp:nvSpPr>
        <dsp:cNvPr id="0" name=""/>
        <dsp:cNvSpPr/>
      </dsp:nvSpPr>
      <dsp:spPr>
        <a:xfrm>
          <a:off x="0" y="1356"/>
          <a:ext cx="6221412" cy="87938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AAC1A036-1093-4807-924E-C98E06E88A91}">
      <dsp:nvSpPr>
        <dsp:cNvPr id="0" name=""/>
        <dsp:cNvSpPr/>
      </dsp:nvSpPr>
      <dsp:spPr>
        <a:xfrm>
          <a:off x="266242" y="221168"/>
          <a:ext cx="483663" cy="48366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91FEFA-6958-4398-A9D1-890BF126E562}">
      <dsp:nvSpPr>
        <dsp:cNvPr id="0" name=""/>
        <dsp:cNvSpPr/>
      </dsp:nvSpPr>
      <dsp:spPr>
        <a:xfrm>
          <a:off x="1015694" y="1356"/>
          <a:ext cx="5205717" cy="87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9" tIns="93069" rIns="93069" bIns="93069" numCol="1" spcCol="1270" anchor="ctr" anchorCtr="0">
          <a:noAutofit/>
        </a:bodyPr>
        <a:lstStyle/>
        <a:p>
          <a:pPr marL="0" lvl="0" indent="0" algn="l" defTabSz="977900">
            <a:lnSpc>
              <a:spcPct val="100000"/>
            </a:lnSpc>
            <a:spcBef>
              <a:spcPct val="0"/>
            </a:spcBef>
            <a:spcAft>
              <a:spcPct val="35000"/>
            </a:spcAft>
            <a:buNone/>
          </a:pPr>
          <a:r>
            <a:rPr lang="en-US" sz="2200" kern="1200"/>
            <a:t>Promote citizen science approach</a:t>
          </a:r>
        </a:p>
      </dsp:txBody>
      <dsp:txXfrm>
        <a:off x="1015694" y="1356"/>
        <a:ext cx="5205717" cy="879388"/>
      </dsp:txXfrm>
    </dsp:sp>
    <dsp:sp modelId="{E17E1BA0-9213-406A-8822-CDC2C6B013A3}">
      <dsp:nvSpPr>
        <dsp:cNvPr id="0" name=""/>
        <dsp:cNvSpPr/>
      </dsp:nvSpPr>
      <dsp:spPr>
        <a:xfrm>
          <a:off x="0" y="1003605"/>
          <a:ext cx="6221412" cy="87938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B6AD9193-29B5-4051-879B-8F4FDB6EB6C7}">
      <dsp:nvSpPr>
        <dsp:cNvPr id="0" name=""/>
        <dsp:cNvSpPr/>
      </dsp:nvSpPr>
      <dsp:spPr>
        <a:xfrm>
          <a:off x="266242" y="1202081"/>
          <a:ext cx="483663" cy="48366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1DFA6C-E9BA-4718-90AB-0A7001C3744C}">
      <dsp:nvSpPr>
        <dsp:cNvPr id="0" name=""/>
        <dsp:cNvSpPr/>
      </dsp:nvSpPr>
      <dsp:spPr>
        <a:xfrm>
          <a:off x="1015694" y="1008468"/>
          <a:ext cx="5205717" cy="87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9" tIns="93069" rIns="93069" bIns="93069" numCol="1" spcCol="1270" anchor="ctr" anchorCtr="0">
          <a:noAutofit/>
        </a:bodyPr>
        <a:lstStyle/>
        <a:p>
          <a:pPr marL="0" lvl="0" indent="0" algn="l" defTabSz="977900">
            <a:lnSpc>
              <a:spcPct val="100000"/>
            </a:lnSpc>
            <a:spcBef>
              <a:spcPct val="0"/>
            </a:spcBef>
            <a:spcAft>
              <a:spcPct val="35000"/>
            </a:spcAft>
            <a:buNone/>
          </a:pPr>
          <a:r>
            <a:rPr lang="en-US" sz="2200" kern="1200" dirty="0"/>
            <a:t>Connect citizen science stakeholders</a:t>
          </a:r>
        </a:p>
      </dsp:txBody>
      <dsp:txXfrm>
        <a:off x="1015694" y="1008468"/>
        <a:ext cx="5205717" cy="879388"/>
      </dsp:txXfrm>
    </dsp:sp>
    <dsp:sp modelId="{B2714005-82BE-426F-B119-9729FAA08307}">
      <dsp:nvSpPr>
        <dsp:cNvPr id="0" name=""/>
        <dsp:cNvSpPr/>
      </dsp:nvSpPr>
      <dsp:spPr>
        <a:xfrm>
          <a:off x="0" y="2008966"/>
          <a:ext cx="6221412" cy="87938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BFD1A974-C3C7-4886-89FA-804CC6BC71CD}">
      <dsp:nvSpPr>
        <dsp:cNvPr id="0" name=""/>
        <dsp:cNvSpPr/>
      </dsp:nvSpPr>
      <dsp:spPr>
        <a:xfrm>
          <a:off x="266242" y="2164019"/>
          <a:ext cx="483663" cy="48366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AB372-E885-4A6F-8F71-450C0CC862DF}">
      <dsp:nvSpPr>
        <dsp:cNvPr id="0" name=""/>
        <dsp:cNvSpPr/>
      </dsp:nvSpPr>
      <dsp:spPr>
        <a:xfrm>
          <a:off x="1015694" y="2012853"/>
          <a:ext cx="5205717" cy="87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9" tIns="93069" rIns="93069" bIns="93069" numCol="1" spcCol="1270" anchor="ctr" anchorCtr="0">
          <a:noAutofit/>
        </a:bodyPr>
        <a:lstStyle/>
        <a:p>
          <a:pPr marL="0" lvl="0" indent="0" algn="l" defTabSz="977900">
            <a:lnSpc>
              <a:spcPct val="100000"/>
            </a:lnSpc>
            <a:spcBef>
              <a:spcPct val="0"/>
            </a:spcBef>
            <a:spcAft>
              <a:spcPct val="35000"/>
            </a:spcAft>
            <a:buNone/>
          </a:pPr>
          <a:r>
            <a:rPr lang="en-US" sz="2200" kern="1200" dirty="0"/>
            <a:t>Support citizen science initiatives</a:t>
          </a:r>
        </a:p>
      </dsp:txBody>
      <dsp:txXfrm>
        <a:off x="1015694" y="2012853"/>
        <a:ext cx="5205717" cy="879388"/>
      </dsp:txXfrm>
    </dsp:sp>
    <dsp:sp modelId="{C648CD41-2533-49F7-9D00-014D5AC81740}">
      <dsp:nvSpPr>
        <dsp:cNvPr id="0" name=""/>
        <dsp:cNvSpPr/>
      </dsp:nvSpPr>
      <dsp:spPr>
        <a:xfrm>
          <a:off x="0" y="3012903"/>
          <a:ext cx="6221412" cy="87938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D00704A-62FF-4093-BD3E-36A95E836D0B}">
      <dsp:nvSpPr>
        <dsp:cNvPr id="0" name=""/>
        <dsp:cNvSpPr/>
      </dsp:nvSpPr>
      <dsp:spPr>
        <a:xfrm>
          <a:off x="277589" y="3150059"/>
          <a:ext cx="483663" cy="48366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20E3C1-B44C-49AA-8BAC-CC4FC9591A20}">
      <dsp:nvSpPr>
        <dsp:cNvPr id="0" name=""/>
        <dsp:cNvSpPr/>
      </dsp:nvSpPr>
      <dsp:spPr>
        <a:xfrm>
          <a:off x="1015694" y="3012903"/>
          <a:ext cx="5205717" cy="87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69" tIns="93069" rIns="93069" bIns="93069" numCol="1" spcCol="1270" anchor="ctr" anchorCtr="0">
          <a:noAutofit/>
        </a:bodyPr>
        <a:lstStyle/>
        <a:p>
          <a:pPr marL="0" lvl="0" indent="0" algn="l" defTabSz="977900">
            <a:lnSpc>
              <a:spcPct val="100000"/>
            </a:lnSpc>
            <a:spcBef>
              <a:spcPct val="0"/>
            </a:spcBef>
            <a:spcAft>
              <a:spcPct val="35000"/>
            </a:spcAft>
            <a:buNone/>
          </a:pPr>
          <a:r>
            <a:rPr lang="en-US" sz="2200" kern="1200" dirty="0"/>
            <a:t>Innovate citizen science methods</a:t>
          </a:r>
        </a:p>
      </dsp:txBody>
      <dsp:txXfrm>
        <a:off x="1015694" y="3012903"/>
        <a:ext cx="5205717" cy="87938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C29DF-2E00-1D4A-8FDB-40FE98E6A929}" type="datetimeFigureOut">
              <a:rPr lang="nl-BE" smtClean="0"/>
              <a:t>5/04/2023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5308D-CEE1-DF41-A36A-922330E70B22}" type="slidenum">
              <a:rPr lang="nl-BE" smtClean="0"/>
              <a:t>‹nr.›</a:t>
            </a:fld>
            <a:endParaRPr lang="nl-BE"/>
          </a:p>
        </p:txBody>
      </p:sp>
    </p:spTree>
    <p:extLst>
      <p:ext uri="{BB962C8B-B14F-4D97-AF65-F5344CB8AC3E}">
        <p14:creationId xmlns:p14="http://schemas.microsoft.com/office/powerpoint/2010/main" val="354967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nl.wikipedia.org/wiki/Galaxy_Zoo" TargetMode="External"/><Relationship Id="rId13" Type="http://schemas.openxmlformats.org/officeDocument/2006/relationships/hyperlink" Target="https://nl.wikipedia.org/wiki/Lichtjaar" TargetMode="External"/><Relationship Id="rId18" Type="http://schemas.openxmlformats.org/officeDocument/2006/relationships/hyperlink" Target="https://nl.wikipedia.org/w/index.php?title=SDSS_J151004.01%2B074037.1&amp;action=edit&amp;redlink=1" TargetMode="External"/><Relationship Id="rId3" Type="http://schemas.openxmlformats.org/officeDocument/2006/relationships/hyperlink" Target="https://www.academia.edu/31430226/_Ancient_Roman_hairdressing_on_hair_pins_and_needles_" TargetMode="External"/><Relationship Id="rId21" Type="http://schemas.openxmlformats.org/officeDocument/2006/relationships/hyperlink" Target="https://nl.wikipedia.org/w/index.php?title=UGC_7342&amp;action=edit&amp;redlink=1" TargetMode="External"/><Relationship Id="rId7" Type="http://schemas.openxmlformats.org/officeDocument/2006/relationships/hyperlink" Target="https://nl.wikipedia.org/wiki/Heerlen" TargetMode="External"/><Relationship Id="rId12" Type="http://schemas.openxmlformats.org/officeDocument/2006/relationships/hyperlink" Target="https://nl.wikipedia.org/w/index.php?title=Isaac_Newton_Telescoop&amp;action=edit&amp;redlink=1" TargetMode="External"/><Relationship Id="rId17" Type="http://schemas.openxmlformats.org/officeDocument/2006/relationships/hyperlink" Target="https://nl.wikipedia.org/wiki/NGC_5972" TargetMode="External"/><Relationship Id="rId2" Type="http://schemas.openxmlformats.org/officeDocument/2006/relationships/slide" Target="../slides/slide42.xml"/><Relationship Id="rId16" Type="http://schemas.openxmlformats.org/officeDocument/2006/relationships/hyperlink" Target="https://nl.wikipedia.org/wiki/NGC_5252" TargetMode="External"/><Relationship Id="rId20" Type="http://schemas.openxmlformats.org/officeDocument/2006/relationships/hyperlink" Target="https://nl.wikipedia.org/w/index.php?title=SDSS_J143029.88%2B133912.0&amp;action=edit&amp;redlink=1" TargetMode="External"/><Relationship Id="rId1" Type="http://schemas.openxmlformats.org/officeDocument/2006/relationships/notesMaster" Target="../notesMasters/notesMaster1.xml"/><Relationship Id="rId6" Type="http://schemas.openxmlformats.org/officeDocument/2006/relationships/hyperlink" Target="https://nl.wikipedia.org/wiki/Nederland" TargetMode="External"/><Relationship Id="rId11" Type="http://schemas.openxmlformats.org/officeDocument/2006/relationships/hyperlink" Target="https://nl.wikipedia.org/wiki/Kleine_Leeuw" TargetMode="External"/><Relationship Id="rId5" Type="http://schemas.openxmlformats.org/officeDocument/2006/relationships/hyperlink" Target="https://nl.wikipedia.org/wiki/Reflectienevel" TargetMode="External"/><Relationship Id="rId15" Type="http://schemas.openxmlformats.org/officeDocument/2006/relationships/hyperlink" Target="https://nl.wikipedia.org/w/index.php?title=Mkn_1498&amp;action=edit&amp;redlink=1" TargetMode="External"/><Relationship Id="rId23" Type="http://schemas.openxmlformats.org/officeDocument/2006/relationships/hyperlink" Target="https://nl.wikipedia.org/wiki/Hanny%27s_Voorwerp#cite_note-2" TargetMode="External"/><Relationship Id="rId10" Type="http://schemas.openxmlformats.org/officeDocument/2006/relationships/hyperlink" Target="https://nl.wikipedia.org/w/index.php?title=IC_2497&amp;action=edit&amp;redlink=1" TargetMode="External"/><Relationship Id="rId19" Type="http://schemas.openxmlformats.org/officeDocument/2006/relationships/hyperlink" Target="https://nl.wikipedia.org/w/index.php?title=SDSS_J220141.64%2B115124.3&amp;action=edit&amp;redlink=1" TargetMode="External"/><Relationship Id="rId4" Type="http://schemas.openxmlformats.org/officeDocument/2006/relationships/hyperlink" Target="https://commons.wikimedia.org/wiki/File:Julia_Domna_-_Cologne.jpg" TargetMode="External"/><Relationship Id="rId9" Type="http://schemas.openxmlformats.org/officeDocument/2006/relationships/hyperlink" Target="https://nl.wikipedia.org/wiki/Hanny%27s_Voorwerp#cite_note-Wetenschap_p._36-1" TargetMode="External"/><Relationship Id="rId14" Type="http://schemas.openxmlformats.org/officeDocument/2006/relationships/hyperlink" Target="https://nl.wikipedia.org/wiki/Hubble_Space_Telescope" TargetMode="External"/><Relationship Id="rId22" Type="http://schemas.openxmlformats.org/officeDocument/2006/relationships/hyperlink" Target="https://nl.wikipedia.org/w/index.php?title=UGC_11185&amp;action=edit&amp;redlink=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cs typeface="Calibri"/>
              </a:rPr>
              <a:t>Jef: inleiding tot en met dia 23</a:t>
            </a:r>
            <a:endParaRPr lang="nl-BE" sz="1200" dirty="0">
              <a:cs typeface="Calibri"/>
            </a:endParaRPr>
          </a:p>
          <a:p>
            <a:endParaRPr lang="en-GB"/>
          </a:p>
        </p:txBody>
      </p:sp>
      <p:sp>
        <p:nvSpPr>
          <p:cNvPr id="4" name="Slide Number Placeholder 3"/>
          <p:cNvSpPr>
            <a:spLocks noGrp="1"/>
          </p:cNvSpPr>
          <p:nvPr>
            <p:ph type="sldNum" sz="quarter" idx="5"/>
          </p:nvPr>
        </p:nvSpPr>
        <p:spPr/>
        <p:txBody>
          <a:bodyPr/>
          <a:lstStyle/>
          <a:p>
            <a:fld id="{7A35308D-CEE1-DF41-A36A-922330E70B22}" type="slidenum">
              <a:rPr lang="nl-BE" smtClean="0"/>
              <a:t>1</a:t>
            </a:fld>
            <a:endParaRPr lang="nl-BE"/>
          </a:p>
        </p:txBody>
      </p:sp>
    </p:spTree>
    <p:extLst>
      <p:ext uri="{BB962C8B-B14F-4D97-AF65-F5344CB8AC3E}">
        <p14:creationId xmlns:p14="http://schemas.microsoft.com/office/powerpoint/2010/main" val="2128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even further back, the Belgian Royal meteorological institute has been gathering data by volunteer weather observers since the 19th century. </a:t>
            </a:r>
          </a:p>
          <a:p>
            <a:r>
              <a:rPr lang="en-US" dirty="0"/>
              <a:t>Since a few years, data from automatic weather stations are recorded on Belgium’s WOW (Weather Observations Website)</a:t>
            </a:r>
          </a:p>
          <a:p>
            <a:endParaRPr lang="en-GB" dirty="0"/>
          </a:p>
        </p:txBody>
      </p:sp>
      <p:sp>
        <p:nvSpPr>
          <p:cNvPr id="4" name="Slide Number Placeholder 3"/>
          <p:cNvSpPr>
            <a:spLocks noGrp="1"/>
          </p:cNvSpPr>
          <p:nvPr>
            <p:ph type="sldNum" sz="quarter" idx="5"/>
          </p:nvPr>
        </p:nvSpPr>
        <p:spPr/>
        <p:txBody>
          <a:bodyPr/>
          <a:lstStyle/>
          <a:p>
            <a:fld id="{7A35308D-CEE1-DF41-A36A-922330E70B22}" type="slidenum">
              <a:rPr lang="nl-BE" smtClean="0"/>
              <a:t>13</a:t>
            </a:fld>
            <a:endParaRPr lang="nl-BE"/>
          </a:p>
        </p:txBody>
      </p:sp>
    </p:spTree>
    <p:extLst>
      <p:ext uri="{BB962C8B-B14F-4D97-AF65-F5344CB8AC3E}">
        <p14:creationId xmlns:p14="http://schemas.microsoft.com/office/powerpoint/2010/main" val="161997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addition to this, users of the KMI’s weather app can also upload their own ‘on the spot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Technological innovations, like </a:t>
            </a:r>
            <a:r>
              <a:rPr lang="nl-BE" dirty="0" err="1"/>
              <a:t>the</a:t>
            </a:r>
            <a:r>
              <a:rPr lang="nl-BE" dirty="0"/>
              <a:t> </a:t>
            </a:r>
            <a:r>
              <a:rPr lang="nl-BE" dirty="0" err="1"/>
              <a:t>widespread</a:t>
            </a:r>
            <a:r>
              <a:rPr lang="nl-BE" dirty="0"/>
              <a:t> </a:t>
            </a:r>
            <a:r>
              <a:rPr lang="nl-BE" dirty="0" err="1"/>
              <a:t>use</a:t>
            </a:r>
            <a:r>
              <a:rPr lang="nl-BE" dirty="0"/>
              <a:t> of </a:t>
            </a:r>
            <a:r>
              <a:rPr lang="nl-BE" b="1" dirty="0"/>
              <a:t>internet </a:t>
            </a:r>
            <a:r>
              <a:rPr lang="nl-BE" b="1" dirty="0" err="1"/>
              <a:t>and</a:t>
            </a:r>
            <a:r>
              <a:rPr lang="nl-BE" b="1" dirty="0"/>
              <a:t> of mobile phones as sensors, </a:t>
            </a:r>
            <a:r>
              <a:rPr lang="nl-BE" dirty="0"/>
              <a:t>have been an important driving force for innovations in CS the past decade(s)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Slide Number Placeholder 3"/>
          <p:cNvSpPr>
            <a:spLocks noGrp="1"/>
          </p:cNvSpPr>
          <p:nvPr>
            <p:ph type="sldNum" sz="quarter" idx="5"/>
          </p:nvPr>
        </p:nvSpPr>
        <p:spPr/>
        <p:txBody>
          <a:bodyPr/>
          <a:lstStyle/>
          <a:p>
            <a:fld id="{7A35308D-CEE1-DF41-A36A-922330E70B22}" type="slidenum">
              <a:rPr lang="nl-BE" smtClean="0"/>
              <a:t>14</a:t>
            </a:fld>
            <a:endParaRPr lang="nl-BE"/>
          </a:p>
        </p:txBody>
      </p:sp>
    </p:spTree>
    <p:extLst>
      <p:ext uri="{BB962C8B-B14F-4D97-AF65-F5344CB8AC3E}">
        <p14:creationId xmlns:p14="http://schemas.microsoft.com/office/powerpoint/2010/main" val="1717052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in a name: </a:t>
            </a:r>
            <a:r>
              <a:rPr lang="en-GB" dirty="0" err="1"/>
              <a:t>verwantschap</a:t>
            </a:r>
            <a:r>
              <a:rPr lang="en-GB" dirty="0"/>
              <a:t> met </a:t>
            </a:r>
            <a:r>
              <a:rPr lang="en-GB" dirty="0" err="1"/>
              <a:t>andere</a:t>
            </a:r>
            <a:r>
              <a:rPr lang="en-GB" dirty="0"/>
              <a:t> </a:t>
            </a:r>
            <a:r>
              <a:rPr lang="en-GB" dirty="0" err="1"/>
              <a:t>participatieve</a:t>
            </a:r>
            <a:r>
              <a:rPr lang="en-GB" dirty="0"/>
              <a:t> </a:t>
            </a:r>
            <a:r>
              <a:rPr lang="en-GB" dirty="0" err="1"/>
              <a:t>processen</a:t>
            </a:r>
            <a:r>
              <a:rPr lang="en-GB" dirty="0"/>
              <a:t> (co-design, </a:t>
            </a:r>
            <a:r>
              <a:rPr lang="en-GB" dirty="0" err="1"/>
              <a:t>participatieve</a:t>
            </a:r>
            <a:r>
              <a:rPr lang="en-GB" dirty="0"/>
              <a:t> </a:t>
            </a:r>
            <a:r>
              <a:rPr lang="en-GB" dirty="0" err="1"/>
              <a:t>democratie</a:t>
            </a:r>
            <a:r>
              <a:rPr lang="en-GB" dirty="0"/>
              <a:t>, smart city,...)</a:t>
            </a:r>
          </a:p>
          <a:p>
            <a:r>
              <a:rPr lang="en-GB" dirty="0"/>
              <a:t>What’s in a name: </a:t>
            </a:r>
            <a:r>
              <a:rPr lang="en-GB" dirty="0" err="1"/>
              <a:t>niet</a:t>
            </a:r>
            <a:r>
              <a:rPr lang="en-GB" dirty="0"/>
              <a:t> </a:t>
            </a:r>
            <a:r>
              <a:rPr lang="en-GB" dirty="0" err="1"/>
              <a:t>elke</a:t>
            </a:r>
            <a:r>
              <a:rPr lang="en-GB" dirty="0"/>
              <a:t> </a:t>
            </a:r>
            <a:r>
              <a:rPr lang="en-GB" dirty="0" err="1"/>
              <a:t>burgerwetenschapper</a:t>
            </a:r>
            <a:r>
              <a:rPr lang="en-GB" dirty="0"/>
              <a:t> </a:t>
            </a:r>
            <a:r>
              <a:rPr lang="en-GB" dirty="0" err="1"/>
              <a:t>noemt</a:t>
            </a:r>
            <a:r>
              <a:rPr lang="en-GB" dirty="0"/>
              <a:t> </a:t>
            </a:r>
            <a:r>
              <a:rPr lang="en-GB" dirty="0" err="1"/>
              <a:t>zichzelf</a:t>
            </a:r>
            <a:r>
              <a:rPr lang="en-GB" dirty="0"/>
              <a:t> zo</a:t>
            </a:r>
          </a:p>
          <a:p>
            <a:endParaRPr lang="en-GB" dirty="0"/>
          </a:p>
          <a:p>
            <a:r>
              <a:rPr lang="en-GB" dirty="0" err="1"/>
              <a:t>Metaaldetectie</a:t>
            </a:r>
            <a:r>
              <a:rPr lang="en-GB" dirty="0"/>
              <a:t>: </a:t>
            </a:r>
            <a:r>
              <a:rPr lang="en-GB" dirty="0" err="1"/>
              <a:t>bijdragen</a:t>
            </a:r>
            <a:r>
              <a:rPr lang="en-GB" dirty="0"/>
              <a:t> </a:t>
            </a:r>
            <a:r>
              <a:rPr lang="en-GB" dirty="0" err="1"/>
              <a:t>aan</a:t>
            </a:r>
            <a:r>
              <a:rPr lang="en-GB" dirty="0"/>
              <a:t> Onderzoek via </a:t>
            </a:r>
            <a:r>
              <a:rPr lang="en-GB" dirty="0" err="1"/>
              <a:t>musea</a:t>
            </a:r>
            <a:r>
              <a:rPr lang="en-GB" dirty="0"/>
              <a:t>/</a:t>
            </a:r>
            <a:r>
              <a:rPr lang="en-GB" dirty="0" err="1"/>
              <a:t>medea</a:t>
            </a:r>
            <a:r>
              <a:rPr lang="en-GB" dirty="0"/>
              <a:t>.</a:t>
            </a:r>
          </a:p>
          <a:p>
            <a:r>
              <a:rPr lang="en-GB" dirty="0" err="1"/>
              <a:t>Archief</a:t>
            </a:r>
            <a:r>
              <a:rPr lang="en-GB" dirty="0"/>
              <a:t>: </a:t>
            </a:r>
            <a:r>
              <a:rPr lang="en-GB" dirty="0" err="1"/>
              <a:t>heemkundige</a:t>
            </a:r>
            <a:r>
              <a:rPr lang="en-GB" dirty="0"/>
              <a:t> </a:t>
            </a:r>
            <a:r>
              <a:rPr lang="en-GB" dirty="0" err="1"/>
              <a:t>kring</a:t>
            </a:r>
            <a:r>
              <a:rPr lang="en-GB" dirty="0"/>
              <a:t> etc...</a:t>
            </a:r>
          </a:p>
        </p:txBody>
      </p:sp>
      <p:sp>
        <p:nvSpPr>
          <p:cNvPr id="4" name="Slide Number Placeholder 3"/>
          <p:cNvSpPr>
            <a:spLocks noGrp="1"/>
          </p:cNvSpPr>
          <p:nvPr>
            <p:ph type="sldNum" sz="quarter" idx="5"/>
          </p:nvPr>
        </p:nvSpPr>
        <p:spPr/>
        <p:txBody>
          <a:bodyPr/>
          <a:lstStyle/>
          <a:p>
            <a:fld id="{7A35308D-CEE1-DF41-A36A-922330E70B22}" type="slidenum">
              <a:rPr lang="nl-BE" smtClean="0"/>
              <a:t>15</a:t>
            </a:fld>
            <a:endParaRPr lang="nl-BE"/>
          </a:p>
        </p:txBody>
      </p:sp>
    </p:spTree>
    <p:extLst>
      <p:ext uri="{BB962C8B-B14F-4D97-AF65-F5344CB8AC3E}">
        <p14:creationId xmlns:p14="http://schemas.microsoft.com/office/powerpoint/2010/main" val="59304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Daarom blijven veel projecten onder onze radar: </a:t>
            </a:r>
          </a:p>
          <a:p>
            <a:pPr marL="171450" indent="-171450">
              <a:buFontTx/>
              <a:buChar char="-"/>
            </a:pPr>
            <a:r>
              <a:rPr lang="nl-BE" dirty="0"/>
              <a:t>ze zijn klein en begeven zich niet in het netwerk dat we de afgelopen 4 jaar uitbouwden</a:t>
            </a:r>
          </a:p>
          <a:p>
            <a:pPr marL="171450" indent="-171450">
              <a:buFontTx/>
              <a:buChar char="-"/>
            </a:pPr>
            <a:r>
              <a:rPr lang="nl-BE" dirty="0"/>
              <a:t>Ze noemen zichzelf geen ‘</a:t>
            </a:r>
            <a:r>
              <a:rPr lang="nl-BE" dirty="0" err="1"/>
              <a:t>citizen</a:t>
            </a:r>
            <a:r>
              <a:rPr lang="nl-BE" dirty="0"/>
              <a:t> </a:t>
            </a:r>
            <a:r>
              <a:rPr lang="nl-BE" dirty="0" err="1"/>
              <a:t>science</a:t>
            </a:r>
            <a:r>
              <a:rPr lang="nl-BE" dirty="0"/>
              <a:t>’, en voelen daarom ook geen link met een organisatie als Scivil</a:t>
            </a:r>
          </a:p>
        </p:txBody>
      </p:sp>
      <p:sp>
        <p:nvSpPr>
          <p:cNvPr id="4" name="Slide Number Placeholder 3"/>
          <p:cNvSpPr>
            <a:spLocks noGrp="1"/>
          </p:cNvSpPr>
          <p:nvPr>
            <p:ph type="sldNum" sz="quarter" idx="5"/>
          </p:nvPr>
        </p:nvSpPr>
        <p:spPr/>
        <p:txBody>
          <a:bodyPr/>
          <a:lstStyle/>
          <a:p>
            <a:fld id="{7A35308D-CEE1-DF41-A36A-922330E70B22}" type="slidenum">
              <a:rPr lang="nl-BE" smtClean="0"/>
              <a:t>16</a:t>
            </a:fld>
            <a:endParaRPr lang="nl-BE"/>
          </a:p>
        </p:txBody>
      </p:sp>
    </p:spTree>
    <p:extLst>
      <p:ext uri="{BB962C8B-B14F-4D97-AF65-F5344CB8AC3E}">
        <p14:creationId xmlns:p14="http://schemas.microsoft.com/office/powerpoint/2010/main" val="3360718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So</a:t>
            </a:r>
            <a:r>
              <a:rPr lang="nl-BE" dirty="0"/>
              <a:t>, CS </a:t>
            </a:r>
            <a:r>
              <a:rPr lang="nl-BE" dirty="0" err="1"/>
              <a:t>engages</a:t>
            </a:r>
            <a:r>
              <a:rPr lang="nl-BE" dirty="0"/>
              <a:t> </a:t>
            </a:r>
            <a:r>
              <a:rPr lang="nl-BE" dirty="0" err="1"/>
              <a:t>the</a:t>
            </a:r>
            <a:r>
              <a:rPr lang="nl-BE" dirty="0"/>
              <a:t> public in research or monitoring </a:t>
            </a:r>
            <a:r>
              <a:rPr lang="nl-BE" dirty="0" err="1"/>
              <a:t>processes</a:t>
            </a:r>
            <a:r>
              <a:rPr lang="nl-BE" dirty="0"/>
              <a:t>. </a:t>
            </a:r>
            <a:r>
              <a:rPr lang="nl-BE" dirty="0" err="1"/>
              <a:t>Not</a:t>
            </a:r>
            <a:r>
              <a:rPr lang="nl-BE" dirty="0"/>
              <a:t> </a:t>
            </a:r>
            <a:r>
              <a:rPr lang="nl-BE" dirty="0" err="1"/>
              <a:t>only</a:t>
            </a:r>
            <a:r>
              <a:rPr lang="nl-BE" dirty="0"/>
              <a:t> does </a:t>
            </a:r>
            <a:r>
              <a:rPr lang="nl-BE" dirty="0" err="1"/>
              <a:t>it</a:t>
            </a:r>
            <a:r>
              <a:rPr lang="nl-BE" dirty="0"/>
              <a:t> </a:t>
            </a:r>
            <a:r>
              <a:rPr lang="nl-BE" dirty="0" err="1"/>
              <a:t>allow</a:t>
            </a:r>
            <a:r>
              <a:rPr lang="nl-BE" dirty="0"/>
              <a:t> </a:t>
            </a:r>
            <a:r>
              <a:rPr lang="nl-BE" dirty="0" err="1"/>
              <a:t>for</a:t>
            </a:r>
            <a:r>
              <a:rPr lang="nl-BE" dirty="0"/>
              <a:t> </a:t>
            </a:r>
            <a:r>
              <a:rPr lang="nl-BE" dirty="0" err="1"/>
              <a:t>extensive</a:t>
            </a:r>
            <a:r>
              <a:rPr lang="nl-BE" dirty="0"/>
              <a:t> data </a:t>
            </a:r>
            <a:r>
              <a:rPr lang="nl-BE" dirty="0" err="1"/>
              <a:t>collection</a:t>
            </a:r>
            <a:r>
              <a:rPr lang="nl-BE" dirty="0"/>
              <a:t>, </a:t>
            </a:r>
            <a:r>
              <a:rPr lang="nl-BE" dirty="0" err="1"/>
              <a:t>relying</a:t>
            </a:r>
            <a:r>
              <a:rPr lang="nl-BE" dirty="0"/>
              <a:t> on </a:t>
            </a:r>
            <a:r>
              <a:rPr lang="nl-BE" dirty="0" err="1"/>
              <a:t>the</a:t>
            </a:r>
            <a:r>
              <a:rPr lang="nl-BE" dirty="0"/>
              <a:t> ‘</a:t>
            </a:r>
            <a:r>
              <a:rPr lang="nl-BE" dirty="0" err="1"/>
              <a:t>wisdom</a:t>
            </a:r>
            <a:r>
              <a:rPr lang="nl-BE" dirty="0"/>
              <a:t> of </a:t>
            </a:r>
            <a:r>
              <a:rPr lang="nl-BE" dirty="0" err="1"/>
              <a:t>the</a:t>
            </a:r>
            <a:r>
              <a:rPr lang="nl-BE" dirty="0"/>
              <a:t> </a:t>
            </a:r>
            <a:r>
              <a:rPr lang="nl-BE" dirty="0" err="1"/>
              <a:t>crowd</a:t>
            </a:r>
            <a:r>
              <a:rPr lang="nl-BE" dirty="0"/>
              <a:t>’. It’s </a:t>
            </a:r>
            <a:r>
              <a:rPr lang="nl-BE" dirty="0" err="1"/>
              <a:t>also</a:t>
            </a:r>
            <a:r>
              <a:rPr lang="nl-BE" dirty="0"/>
              <a:t> a </a:t>
            </a:r>
            <a:r>
              <a:rPr lang="nl-BE" dirty="0" err="1"/>
              <a:t>powerful</a:t>
            </a:r>
            <a:r>
              <a:rPr lang="nl-BE" dirty="0"/>
              <a:t> </a:t>
            </a:r>
            <a:r>
              <a:rPr lang="nl-BE" dirty="0" err="1"/>
              <a:t>method</a:t>
            </a:r>
            <a:r>
              <a:rPr lang="nl-BE" dirty="0"/>
              <a:t> </a:t>
            </a:r>
            <a:r>
              <a:rPr lang="nl-BE" dirty="0" err="1"/>
              <a:t>for</a:t>
            </a:r>
            <a:r>
              <a:rPr lang="nl-BE" dirty="0"/>
              <a:t> </a:t>
            </a:r>
            <a:r>
              <a:rPr lang="nl-BE" dirty="0" err="1"/>
              <a:t>education</a:t>
            </a:r>
            <a:r>
              <a:rPr lang="nl-BE" dirty="0"/>
              <a:t>, awareness </a:t>
            </a:r>
            <a:r>
              <a:rPr lang="nl-BE" dirty="0" err="1"/>
              <a:t>and</a:t>
            </a:r>
            <a:r>
              <a:rPr lang="nl-BE" dirty="0"/>
              <a:t> community building. </a:t>
            </a:r>
          </a:p>
          <a:p>
            <a:endParaRPr lang="nl-BE" dirty="0"/>
          </a:p>
          <a:p>
            <a:r>
              <a:rPr lang="nl-BE" dirty="0" err="1"/>
              <a:t>Why</a:t>
            </a:r>
            <a:r>
              <a:rPr lang="nl-BE" dirty="0"/>
              <a:t> does </a:t>
            </a:r>
            <a:r>
              <a:rPr lang="nl-BE" dirty="0" err="1"/>
              <a:t>one</a:t>
            </a:r>
            <a:r>
              <a:rPr lang="nl-BE" dirty="0"/>
              <a:t> </a:t>
            </a:r>
            <a:r>
              <a:rPr lang="nl-BE" dirty="0" err="1"/>
              <a:t>engage</a:t>
            </a:r>
            <a:r>
              <a:rPr lang="nl-BE" dirty="0"/>
              <a:t> in </a:t>
            </a:r>
            <a:r>
              <a:rPr lang="nl-BE" dirty="0" err="1"/>
              <a:t>citizen</a:t>
            </a:r>
            <a:r>
              <a:rPr lang="nl-BE" dirty="0"/>
              <a:t> </a:t>
            </a:r>
            <a:r>
              <a:rPr lang="nl-BE" dirty="0" err="1"/>
              <a:t>science</a:t>
            </a:r>
            <a:r>
              <a:rPr lang="nl-BE" dirty="0"/>
              <a:t>? First of </a:t>
            </a:r>
            <a:r>
              <a:rPr lang="nl-BE" dirty="0" err="1"/>
              <a:t>all</a:t>
            </a:r>
            <a:r>
              <a:rPr lang="nl-BE" dirty="0"/>
              <a:t>, </a:t>
            </a:r>
            <a:r>
              <a:rPr lang="nl-BE" dirty="0" err="1"/>
              <a:t>there</a:t>
            </a:r>
            <a:r>
              <a:rPr lang="nl-BE" dirty="0"/>
              <a:t> must </a:t>
            </a:r>
            <a:r>
              <a:rPr lang="nl-BE" dirty="0" err="1"/>
              <a:t>always</a:t>
            </a:r>
            <a:r>
              <a:rPr lang="nl-BE" dirty="0"/>
              <a:t> </a:t>
            </a:r>
            <a:r>
              <a:rPr lang="nl-BE" dirty="0" err="1"/>
              <a:t>be</a:t>
            </a:r>
            <a:r>
              <a:rPr lang="nl-BE" dirty="0"/>
              <a:t> research. </a:t>
            </a:r>
            <a:r>
              <a:rPr lang="nl-BE" dirty="0" err="1"/>
              <a:t>Citizen</a:t>
            </a:r>
            <a:r>
              <a:rPr lang="nl-BE" dirty="0"/>
              <a:t> </a:t>
            </a:r>
            <a:r>
              <a:rPr lang="nl-BE" dirty="0" err="1"/>
              <a:t>science</a:t>
            </a:r>
            <a:r>
              <a:rPr lang="nl-BE" dirty="0"/>
              <a:t> is a way </a:t>
            </a:r>
            <a:r>
              <a:rPr lang="nl-BE" dirty="0" err="1"/>
              <a:t>to</a:t>
            </a:r>
            <a:r>
              <a:rPr lang="nl-BE" dirty="0"/>
              <a:t> </a:t>
            </a:r>
            <a:r>
              <a:rPr lang="nl-BE" dirty="0" err="1"/>
              <a:t>involve</a:t>
            </a:r>
            <a:r>
              <a:rPr lang="nl-BE" dirty="0"/>
              <a:t> </a:t>
            </a:r>
            <a:r>
              <a:rPr lang="nl-BE" dirty="0" err="1"/>
              <a:t>citizens</a:t>
            </a:r>
            <a:r>
              <a:rPr lang="nl-BE" dirty="0"/>
              <a:t> in research or </a:t>
            </a:r>
            <a:r>
              <a:rPr lang="nl-BE" dirty="0" err="1"/>
              <a:t>to</a:t>
            </a:r>
            <a:r>
              <a:rPr lang="nl-BE" dirty="0"/>
              <a:t> </a:t>
            </a:r>
            <a:r>
              <a:rPr lang="nl-BE" dirty="0" err="1"/>
              <a:t>initiate</a:t>
            </a:r>
            <a:r>
              <a:rPr lang="nl-BE" dirty="0"/>
              <a:t> research </a:t>
            </a:r>
            <a:r>
              <a:rPr lang="nl-BE" dirty="0" err="1"/>
              <a:t>from</a:t>
            </a:r>
            <a:r>
              <a:rPr lang="nl-BE" dirty="0"/>
              <a:t> </a:t>
            </a:r>
            <a:r>
              <a:rPr lang="nl-BE" dirty="0" err="1"/>
              <a:t>within</a:t>
            </a:r>
            <a:r>
              <a:rPr lang="nl-BE" dirty="0"/>
              <a:t> </a:t>
            </a:r>
            <a:r>
              <a:rPr lang="nl-BE" dirty="0" err="1"/>
              <a:t>the</a:t>
            </a:r>
            <a:r>
              <a:rPr lang="nl-BE" dirty="0"/>
              <a:t> </a:t>
            </a:r>
            <a:r>
              <a:rPr lang="nl-BE" dirty="0" err="1"/>
              <a:t>citizens</a:t>
            </a:r>
            <a:r>
              <a:rPr lang="nl-BE" dirty="0"/>
              <a:t> </a:t>
            </a:r>
            <a:r>
              <a:rPr lang="nl-BE" dirty="0" err="1"/>
              <a:t>themselves</a:t>
            </a:r>
            <a:r>
              <a:rPr lang="nl-BE" dirty="0"/>
              <a:t>, but </a:t>
            </a:r>
            <a:r>
              <a:rPr lang="nl-BE" dirty="0" err="1"/>
              <a:t>there</a:t>
            </a:r>
            <a:r>
              <a:rPr lang="nl-BE" dirty="0"/>
              <a:t> must </a:t>
            </a:r>
            <a:r>
              <a:rPr lang="nl-BE" dirty="0" err="1"/>
              <a:t>always</a:t>
            </a:r>
            <a:r>
              <a:rPr lang="nl-BE" dirty="0"/>
              <a:t> </a:t>
            </a:r>
            <a:r>
              <a:rPr lang="nl-BE" dirty="0" err="1"/>
              <a:t>be</a:t>
            </a:r>
            <a:r>
              <a:rPr lang="nl-BE" dirty="0"/>
              <a:t> a research question. </a:t>
            </a:r>
            <a:r>
              <a:rPr lang="nl-BE" dirty="0" err="1"/>
              <a:t>Citizen</a:t>
            </a:r>
            <a:r>
              <a:rPr lang="nl-BE" dirty="0"/>
              <a:t> </a:t>
            </a:r>
            <a:r>
              <a:rPr lang="nl-BE" dirty="0" err="1"/>
              <a:t>science</a:t>
            </a:r>
            <a:r>
              <a:rPr lang="nl-BE" dirty="0"/>
              <a:t> </a:t>
            </a:r>
            <a:r>
              <a:rPr lang="nl-BE" dirty="0" err="1"/>
              <a:t>opens</a:t>
            </a:r>
            <a:r>
              <a:rPr lang="nl-BE" dirty="0"/>
              <a:t> up new </a:t>
            </a:r>
            <a:r>
              <a:rPr lang="nl-BE" dirty="0" err="1"/>
              <a:t>possibilities</a:t>
            </a:r>
            <a:r>
              <a:rPr lang="nl-BE" dirty="0"/>
              <a:t> </a:t>
            </a:r>
            <a:r>
              <a:rPr lang="nl-BE" dirty="0" err="1"/>
              <a:t>for</a:t>
            </a:r>
            <a:r>
              <a:rPr lang="nl-BE" dirty="0"/>
              <a:t> research, </a:t>
            </a:r>
            <a:r>
              <a:rPr lang="nl-BE" dirty="0" err="1"/>
              <a:t>for</a:t>
            </a:r>
            <a:r>
              <a:rPr lang="nl-BE" dirty="0"/>
              <a:t> </a:t>
            </a:r>
            <a:r>
              <a:rPr lang="nl-BE" dirty="0" err="1"/>
              <a:t>example</a:t>
            </a:r>
            <a:r>
              <a:rPr lang="nl-BE" dirty="0"/>
              <a:t> </a:t>
            </a:r>
            <a:r>
              <a:rPr lang="nl-BE" dirty="0" err="1"/>
              <a:t>because</a:t>
            </a:r>
            <a:r>
              <a:rPr lang="nl-BE" dirty="0"/>
              <a:t> more data </a:t>
            </a:r>
            <a:r>
              <a:rPr lang="nl-BE" dirty="0" err="1"/>
              <a:t>can</a:t>
            </a:r>
            <a:r>
              <a:rPr lang="nl-BE" dirty="0"/>
              <a:t> </a:t>
            </a:r>
            <a:r>
              <a:rPr lang="nl-BE" dirty="0" err="1"/>
              <a:t>be</a:t>
            </a:r>
            <a:r>
              <a:rPr lang="nl-BE" dirty="0"/>
              <a:t> </a:t>
            </a:r>
            <a:r>
              <a:rPr lang="nl-BE" dirty="0" err="1"/>
              <a:t>collected</a:t>
            </a:r>
            <a:r>
              <a:rPr lang="nl-BE" dirty="0"/>
              <a:t>, new types of data </a:t>
            </a:r>
            <a:r>
              <a:rPr lang="nl-BE" dirty="0" err="1"/>
              <a:t>can</a:t>
            </a:r>
            <a:r>
              <a:rPr lang="nl-BE" dirty="0"/>
              <a:t> </a:t>
            </a:r>
            <a:r>
              <a:rPr lang="nl-BE" dirty="0" err="1"/>
              <a:t>be</a:t>
            </a:r>
            <a:r>
              <a:rPr lang="nl-BE" dirty="0"/>
              <a:t> </a:t>
            </a:r>
            <a:r>
              <a:rPr lang="nl-BE" dirty="0" err="1"/>
              <a:t>collected</a:t>
            </a:r>
            <a:r>
              <a:rPr lang="nl-BE" dirty="0"/>
              <a:t>, new </a:t>
            </a:r>
            <a:r>
              <a:rPr lang="nl-BE" dirty="0" err="1"/>
              <a:t>places</a:t>
            </a:r>
            <a:r>
              <a:rPr lang="nl-BE" dirty="0"/>
              <a:t> </a:t>
            </a:r>
            <a:r>
              <a:rPr lang="nl-BE" dirty="0" err="1"/>
              <a:t>where</a:t>
            </a:r>
            <a:r>
              <a:rPr lang="nl-BE" dirty="0"/>
              <a:t> data </a:t>
            </a:r>
            <a:r>
              <a:rPr lang="nl-BE" dirty="0" err="1"/>
              <a:t>can</a:t>
            </a:r>
            <a:r>
              <a:rPr lang="nl-BE" dirty="0"/>
              <a:t> </a:t>
            </a:r>
            <a:r>
              <a:rPr lang="nl-BE" dirty="0" err="1"/>
              <a:t>be</a:t>
            </a:r>
            <a:r>
              <a:rPr lang="nl-BE" dirty="0"/>
              <a:t> </a:t>
            </a:r>
            <a:r>
              <a:rPr lang="nl-BE" dirty="0" err="1"/>
              <a:t>collected</a:t>
            </a:r>
            <a:r>
              <a:rPr lang="nl-BE" dirty="0"/>
              <a:t>, new types of research </a:t>
            </a:r>
            <a:r>
              <a:rPr lang="nl-BE" dirty="0" err="1"/>
              <a:t>questions</a:t>
            </a:r>
            <a:r>
              <a:rPr lang="nl-BE" dirty="0"/>
              <a:t> </a:t>
            </a:r>
            <a:r>
              <a:rPr lang="nl-BE" dirty="0" err="1"/>
              <a:t>that</a:t>
            </a:r>
            <a:r>
              <a:rPr lang="nl-BE" dirty="0"/>
              <a:t> </a:t>
            </a:r>
            <a:r>
              <a:rPr lang="nl-BE" dirty="0" err="1"/>
              <a:t>can</a:t>
            </a:r>
            <a:r>
              <a:rPr lang="nl-BE" dirty="0"/>
              <a:t> </a:t>
            </a:r>
            <a:r>
              <a:rPr lang="nl-BE" dirty="0" err="1"/>
              <a:t>be</a:t>
            </a:r>
            <a:r>
              <a:rPr lang="nl-BE" dirty="0"/>
              <a:t> </a:t>
            </a:r>
            <a:r>
              <a:rPr lang="nl-BE" dirty="0" err="1"/>
              <a:t>addressed</a:t>
            </a:r>
            <a:r>
              <a:rPr lang="nl-BE" dirty="0"/>
              <a:t>, </a:t>
            </a:r>
            <a:r>
              <a:rPr lang="nl-BE" dirty="0" err="1"/>
              <a:t>especially</a:t>
            </a:r>
            <a:r>
              <a:rPr lang="nl-BE" dirty="0"/>
              <a:t> </a:t>
            </a:r>
            <a:r>
              <a:rPr lang="nl-BE" dirty="0" err="1"/>
              <a:t>when</a:t>
            </a:r>
            <a:r>
              <a:rPr lang="nl-BE" dirty="0"/>
              <a:t> </a:t>
            </a:r>
            <a:r>
              <a:rPr lang="nl-BE" dirty="0" err="1"/>
              <a:t>citizens</a:t>
            </a:r>
            <a:r>
              <a:rPr lang="nl-BE" dirty="0"/>
              <a:t> are </a:t>
            </a:r>
            <a:r>
              <a:rPr lang="nl-BE" dirty="0" err="1"/>
              <a:t>involved</a:t>
            </a:r>
            <a:r>
              <a:rPr lang="nl-BE" dirty="0"/>
              <a:t> in </a:t>
            </a:r>
            <a:r>
              <a:rPr lang="nl-BE" dirty="0" err="1"/>
              <a:t>formulating</a:t>
            </a:r>
            <a:r>
              <a:rPr lang="nl-BE" dirty="0"/>
              <a:t> </a:t>
            </a:r>
            <a:r>
              <a:rPr lang="nl-BE" dirty="0" err="1"/>
              <a:t>the</a:t>
            </a:r>
            <a:r>
              <a:rPr lang="nl-BE" dirty="0"/>
              <a:t> research </a:t>
            </a:r>
            <a:r>
              <a:rPr lang="nl-BE" dirty="0" err="1"/>
              <a:t>questions</a:t>
            </a:r>
            <a:r>
              <a:rPr lang="nl-BE" dirty="0"/>
              <a:t>. Research </a:t>
            </a:r>
            <a:r>
              <a:rPr lang="nl-BE" dirty="0" err="1"/>
              <a:t>can</a:t>
            </a:r>
            <a:r>
              <a:rPr lang="nl-BE" dirty="0"/>
              <a:t> </a:t>
            </a:r>
            <a:r>
              <a:rPr lang="nl-BE" dirty="0" err="1"/>
              <a:t>be</a:t>
            </a:r>
            <a:r>
              <a:rPr lang="nl-BE" dirty="0"/>
              <a:t> </a:t>
            </a:r>
            <a:r>
              <a:rPr lang="nl-BE" dirty="0" err="1"/>
              <a:t>done</a:t>
            </a:r>
            <a:r>
              <a:rPr lang="nl-BE" dirty="0"/>
              <a:t> in new </a:t>
            </a:r>
            <a:r>
              <a:rPr lang="nl-BE" dirty="0" err="1"/>
              <a:t>ways</a:t>
            </a:r>
            <a:endParaRPr lang="nl-BE" dirty="0">
              <a:cs typeface="Calibri"/>
            </a:endParaRPr>
          </a:p>
          <a:p>
            <a:r>
              <a:rPr lang="nl-BE" dirty="0">
                <a:cs typeface="Calibri"/>
              </a:rPr>
              <a:t>(research: </a:t>
            </a:r>
            <a:endParaRPr lang="nl-BE" dirty="0"/>
          </a:p>
          <a:p>
            <a:r>
              <a:rPr lang="nl-BE" dirty="0"/>
              <a:t> </a:t>
            </a:r>
            <a:endParaRPr lang="nl-BE" dirty="0">
              <a:cs typeface="Calibri"/>
            </a:endParaRPr>
          </a:p>
          <a:p>
            <a:r>
              <a:rPr lang="nl-BE" dirty="0"/>
              <a:t>In </a:t>
            </a:r>
            <a:r>
              <a:rPr lang="nl-BE" dirty="0" err="1"/>
              <a:t>addition</a:t>
            </a:r>
            <a:r>
              <a:rPr lang="nl-BE" dirty="0"/>
              <a:t>, </a:t>
            </a:r>
            <a:r>
              <a:rPr lang="nl-BE" dirty="0" err="1"/>
              <a:t>there</a:t>
            </a:r>
            <a:r>
              <a:rPr lang="nl-BE" dirty="0"/>
              <a:t> is </a:t>
            </a:r>
            <a:r>
              <a:rPr lang="nl-BE" dirty="0" err="1"/>
              <a:t>almost</a:t>
            </a:r>
            <a:r>
              <a:rPr lang="nl-BE" dirty="0"/>
              <a:t> </a:t>
            </a:r>
            <a:r>
              <a:rPr lang="nl-BE" dirty="0" err="1"/>
              <a:t>always</a:t>
            </a:r>
            <a:r>
              <a:rPr lang="nl-BE" dirty="0"/>
              <a:t> </a:t>
            </a:r>
            <a:r>
              <a:rPr lang="nl-BE" dirty="0" err="1"/>
              <a:t>an</a:t>
            </a:r>
            <a:r>
              <a:rPr lang="nl-BE" dirty="0"/>
              <a:t> </a:t>
            </a:r>
            <a:r>
              <a:rPr lang="nl-BE" dirty="0" err="1"/>
              <a:t>educational</a:t>
            </a:r>
            <a:r>
              <a:rPr lang="nl-BE" dirty="0"/>
              <a:t> component </a:t>
            </a:r>
            <a:r>
              <a:rPr lang="nl-BE" dirty="0" err="1"/>
              <a:t>to</a:t>
            </a:r>
            <a:r>
              <a:rPr lang="nl-BE" dirty="0"/>
              <a:t> </a:t>
            </a:r>
            <a:r>
              <a:rPr lang="nl-BE" dirty="0" err="1"/>
              <a:t>such</a:t>
            </a:r>
            <a:r>
              <a:rPr lang="nl-BE" dirty="0"/>
              <a:t> a project. The </a:t>
            </a:r>
            <a:r>
              <a:rPr lang="nl-BE" dirty="0" err="1"/>
              <a:t>people</a:t>
            </a:r>
            <a:r>
              <a:rPr lang="nl-BE" dirty="0"/>
              <a:t> </a:t>
            </a:r>
            <a:r>
              <a:rPr lang="nl-BE" dirty="0" err="1"/>
              <a:t>who</a:t>
            </a:r>
            <a:r>
              <a:rPr lang="nl-BE" dirty="0"/>
              <a:t> </a:t>
            </a:r>
            <a:r>
              <a:rPr lang="nl-BE" dirty="0" err="1"/>
              <a:t>participate</a:t>
            </a:r>
            <a:r>
              <a:rPr lang="nl-BE" dirty="0"/>
              <a:t> in </a:t>
            </a:r>
            <a:r>
              <a:rPr lang="nl-BE" dirty="0" err="1"/>
              <a:t>such</a:t>
            </a:r>
            <a:r>
              <a:rPr lang="nl-BE" dirty="0"/>
              <a:t> a project </a:t>
            </a:r>
            <a:r>
              <a:rPr lang="nl-BE" dirty="0" err="1"/>
              <a:t>learn</a:t>
            </a:r>
            <a:r>
              <a:rPr lang="nl-BE" dirty="0"/>
              <a:t> a </a:t>
            </a:r>
            <a:r>
              <a:rPr lang="nl-BE" dirty="0" err="1"/>
              <a:t>great</a:t>
            </a:r>
            <a:r>
              <a:rPr lang="nl-BE" dirty="0"/>
              <a:t> deal, </a:t>
            </a:r>
            <a:r>
              <a:rPr lang="nl-BE" dirty="0" err="1"/>
              <a:t>both</a:t>
            </a:r>
            <a:r>
              <a:rPr lang="nl-BE" dirty="0"/>
              <a:t> in </a:t>
            </a:r>
            <a:r>
              <a:rPr lang="nl-BE" dirty="0" err="1"/>
              <a:t>terms</a:t>
            </a:r>
            <a:r>
              <a:rPr lang="nl-BE" dirty="0"/>
              <a:t> of content, </a:t>
            </a:r>
            <a:r>
              <a:rPr lang="nl-BE" dirty="0" err="1"/>
              <a:t>for</a:t>
            </a:r>
            <a:r>
              <a:rPr lang="nl-BE" dirty="0"/>
              <a:t> </a:t>
            </a:r>
            <a:r>
              <a:rPr lang="nl-BE" dirty="0" err="1"/>
              <a:t>example</a:t>
            </a:r>
            <a:r>
              <a:rPr lang="nl-BE" dirty="0"/>
              <a:t> </a:t>
            </a:r>
            <a:r>
              <a:rPr lang="nl-BE" dirty="0" err="1"/>
              <a:t>about</a:t>
            </a:r>
            <a:r>
              <a:rPr lang="nl-BE" dirty="0"/>
              <a:t> air </a:t>
            </a:r>
            <a:r>
              <a:rPr lang="nl-BE" dirty="0" err="1"/>
              <a:t>quality</a:t>
            </a:r>
            <a:r>
              <a:rPr lang="nl-BE" dirty="0"/>
              <a:t> or </a:t>
            </a:r>
            <a:r>
              <a:rPr lang="nl-BE" dirty="0" err="1"/>
              <a:t>biodiversity</a:t>
            </a:r>
            <a:r>
              <a:rPr lang="nl-BE" dirty="0"/>
              <a:t>, ... </a:t>
            </a:r>
            <a:r>
              <a:rPr lang="nl-BE" dirty="0" err="1"/>
              <a:t>whatever</a:t>
            </a:r>
            <a:r>
              <a:rPr lang="nl-BE" dirty="0"/>
              <a:t> </a:t>
            </a:r>
            <a:r>
              <a:rPr lang="nl-BE" dirty="0" err="1"/>
              <a:t>the</a:t>
            </a:r>
            <a:r>
              <a:rPr lang="nl-BE" dirty="0"/>
              <a:t> project is </a:t>
            </a:r>
            <a:r>
              <a:rPr lang="nl-BE" dirty="0" err="1"/>
              <a:t>about</a:t>
            </a:r>
            <a:r>
              <a:rPr lang="nl-BE" dirty="0"/>
              <a:t>. But </a:t>
            </a:r>
            <a:r>
              <a:rPr lang="nl-BE" dirty="0" err="1"/>
              <a:t>they</a:t>
            </a:r>
            <a:r>
              <a:rPr lang="nl-BE" dirty="0"/>
              <a:t> </a:t>
            </a:r>
            <a:r>
              <a:rPr lang="nl-BE" dirty="0" err="1"/>
              <a:t>also</a:t>
            </a:r>
            <a:r>
              <a:rPr lang="nl-BE" dirty="0"/>
              <a:t> </a:t>
            </a:r>
            <a:r>
              <a:rPr lang="nl-BE" dirty="0" err="1"/>
              <a:t>learn</a:t>
            </a:r>
            <a:r>
              <a:rPr lang="nl-BE" dirty="0"/>
              <a:t> </a:t>
            </a:r>
            <a:r>
              <a:rPr lang="nl-BE" dirty="0" err="1"/>
              <a:t>about</a:t>
            </a:r>
            <a:r>
              <a:rPr lang="nl-BE" dirty="0"/>
              <a:t> </a:t>
            </a:r>
            <a:r>
              <a:rPr lang="nl-BE" dirty="0" err="1"/>
              <a:t>the</a:t>
            </a:r>
            <a:r>
              <a:rPr lang="nl-BE" dirty="0"/>
              <a:t> research </a:t>
            </a:r>
            <a:r>
              <a:rPr lang="nl-BE" dirty="0" err="1"/>
              <a:t>process</a:t>
            </a:r>
            <a:r>
              <a:rPr lang="nl-BE" dirty="0"/>
              <a:t> </a:t>
            </a:r>
            <a:r>
              <a:rPr lang="nl-BE" dirty="0" err="1"/>
              <a:t>by</a:t>
            </a:r>
            <a:r>
              <a:rPr lang="nl-BE" dirty="0"/>
              <a:t> </a:t>
            </a:r>
            <a:r>
              <a:rPr lang="nl-BE" dirty="0" err="1"/>
              <a:t>actively</a:t>
            </a:r>
            <a:r>
              <a:rPr lang="nl-BE" dirty="0"/>
              <a:t> </a:t>
            </a:r>
            <a:r>
              <a:rPr lang="nl-BE" dirty="0" err="1"/>
              <a:t>participating</a:t>
            </a:r>
            <a:r>
              <a:rPr lang="nl-BE" dirty="0"/>
              <a:t> in it. </a:t>
            </a:r>
            <a:r>
              <a:rPr lang="nl-BE" dirty="0" err="1"/>
              <a:t>They</a:t>
            </a:r>
            <a:r>
              <a:rPr lang="nl-BE" dirty="0"/>
              <a:t> </a:t>
            </a:r>
            <a:r>
              <a:rPr lang="nl-BE" dirty="0" err="1"/>
              <a:t>also</a:t>
            </a:r>
            <a:r>
              <a:rPr lang="nl-BE" dirty="0"/>
              <a:t> </a:t>
            </a:r>
            <a:r>
              <a:rPr lang="nl-BE" dirty="0" err="1"/>
              <a:t>develop</a:t>
            </a:r>
            <a:r>
              <a:rPr lang="nl-BE" dirty="0"/>
              <a:t> a </a:t>
            </a:r>
            <a:r>
              <a:rPr lang="nl-BE" dirty="0" err="1"/>
              <a:t>critical</a:t>
            </a:r>
            <a:r>
              <a:rPr lang="nl-BE" dirty="0"/>
              <a:t> mind </a:t>
            </a:r>
            <a:r>
              <a:rPr lang="nl-BE" dirty="0" err="1"/>
              <a:t>about</a:t>
            </a:r>
            <a:r>
              <a:rPr lang="nl-BE" dirty="0"/>
              <a:t> data, </a:t>
            </a:r>
            <a:r>
              <a:rPr lang="nl-BE" dirty="0" err="1"/>
              <a:t>about</a:t>
            </a:r>
            <a:r>
              <a:rPr lang="nl-BE" dirty="0"/>
              <a:t> </a:t>
            </a:r>
            <a:r>
              <a:rPr lang="nl-BE" dirty="0" err="1"/>
              <a:t>scientific</a:t>
            </a:r>
            <a:r>
              <a:rPr lang="nl-BE" dirty="0"/>
              <a:t> research, </a:t>
            </a:r>
            <a:r>
              <a:rPr lang="nl-BE" dirty="0" err="1"/>
              <a:t>by</a:t>
            </a:r>
            <a:r>
              <a:rPr lang="nl-BE" dirty="0"/>
              <a:t> </a:t>
            </a:r>
            <a:r>
              <a:rPr lang="nl-BE" dirty="0" err="1"/>
              <a:t>learning</a:t>
            </a:r>
            <a:r>
              <a:rPr lang="nl-BE" dirty="0"/>
              <a:t> more </a:t>
            </a:r>
            <a:r>
              <a:rPr lang="nl-BE" dirty="0" err="1"/>
              <a:t>about</a:t>
            </a:r>
            <a:r>
              <a:rPr lang="nl-BE" dirty="0"/>
              <a:t> </a:t>
            </a:r>
            <a:r>
              <a:rPr lang="nl-BE" dirty="0" err="1"/>
              <a:t>the</a:t>
            </a:r>
            <a:r>
              <a:rPr lang="nl-BE" dirty="0"/>
              <a:t> different steps </a:t>
            </a:r>
            <a:r>
              <a:rPr lang="nl-BE" dirty="0" err="1"/>
              <a:t>involved</a:t>
            </a:r>
            <a:r>
              <a:rPr lang="nl-BE" dirty="0"/>
              <a:t> in </a:t>
            </a:r>
            <a:r>
              <a:rPr lang="nl-BE" dirty="0" err="1"/>
              <a:t>doing</a:t>
            </a:r>
            <a:r>
              <a:rPr lang="nl-BE" dirty="0"/>
              <a:t> research, </a:t>
            </a:r>
            <a:r>
              <a:rPr lang="nl-BE" dirty="0" err="1"/>
              <a:t>and</a:t>
            </a:r>
            <a:r>
              <a:rPr lang="nl-BE" dirty="0"/>
              <a:t> </a:t>
            </a:r>
            <a:r>
              <a:rPr lang="nl-BE" dirty="0" err="1"/>
              <a:t>so</a:t>
            </a:r>
            <a:r>
              <a:rPr lang="nl-BE" dirty="0"/>
              <a:t> </a:t>
            </a:r>
            <a:r>
              <a:rPr lang="nl-BE" dirty="0" err="1"/>
              <a:t>they</a:t>
            </a:r>
            <a:r>
              <a:rPr lang="nl-BE" dirty="0"/>
              <a:t> are </a:t>
            </a:r>
            <a:r>
              <a:rPr lang="nl-BE" dirty="0" err="1"/>
              <a:t>also</a:t>
            </a:r>
            <a:r>
              <a:rPr lang="nl-BE" dirty="0"/>
              <a:t> a </a:t>
            </a:r>
            <a:r>
              <a:rPr lang="nl-BE" dirty="0" err="1"/>
              <a:t>little</a:t>
            </a:r>
            <a:r>
              <a:rPr lang="nl-BE" dirty="0"/>
              <a:t> </a:t>
            </a:r>
            <a:r>
              <a:rPr lang="nl-BE" dirty="0" err="1"/>
              <a:t>better</a:t>
            </a:r>
            <a:r>
              <a:rPr lang="nl-BE" dirty="0"/>
              <a:t> </a:t>
            </a:r>
            <a:r>
              <a:rPr lang="nl-BE" dirty="0" err="1"/>
              <a:t>armed</a:t>
            </a:r>
            <a:r>
              <a:rPr lang="nl-BE" dirty="0"/>
              <a:t> </a:t>
            </a:r>
            <a:r>
              <a:rPr lang="nl-BE" dirty="0" err="1"/>
              <a:t>against</a:t>
            </a:r>
            <a:r>
              <a:rPr lang="nl-BE" dirty="0"/>
              <a:t>, </a:t>
            </a:r>
            <a:r>
              <a:rPr lang="nl-BE" dirty="0" err="1"/>
              <a:t>for</a:t>
            </a:r>
            <a:r>
              <a:rPr lang="nl-BE" dirty="0"/>
              <a:t> </a:t>
            </a:r>
            <a:r>
              <a:rPr lang="nl-BE" dirty="0" err="1"/>
              <a:t>example</a:t>
            </a:r>
            <a:r>
              <a:rPr lang="nl-BE" dirty="0"/>
              <a:t>, fake </a:t>
            </a:r>
            <a:r>
              <a:rPr lang="nl-BE" dirty="0" err="1"/>
              <a:t>news</a:t>
            </a:r>
            <a:r>
              <a:rPr lang="nl-BE" dirty="0"/>
              <a:t>. </a:t>
            </a:r>
            <a:endParaRPr lang="nl-BE" dirty="0">
              <a:cs typeface="Calibri"/>
            </a:endParaRPr>
          </a:p>
          <a:p>
            <a:endParaRPr lang="nl-BE" dirty="0">
              <a:cs typeface="Calibri"/>
            </a:endParaRPr>
          </a:p>
          <a:p>
            <a:r>
              <a:rPr lang="nl-BE" dirty="0"/>
              <a:t>The </a:t>
            </a:r>
            <a:r>
              <a:rPr lang="nl-BE" dirty="0" err="1"/>
              <a:t>final</a:t>
            </a:r>
            <a:r>
              <a:rPr lang="nl-BE" dirty="0"/>
              <a:t> component, </a:t>
            </a:r>
            <a:r>
              <a:rPr lang="nl-BE" dirty="0" err="1"/>
              <a:t>which</a:t>
            </a:r>
            <a:r>
              <a:rPr lang="nl-BE" dirty="0"/>
              <a:t> is </a:t>
            </a:r>
            <a:r>
              <a:rPr lang="nl-BE" dirty="0" err="1"/>
              <a:t>often</a:t>
            </a:r>
            <a:r>
              <a:rPr lang="nl-BE" dirty="0"/>
              <a:t> present but </a:t>
            </a:r>
            <a:r>
              <a:rPr lang="nl-BE" dirty="0" err="1"/>
              <a:t>not</a:t>
            </a:r>
            <a:r>
              <a:rPr lang="nl-BE" dirty="0"/>
              <a:t> </a:t>
            </a:r>
            <a:r>
              <a:rPr lang="nl-BE" dirty="0" err="1"/>
              <a:t>always</a:t>
            </a:r>
            <a:r>
              <a:rPr lang="nl-BE" dirty="0"/>
              <a:t>, is </a:t>
            </a:r>
            <a:r>
              <a:rPr lang="nl-BE" dirty="0" err="1"/>
              <a:t>social</a:t>
            </a:r>
            <a:r>
              <a:rPr lang="nl-BE" dirty="0"/>
              <a:t> impact. </a:t>
            </a:r>
            <a:r>
              <a:rPr lang="nl-BE" dirty="0" err="1"/>
              <a:t>Many</a:t>
            </a:r>
            <a:r>
              <a:rPr lang="nl-BE" dirty="0"/>
              <a:t> </a:t>
            </a:r>
            <a:r>
              <a:rPr lang="nl-BE" dirty="0" err="1"/>
              <a:t>projects</a:t>
            </a:r>
            <a:r>
              <a:rPr lang="nl-BE" dirty="0"/>
              <a:t> - </a:t>
            </a:r>
            <a:r>
              <a:rPr lang="nl-BE" dirty="0" err="1"/>
              <a:t>such</a:t>
            </a:r>
            <a:r>
              <a:rPr lang="nl-BE" dirty="0"/>
              <a:t> as </a:t>
            </a:r>
            <a:r>
              <a:rPr lang="nl-BE" dirty="0" err="1"/>
              <a:t>projects</a:t>
            </a:r>
            <a:r>
              <a:rPr lang="nl-BE" dirty="0"/>
              <a:t> on air </a:t>
            </a:r>
            <a:r>
              <a:rPr lang="nl-BE" dirty="0" err="1"/>
              <a:t>quality</a:t>
            </a:r>
            <a:r>
              <a:rPr lang="nl-BE" dirty="0"/>
              <a:t> or </a:t>
            </a:r>
            <a:r>
              <a:rPr lang="nl-BE" dirty="0" err="1"/>
              <a:t>mobility</a:t>
            </a:r>
            <a:r>
              <a:rPr lang="nl-BE" dirty="0"/>
              <a:t> - </a:t>
            </a:r>
            <a:r>
              <a:rPr lang="nl-BE" dirty="0" err="1"/>
              <a:t>that</a:t>
            </a:r>
            <a:r>
              <a:rPr lang="nl-BE" dirty="0"/>
              <a:t> </a:t>
            </a:r>
            <a:r>
              <a:rPr lang="nl-BE" dirty="0" err="1"/>
              <a:t>strive</a:t>
            </a:r>
            <a:r>
              <a:rPr lang="nl-BE" dirty="0"/>
              <a:t> </a:t>
            </a:r>
            <a:r>
              <a:rPr lang="nl-BE" dirty="0" err="1"/>
              <a:t>for</a:t>
            </a:r>
            <a:r>
              <a:rPr lang="nl-BE" dirty="0"/>
              <a:t> a </a:t>
            </a:r>
            <a:r>
              <a:rPr lang="nl-BE" dirty="0" err="1"/>
              <a:t>social</a:t>
            </a:r>
            <a:r>
              <a:rPr lang="nl-BE" dirty="0"/>
              <a:t> impact, </a:t>
            </a:r>
            <a:r>
              <a:rPr lang="nl-BE" dirty="0" err="1"/>
              <a:t>for</a:t>
            </a:r>
            <a:r>
              <a:rPr lang="nl-BE" dirty="0"/>
              <a:t> </a:t>
            </a:r>
            <a:r>
              <a:rPr lang="nl-BE" dirty="0" err="1"/>
              <a:t>example</a:t>
            </a:r>
            <a:r>
              <a:rPr lang="nl-BE" dirty="0"/>
              <a:t>, </a:t>
            </a:r>
            <a:r>
              <a:rPr lang="nl-BE" dirty="0" err="1"/>
              <a:t>under</a:t>
            </a:r>
            <a:r>
              <a:rPr lang="nl-BE" dirty="0"/>
              <a:t> awareness of a </a:t>
            </a:r>
            <a:r>
              <a:rPr lang="nl-BE" dirty="0" err="1"/>
              <a:t>problem</a:t>
            </a:r>
            <a:r>
              <a:rPr lang="nl-BE" dirty="0"/>
              <a:t> </a:t>
            </a:r>
            <a:r>
              <a:rPr lang="nl-BE" dirty="0" err="1"/>
              <a:t>and</a:t>
            </a:r>
            <a:r>
              <a:rPr lang="nl-BE" dirty="0"/>
              <a:t> </a:t>
            </a:r>
            <a:r>
              <a:rPr lang="nl-BE" dirty="0" err="1"/>
              <a:t>possibly</a:t>
            </a:r>
            <a:r>
              <a:rPr lang="nl-BE" dirty="0"/>
              <a:t> </a:t>
            </a:r>
            <a:r>
              <a:rPr lang="nl-BE" dirty="0" err="1"/>
              <a:t>linked</a:t>
            </a:r>
            <a:r>
              <a:rPr lang="nl-BE" dirty="0"/>
              <a:t> </a:t>
            </a:r>
            <a:r>
              <a:rPr lang="nl-BE" dirty="0" err="1"/>
              <a:t>to</a:t>
            </a:r>
            <a:r>
              <a:rPr lang="nl-BE" dirty="0"/>
              <a:t> </a:t>
            </a:r>
            <a:r>
              <a:rPr lang="nl-BE" dirty="0" err="1"/>
              <a:t>it</a:t>
            </a:r>
            <a:r>
              <a:rPr lang="nl-BE" dirty="0"/>
              <a:t> </a:t>
            </a:r>
            <a:r>
              <a:rPr lang="nl-BE" dirty="0" err="1"/>
              <a:t>behavioral</a:t>
            </a:r>
            <a:r>
              <a:rPr lang="nl-BE" dirty="0"/>
              <a:t> change </a:t>
            </a:r>
            <a:r>
              <a:rPr lang="nl-BE" dirty="0" err="1"/>
              <a:t>and</a:t>
            </a:r>
            <a:r>
              <a:rPr lang="nl-BE" dirty="0"/>
              <a:t> putting </a:t>
            </a:r>
            <a:r>
              <a:rPr lang="nl-BE" dirty="0" err="1"/>
              <a:t>things</a:t>
            </a:r>
            <a:r>
              <a:rPr lang="nl-BE" dirty="0"/>
              <a:t> on </a:t>
            </a:r>
            <a:r>
              <a:rPr lang="nl-BE" dirty="0" err="1"/>
              <a:t>the</a:t>
            </a:r>
            <a:r>
              <a:rPr lang="nl-BE" dirty="0"/>
              <a:t> map </a:t>
            </a:r>
            <a:r>
              <a:rPr lang="nl-BE" dirty="0" err="1"/>
              <a:t>so</a:t>
            </a:r>
            <a:r>
              <a:rPr lang="nl-BE" dirty="0"/>
              <a:t> </a:t>
            </a:r>
            <a:r>
              <a:rPr lang="nl-BE" dirty="0" err="1"/>
              <a:t>that</a:t>
            </a:r>
            <a:r>
              <a:rPr lang="nl-BE" dirty="0"/>
              <a:t> </a:t>
            </a:r>
            <a:r>
              <a:rPr lang="nl-BE" dirty="0" err="1"/>
              <a:t>something</a:t>
            </a:r>
            <a:r>
              <a:rPr lang="nl-BE" dirty="0"/>
              <a:t> in society changes or </a:t>
            </a:r>
            <a:r>
              <a:rPr lang="nl-BE" dirty="0" err="1"/>
              <a:t>improves</a:t>
            </a:r>
            <a:r>
              <a:rPr lang="nl-BE" dirty="0"/>
              <a:t>. </a:t>
            </a:r>
            <a:r>
              <a:rPr lang="nl-BE" dirty="0" err="1"/>
              <a:t>And</a:t>
            </a:r>
            <a:r>
              <a:rPr lang="nl-BE" dirty="0"/>
              <a:t> in </a:t>
            </a:r>
            <a:r>
              <a:rPr lang="nl-BE" dirty="0" err="1"/>
              <a:t>that</a:t>
            </a:r>
            <a:r>
              <a:rPr lang="nl-BE" dirty="0"/>
              <a:t> sense, </a:t>
            </a:r>
            <a:r>
              <a:rPr lang="nl-BE" dirty="0" err="1"/>
              <a:t>citizen</a:t>
            </a:r>
            <a:r>
              <a:rPr lang="nl-BE" dirty="0"/>
              <a:t> </a:t>
            </a:r>
            <a:r>
              <a:rPr lang="nl-BE" dirty="0" err="1"/>
              <a:t>science</a:t>
            </a:r>
            <a:r>
              <a:rPr lang="nl-BE" dirty="0"/>
              <a:t> </a:t>
            </a:r>
            <a:r>
              <a:rPr lang="nl-BE" dirty="0" err="1"/>
              <a:t>can</a:t>
            </a:r>
            <a:r>
              <a:rPr lang="nl-BE" dirty="0"/>
              <a:t> </a:t>
            </a:r>
            <a:r>
              <a:rPr lang="nl-BE" dirty="0" err="1"/>
              <a:t>also</a:t>
            </a:r>
            <a:r>
              <a:rPr lang="nl-BE" dirty="0"/>
              <a:t> </a:t>
            </a:r>
            <a:r>
              <a:rPr lang="nl-BE" dirty="0" err="1"/>
              <a:t>be</a:t>
            </a:r>
            <a:r>
              <a:rPr lang="nl-BE" dirty="0"/>
              <a:t> a </a:t>
            </a:r>
            <a:r>
              <a:rPr lang="nl-BE" dirty="0" err="1"/>
              <a:t>powerful</a:t>
            </a:r>
            <a:r>
              <a:rPr lang="nl-BE" dirty="0"/>
              <a:t> tool </a:t>
            </a:r>
            <a:r>
              <a:rPr lang="nl-BE" dirty="0" err="1"/>
              <a:t>to</a:t>
            </a:r>
            <a:r>
              <a:rPr lang="nl-BE" dirty="0"/>
              <a:t> </a:t>
            </a:r>
            <a:r>
              <a:rPr lang="nl-BE" dirty="0" err="1"/>
              <a:t>evidence-based</a:t>
            </a:r>
            <a:r>
              <a:rPr lang="nl-BE" dirty="0"/>
              <a:t> policy.</a:t>
            </a:r>
          </a:p>
        </p:txBody>
      </p:sp>
      <p:sp>
        <p:nvSpPr>
          <p:cNvPr id="4" name="Slide Number Placeholder 3"/>
          <p:cNvSpPr>
            <a:spLocks noGrp="1"/>
          </p:cNvSpPr>
          <p:nvPr>
            <p:ph type="sldNum" sz="quarter" idx="5"/>
          </p:nvPr>
        </p:nvSpPr>
        <p:spPr/>
        <p:txBody>
          <a:bodyPr/>
          <a:lstStyle/>
          <a:p>
            <a:fld id="{7A35308D-CEE1-DF41-A36A-922330E70B22}" type="slidenum">
              <a:rPr lang="nl-BE" smtClean="0"/>
              <a:t>17</a:t>
            </a:fld>
            <a:endParaRPr lang="nl-BE"/>
          </a:p>
        </p:txBody>
      </p:sp>
    </p:spTree>
    <p:extLst>
      <p:ext uri="{BB962C8B-B14F-4D97-AF65-F5344CB8AC3E}">
        <p14:creationId xmlns:p14="http://schemas.microsoft.com/office/powerpoint/2010/main" val="441056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dirty="0"/>
              <a:t>Wie doet er allemaal aan </a:t>
            </a:r>
            <a:r>
              <a:rPr lang="nl-BE" noProof="0" dirty="0" err="1"/>
              <a:t>cititzen</a:t>
            </a:r>
            <a:r>
              <a:rPr lang="nl-BE" noProof="0" dirty="0"/>
              <a:t> </a:t>
            </a:r>
            <a:r>
              <a:rPr lang="nl-BE" noProof="0" dirty="0" err="1"/>
              <a:t>science</a:t>
            </a:r>
            <a:r>
              <a:rPr lang="nl-BE" noProof="0" dirty="0"/>
              <a:t> of wie kan er </a:t>
            </a:r>
            <a:r>
              <a:rPr lang="nl-BE" noProof="0" dirty="0" err="1"/>
              <a:t>citizen</a:t>
            </a:r>
            <a:r>
              <a:rPr lang="nl-BE" noProof="0" dirty="0"/>
              <a:t> </a:t>
            </a:r>
            <a:r>
              <a:rPr lang="nl-BE" noProof="0" dirty="0" err="1"/>
              <a:t>science</a:t>
            </a:r>
            <a:r>
              <a:rPr lang="nl-BE" noProof="0" dirty="0"/>
              <a:t> projecten opzetten? In eerste instantie denken we dan aan de wetenschappers en de  </a:t>
            </a:r>
            <a:r>
              <a:rPr lang="nl-BE" dirty="0"/>
              <a:t>individuele burgers</a:t>
            </a:r>
            <a:r>
              <a:rPr lang="nl-BE" noProof="0" dirty="0"/>
              <a:t>, maar daarnaast is er zeker ook plaats voor heel veel andere groepen</a:t>
            </a:r>
            <a:r>
              <a:rPr lang="nl-BE" dirty="0"/>
              <a:t> of sectoren</a:t>
            </a:r>
            <a:r>
              <a:rPr lang="nl-BE" noProof="0" dirty="0"/>
              <a:t> binnen </a:t>
            </a:r>
            <a:r>
              <a:rPr lang="nl-BE" noProof="0" dirty="0" err="1"/>
              <a:t>citizen</a:t>
            </a:r>
            <a:r>
              <a:rPr lang="nl-BE" noProof="0" dirty="0"/>
              <a:t> </a:t>
            </a:r>
            <a:r>
              <a:rPr lang="nl-BE" noProof="0" dirty="0" err="1"/>
              <a:t>science</a:t>
            </a:r>
            <a:r>
              <a:rPr lang="nl-BE" noProof="0" dirty="0"/>
              <a:t>. </a:t>
            </a:r>
            <a:endParaRPr lang="nl-BE" dirty="0"/>
          </a:p>
          <a:p>
            <a:r>
              <a:rPr lang="nl-BE" dirty="0" err="1"/>
              <a:t>Citizen</a:t>
            </a:r>
            <a:r>
              <a:rPr lang="nl-BE" dirty="0"/>
              <a:t> </a:t>
            </a:r>
            <a:r>
              <a:rPr lang="nl-BE" dirty="0" err="1"/>
              <a:t>science</a:t>
            </a:r>
            <a:r>
              <a:rPr lang="nl-BE" dirty="0"/>
              <a:t> kan zeker ook voor overheden en voor het beleid een interessant instrument zijn om aanvullende data te verzamelen boven op de beleidsmonitoring die al gebeurt. Maar evengoed voor </a:t>
            </a:r>
            <a:r>
              <a:rPr lang="nl-BE" dirty="0" err="1"/>
              <a:t>NGO’s</a:t>
            </a:r>
            <a:r>
              <a:rPr lang="nl-BE" dirty="0"/>
              <a:t>, vzw’s, bedrijven, die een lokaal probleem willen aanpakken, zich willen inzetten om maatschappelijke impact te bereiken of om bepaalde dingen in kaart te brengen en daarbij het brede publiek te betrekken. </a:t>
            </a:r>
            <a:endParaRPr lang="nl-BE" dirty="0">
              <a:cs typeface="Calibri"/>
            </a:endParaRPr>
          </a:p>
          <a:p>
            <a:r>
              <a:rPr lang="nl-BE" dirty="0"/>
              <a:t>CS is ook</a:t>
            </a:r>
            <a:r>
              <a:rPr lang="nl-BE" noProof="0" dirty="0"/>
              <a:t> een hele mooie aanpak binnen het onderwijs om leerlingen in contact te laten komen met actueel wetenschappelijk onderzoek en het onderzoeksproces zo van binnenuit te kunnen ervaren. Zo leren ze Wetenschap op een hele andere manier kennen, niet enkel vanuit de theoretische lessen maar ook vanuit de praktijk, vanuit concrete ervaringen. Projecten die zich op het onderwijs richten kunnen steeds rekenen op veel enthousiasme van de leerkrachten en leerlingen.</a:t>
            </a:r>
            <a:r>
              <a:rPr lang="nl-BE" dirty="0"/>
              <a:t> Daar komen we straks voor de onderzoeksvraag nog op terug. </a:t>
            </a:r>
            <a:endParaRPr lang="nl-BE" noProof="0" dirty="0">
              <a:cs typeface="Calibri"/>
            </a:endParaRPr>
          </a:p>
          <a:p>
            <a:endParaRPr lang="nl-BE" noProof="0" dirty="0">
              <a:cs typeface="Calibri"/>
            </a:endParaRPr>
          </a:p>
          <a:p>
            <a:r>
              <a:rPr lang="nl-BE" dirty="0">
                <a:cs typeface="Calibri" panose="020F0502020204030204"/>
              </a:rPr>
              <a:t>BUT OFTEN SAME PEOPLE </a:t>
            </a:r>
          </a:p>
          <a:p>
            <a:r>
              <a:rPr lang="nl-BE" dirty="0">
                <a:cs typeface="Calibri" panose="020F0502020204030204"/>
              </a:rPr>
              <a:t>--&gt; </a:t>
            </a:r>
            <a:r>
              <a:rPr lang="nl-BE" dirty="0" err="1">
                <a:cs typeface="Calibri" panose="020F0502020204030204"/>
              </a:rPr>
              <a:t>white</a:t>
            </a:r>
            <a:r>
              <a:rPr lang="nl-BE" dirty="0">
                <a:cs typeface="Calibri" panose="020F0502020204030204"/>
              </a:rPr>
              <a:t> </a:t>
            </a:r>
            <a:r>
              <a:rPr lang="nl-BE" dirty="0" err="1">
                <a:cs typeface="Calibri" panose="020F0502020204030204"/>
              </a:rPr>
              <a:t>highly</a:t>
            </a:r>
            <a:r>
              <a:rPr lang="nl-BE" dirty="0">
                <a:cs typeface="Calibri" panose="020F0502020204030204"/>
              </a:rPr>
              <a:t> </a:t>
            </a:r>
            <a:r>
              <a:rPr lang="nl-BE" dirty="0" err="1">
                <a:cs typeface="Calibri" panose="020F0502020204030204"/>
              </a:rPr>
              <a:t>educated</a:t>
            </a:r>
            <a:r>
              <a:rPr lang="nl-BE" dirty="0">
                <a:cs typeface="Calibri" panose="020F0502020204030204"/>
              </a:rPr>
              <a:t> </a:t>
            </a:r>
            <a:r>
              <a:rPr lang="nl-BE" dirty="0" err="1">
                <a:cs typeface="Calibri" panose="020F0502020204030204"/>
              </a:rPr>
              <a:t>males</a:t>
            </a:r>
            <a:r>
              <a:rPr lang="nl-BE" dirty="0">
                <a:cs typeface="Calibri" panose="020F0502020204030204"/>
              </a:rPr>
              <a:t> --&gt; </a:t>
            </a:r>
            <a:r>
              <a:rPr lang="nl-BE" dirty="0" err="1">
                <a:cs typeface="Calibri" panose="020F0502020204030204"/>
              </a:rPr>
              <a:t>inclusiveness</a:t>
            </a:r>
            <a:r>
              <a:rPr lang="nl-BE" dirty="0">
                <a:cs typeface="Calibri" panose="020F0502020204030204"/>
              </a:rPr>
              <a:t>?</a:t>
            </a:r>
          </a:p>
          <a:p>
            <a:endParaRPr lang="nl-BE" dirty="0">
              <a:cs typeface="Calibri" panose="020F0502020204030204"/>
            </a:endParaRPr>
          </a:p>
        </p:txBody>
      </p:sp>
      <p:sp>
        <p:nvSpPr>
          <p:cNvPr id="4" name="Slide Number Placeholder 3"/>
          <p:cNvSpPr>
            <a:spLocks noGrp="1"/>
          </p:cNvSpPr>
          <p:nvPr>
            <p:ph type="sldNum" sz="quarter" idx="5"/>
          </p:nvPr>
        </p:nvSpPr>
        <p:spPr/>
        <p:txBody>
          <a:bodyPr/>
          <a:lstStyle/>
          <a:p>
            <a:fld id="{7A35308D-CEE1-DF41-A36A-922330E70B22}" type="slidenum">
              <a:rPr lang="nl-BE" smtClean="0"/>
              <a:t>18</a:t>
            </a:fld>
            <a:endParaRPr lang="nl-BE"/>
          </a:p>
        </p:txBody>
      </p:sp>
    </p:spTree>
    <p:extLst>
      <p:ext uri="{BB962C8B-B14F-4D97-AF65-F5344CB8AC3E}">
        <p14:creationId xmlns:p14="http://schemas.microsoft.com/office/powerpoint/2010/main" val="19956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nl-BE" sz="1800" dirty="0">
                <a:effectLst/>
                <a:latin typeface="Calibri" panose="020F0502020204030204" pitchFamily="34" charset="0"/>
              </a:rPr>
              <a:t>Verschillende perspectieven</a:t>
            </a:r>
          </a:p>
          <a:p>
            <a:pPr rtl="0" fontAlgn="ctr">
              <a:spcBef>
                <a:spcPts val="0"/>
              </a:spcBef>
              <a:spcAft>
                <a:spcPts val="0"/>
              </a:spcAft>
              <a:buFont typeface="Arial" panose="020B0604020202020204" pitchFamily="34" charset="0"/>
              <a:buChar char="•"/>
            </a:pPr>
            <a:r>
              <a:rPr lang="nl-BE" sz="1800" dirty="0" err="1">
                <a:effectLst/>
                <a:latin typeface="Calibri" panose="020F0502020204030204" pitchFamily="34" charset="0"/>
              </a:rPr>
              <a:t>Bvb</a:t>
            </a:r>
            <a:r>
              <a:rPr lang="nl-BE" sz="1800" dirty="0">
                <a:effectLst/>
                <a:latin typeface="Calibri" panose="020F0502020204030204" pitchFamily="34" charset="0"/>
              </a:rPr>
              <a:t>: Burger wil lokale data verzamelen en toepassen op eigen situatie</a:t>
            </a:r>
          </a:p>
          <a:p>
            <a:pPr rtl="0" fontAlgn="ctr">
              <a:spcBef>
                <a:spcPts val="0"/>
              </a:spcBef>
              <a:spcAft>
                <a:spcPts val="0"/>
              </a:spcAft>
              <a:buFont typeface="Arial" panose="020B0604020202020204" pitchFamily="34" charset="0"/>
              <a:buChar char="•"/>
            </a:pPr>
            <a:r>
              <a:rPr lang="nl-BE" sz="1800" dirty="0" err="1">
                <a:effectLst/>
                <a:latin typeface="Calibri" panose="020F0502020204030204" pitchFamily="34" charset="0"/>
              </a:rPr>
              <a:t>Bvb</a:t>
            </a:r>
            <a:r>
              <a:rPr lang="nl-BE" sz="1800" dirty="0">
                <a:effectLst/>
                <a:latin typeface="Calibri" panose="020F0502020204030204" pitchFamily="34" charset="0"/>
              </a:rPr>
              <a:t>: wetenschapper wil zo veel mogelijk correcte data verzamelen</a:t>
            </a:r>
          </a:p>
          <a:p>
            <a:pPr rtl="0" fontAlgn="ctr">
              <a:spcBef>
                <a:spcPts val="0"/>
              </a:spcBef>
              <a:spcAft>
                <a:spcPts val="0"/>
              </a:spcAft>
              <a:buFont typeface="Arial" panose="020B0604020202020204" pitchFamily="34" charset="0"/>
              <a:buChar char="•"/>
            </a:pPr>
            <a:r>
              <a:rPr lang="nl-BE" sz="1800" dirty="0" err="1">
                <a:effectLst/>
                <a:latin typeface="Calibri" panose="020F0502020204030204" pitchFamily="34" charset="0"/>
              </a:rPr>
              <a:t>Bvb</a:t>
            </a:r>
            <a:r>
              <a:rPr lang="nl-BE" sz="1800" dirty="0">
                <a:effectLst/>
                <a:latin typeface="Calibri" panose="020F0502020204030204" pitchFamily="34" charset="0"/>
              </a:rPr>
              <a:t>: </a:t>
            </a:r>
            <a:r>
              <a:rPr lang="nl-BE" sz="1800" dirty="0" err="1">
                <a:effectLst/>
                <a:latin typeface="Calibri" panose="020F0502020204030204" pitchFamily="34" charset="0"/>
              </a:rPr>
              <a:t>wetenschapseducator</a:t>
            </a:r>
            <a:r>
              <a:rPr lang="nl-BE" sz="1800" dirty="0">
                <a:effectLst/>
                <a:latin typeface="Calibri" panose="020F0502020204030204" pitchFamily="34" charset="0"/>
              </a:rPr>
              <a:t> wil dat mensen bijleren over wetenschap</a:t>
            </a:r>
          </a:p>
          <a:p>
            <a:endParaRPr lang="en-GB" dirty="0"/>
          </a:p>
        </p:txBody>
      </p:sp>
      <p:sp>
        <p:nvSpPr>
          <p:cNvPr id="4" name="Slide Number Placeholder 3"/>
          <p:cNvSpPr>
            <a:spLocks noGrp="1"/>
          </p:cNvSpPr>
          <p:nvPr>
            <p:ph type="sldNum" sz="quarter" idx="5"/>
          </p:nvPr>
        </p:nvSpPr>
        <p:spPr/>
        <p:txBody>
          <a:bodyPr/>
          <a:lstStyle/>
          <a:p>
            <a:fld id="{7A35308D-CEE1-DF41-A36A-922330E70B22}" type="slidenum">
              <a:rPr lang="nl-BE" smtClean="0"/>
              <a:t>19</a:t>
            </a:fld>
            <a:endParaRPr lang="nl-BE"/>
          </a:p>
        </p:txBody>
      </p:sp>
    </p:spTree>
    <p:extLst>
      <p:ext uri="{BB962C8B-B14F-4D97-AF65-F5344CB8AC3E}">
        <p14:creationId xmlns:p14="http://schemas.microsoft.com/office/powerpoint/2010/main" val="3864018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Klik: Team </a:t>
            </a:r>
            <a:r>
              <a:rPr lang="nl-BE" err="1"/>
              <a:t>nerdlan</a:t>
            </a:r>
            <a:r>
              <a:rPr lang="nl-BE"/>
              <a:t>:  statistieken niet vergeten: competitie en </a:t>
            </a:r>
            <a:r>
              <a:rPr lang="nl-BE" err="1"/>
              <a:t>gamification</a:t>
            </a:r>
            <a:r>
              <a:rPr lang="nl-BE"/>
              <a:t> worden vaak gebruikt in CS</a:t>
            </a:r>
          </a:p>
        </p:txBody>
      </p:sp>
      <p:sp>
        <p:nvSpPr>
          <p:cNvPr id="4" name="Slide Number Placeholder 3"/>
          <p:cNvSpPr>
            <a:spLocks noGrp="1"/>
          </p:cNvSpPr>
          <p:nvPr>
            <p:ph type="sldNum" sz="quarter" idx="5"/>
          </p:nvPr>
        </p:nvSpPr>
        <p:spPr/>
        <p:txBody>
          <a:bodyPr/>
          <a:lstStyle/>
          <a:p>
            <a:fld id="{7A35308D-CEE1-DF41-A36A-922330E70B22}" type="slidenum">
              <a:rPr lang="nl-BE" smtClean="0"/>
              <a:t>24</a:t>
            </a:fld>
            <a:endParaRPr lang="nl-BE"/>
          </a:p>
        </p:txBody>
      </p:sp>
    </p:spTree>
    <p:extLst>
      <p:ext uri="{BB962C8B-B14F-4D97-AF65-F5344CB8AC3E}">
        <p14:creationId xmlns:p14="http://schemas.microsoft.com/office/powerpoint/2010/main" val="370212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Xperibird</a:t>
            </a:r>
            <a:r>
              <a:rPr lang="nl-BE"/>
              <a:t>, Fietsbarometer: scholen: enorm potentieel voor CS</a:t>
            </a:r>
          </a:p>
        </p:txBody>
      </p:sp>
      <p:sp>
        <p:nvSpPr>
          <p:cNvPr id="4" name="Slide Number Placeholder 3"/>
          <p:cNvSpPr>
            <a:spLocks noGrp="1"/>
          </p:cNvSpPr>
          <p:nvPr>
            <p:ph type="sldNum" sz="quarter" idx="5"/>
          </p:nvPr>
        </p:nvSpPr>
        <p:spPr/>
        <p:txBody>
          <a:bodyPr/>
          <a:lstStyle/>
          <a:p>
            <a:fld id="{7A35308D-CEE1-DF41-A36A-922330E70B22}" type="slidenum">
              <a:rPr lang="nl-BE" smtClean="0"/>
              <a:t>26</a:t>
            </a:fld>
            <a:endParaRPr lang="nl-BE"/>
          </a:p>
        </p:txBody>
      </p:sp>
    </p:spTree>
    <p:extLst>
      <p:ext uri="{BB962C8B-B14F-4D97-AF65-F5344CB8AC3E}">
        <p14:creationId xmlns:p14="http://schemas.microsoft.com/office/powerpoint/2010/main" val="284040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Largest</a:t>
            </a:r>
            <a:r>
              <a:rPr lang="nl-BE" dirty="0"/>
              <a:t> </a:t>
            </a:r>
            <a:r>
              <a:rPr lang="nl-BE" dirty="0" err="1"/>
              <a:t>reesearch</a:t>
            </a:r>
            <a:r>
              <a:rPr lang="nl-BE" dirty="0"/>
              <a:t> </a:t>
            </a:r>
            <a:r>
              <a:rPr lang="nl-BE" dirty="0" err="1"/>
              <a:t>into</a:t>
            </a:r>
            <a:r>
              <a:rPr lang="nl-BE" dirty="0"/>
              <a:t> </a:t>
            </a:r>
            <a:r>
              <a:rPr lang="nl-BE" dirty="0" err="1"/>
              <a:t>the</a:t>
            </a:r>
            <a:r>
              <a:rPr lang="nl-BE" dirty="0"/>
              <a:t> </a:t>
            </a:r>
            <a:r>
              <a:rPr lang="nl-BE" dirty="0" err="1"/>
              <a:t>female</a:t>
            </a:r>
            <a:r>
              <a:rPr lang="nl-BE" dirty="0"/>
              <a:t> </a:t>
            </a:r>
            <a:r>
              <a:rPr lang="nl-BE" dirty="0" err="1"/>
              <a:t>microbiome</a:t>
            </a:r>
            <a:r>
              <a:rPr lang="nl-BE" dirty="0"/>
              <a:t> worldwide, 6000 </a:t>
            </a:r>
            <a:r>
              <a:rPr lang="nl-BE" dirty="0" err="1"/>
              <a:t>CS’s</a:t>
            </a:r>
            <a:r>
              <a:rPr lang="nl-BE" dirty="0"/>
              <a:t> sent in </a:t>
            </a:r>
            <a:r>
              <a:rPr lang="nl-BE" dirty="0" err="1"/>
              <a:t>swabs</a:t>
            </a:r>
            <a:endParaRPr lang="en-GB" dirty="0"/>
          </a:p>
        </p:txBody>
      </p:sp>
      <p:sp>
        <p:nvSpPr>
          <p:cNvPr id="4" name="Slide Number Placeholder 3"/>
          <p:cNvSpPr>
            <a:spLocks noGrp="1"/>
          </p:cNvSpPr>
          <p:nvPr>
            <p:ph type="sldNum" sz="quarter" idx="5"/>
          </p:nvPr>
        </p:nvSpPr>
        <p:spPr/>
        <p:txBody>
          <a:bodyPr/>
          <a:lstStyle/>
          <a:p>
            <a:fld id="{7A35308D-CEE1-DF41-A36A-922330E70B22}" type="slidenum">
              <a:rPr lang="nl-BE" smtClean="0"/>
              <a:t>27</a:t>
            </a:fld>
            <a:endParaRPr lang="nl-BE"/>
          </a:p>
        </p:txBody>
      </p:sp>
    </p:spTree>
    <p:extLst>
      <p:ext uri="{BB962C8B-B14F-4D97-AF65-F5344CB8AC3E}">
        <p14:creationId xmlns:p14="http://schemas.microsoft.com/office/powerpoint/2010/main" val="413894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ea typeface="Calibri"/>
                <a:cs typeface="Calibri"/>
              </a:rPr>
              <a:t>Inleiding en voorbeelden (20') 13:30-13:50</a:t>
            </a:r>
            <a:endParaRPr lang="nl-BE" dirty="0"/>
          </a:p>
          <a:p>
            <a:endParaRPr lang="nl-BE" dirty="0"/>
          </a:p>
          <a:p>
            <a:r>
              <a:rPr lang="nl-BE" dirty="0"/>
              <a:t>Tip of </a:t>
            </a:r>
            <a:r>
              <a:rPr lang="nl-BE" dirty="0" err="1"/>
              <a:t>the</a:t>
            </a:r>
            <a:r>
              <a:rPr lang="nl-BE" dirty="0"/>
              <a:t> </a:t>
            </a:r>
            <a:r>
              <a:rPr lang="nl-BE" dirty="0" err="1"/>
              <a:t>iceberg</a:t>
            </a:r>
            <a:r>
              <a:rPr lang="nl-BE" dirty="0"/>
              <a:t>: </a:t>
            </a:r>
            <a:r>
              <a:rPr lang="nl-BE" dirty="0" err="1"/>
              <a:t>there</a:t>
            </a:r>
            <a:r>
              <a:rPr lang="nl-BE" dirty="0"/>
              <a:t> is </a:t>
            </a:r>
            <a:r>
              <a:rPr lang="nl-BE" dirty="0" err="1"/>
              <a:t>so</a:t>
            </a:r>
            <a:r>
              <a:rPr lang="nl-BE" dirty="0"/>
              <a:t> </a:t>
            </a:r>
            <a:r>
              <a:rPr lang="nl-BE" dirty="0" err="1"/>
              <a:t>much</a:t>
            </a:r>
            <a:r>
              <a:rPr lang="nl-BE" dirty="0"/>
              <a:t> </a:t>
            </a:r>
            <a:r>
              <a:rPr lang="nl-BE" dirty="0" err="1"/>
              <a:t>to</a:t>
            </a:r>
            <a:r>
              <a:rPr lang="nl-BE" dirty="0"/>
              <a:t> talk </a:t>
            </a:r>
            <a:r>
              <a:rPr lang="nl-BE" dirty="0" err="1"/>
              <a:t>about</a:t>
            </a:r>
            <a:r>
              <a:rPr lang="nl-BE" dirty="0"/>
              <a:t>! </a:t>
            </a:r>
            <a:endParaRPr lang="nl-BE">
              <a:ea typeface="Calibri"/>
              <a:cs typeface="Calibri"/>
            </a:endParaRPr>
          </a:p>
          <a:p>
            <a:r>
              <a:rPr lang="nl-BE" dirty="0" err="1"/>
              <a:t>Motivations</a:t>
            </a:r>
            <a:r>
              <a:rPr lang="nl-BE" dirty="0"/>
              <a:t> </a:t>
            </a:r>
            <a:r>
              <a:rPr lang="nl-BE" dirty="0" err="1"/>
              <a:t>for</a:t>
            </a:r>
            <a:r>
              <a:rPr lang="nl-BE" dirty="0"/>
              <a:t> </a:t>
            </a:r>
            <a:r>
              <a:rPr lang="nl-BE" dirty="0" err="1"/>
              <a:t>doing</a:t>
            </a:r>
            <a:r>
              <a:rPr lang="nl-BE" dirty="0"/>
              <a:t> CS, </a:t>
            </a:r>
            <a:r>
              <a:rPr lang="nl-BE" dirty="0" err="1"/>
              <a:t>available</a:t>
            </a:r>
            <a:r>
              <a:rPr lang="nl-BE" dirty="0"/>
              <a:t> </a:t>
            </a:r>
            <a:r>
              <a:rPr lang="nl-BE" dirty="0" err="1"/>
              <a:t>networks</a:t>
            </a:r>
            <a:r>
              <a:rPr lang="nl-BE" dirty="0"/>
              <a:t> </a:t>
            </a:r>
            <a:r>
              <a:rPr lang="nl-BE" dirty="0" err="1"/>
              <a:t>and</a:t>
            </a:r>
            <a:r>
              <a:rPr lang="nl-BE" dirty="0"/>
              <a:t> </a:t>
            </a:r>
            <a:r>
              <a:rPr lang="nl-BE" dirty="0" err="1"/>
              <a:t>infrastructure</a:t>
            </a:r>
            <a:r>
              <a:rPr lang="nl-BE" dirty="0"/>
              <a:t>, </a:t>
            </a:r>
            <a:r>
              <a:rPr lang="nl-BE" dirty="0" err="1"/>
              <a:t>communication</a:t>
            </a:r>
            <a:r>
              <a:rPr lang="nl-BE" dirty="0"/>
              <a:t> </a:t>
            </a:r>
            <a:r>
              <a:rPr lang="nl-BE" dirty="0" err="1"/>
              <a:t>and</a:t>
            </a:r>
            <a:r>
              <a:rPr lang="nl-BE" dirty="0"/>
              <a:t> long term engagement </a:t>
            </a:r>
            <a:r>
              <a:rPr lang="nl-BE" dirty="0" err="1"/>
              <a:t>with</a:t>
            </a:r>
            <a:r>
              <a:rPr lang="nl-BE" dirty="0"/>
              <a:t> </a:t>
            </a:r>
            <a:r>
              <a:rPr lang="nl-BE" dirty="0" err="1"/>
              <a:t>participants</a:t>
            </a:r>
            <a:r>
              <a:rPr lang="nl-BE" dirty="0"/>
              <a:t>... </a:t>
            </a:r>
            <a:endParaRPr lang="nl-BE"/>
          </a:p>
          <a:p>
            <a:endParaRPr lang="nl-BE"/>
          </a:p>
        </p:txBody>
      </p:sp>
      <p:sp>
        <p:nvSpPr>
          <p:cNvPr id="4" name="Slide Number Placeholder 3"/>
          <p:cNvSpPr>
            <a:spLocks noGrp="1"/>
          </p:cNvSpPr>
          <p:nvPr>
            <p:ph type="sldNum" sz="quarter" idx="5"/>
          </p:nvPr>
        </p:nvSpPr>
        <p:spPr/>
        <p:txBody>
          <a:bodyPr/>
          <a:lstStyle/>
          <a:p>
            <a:fld id="{7A35308D-CEE1-DF41-A36A-922330E70B22}" type="slidenum">
              <a:rPr lang="nl-BE" smtClean="0"/>
              <a:t>2</a:t>
            </a:fld>
            <a:endParaRPr lang="nl-BE"/>
          </a:p>
        </p:txBody>
      </p:sp>
    </p:spTree>
    <p:extLst>
      <p:ext uri="{BB962C8B-B14F-4D97-AF65-F5344CB8AC3E}">
        <p14:creationId xmlns:p14="http://schemas.microsoft.com/office/powerpoint/2010/main" val="3265404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7A35308D-CEE1-DF41-A36A-922330E70B22}" type="slidenum">
              <a:rPr lang="nl-BE" smtClean="0"/>
              <a:t>33</a:t>
            </a:fld>
            <a:endParaRPr lang="nl-BE"/>
          </a:p>
        </p:txBody>
      </p:sp>
    </p:spTree>
    <p:extLst>
      <p:ext uri="{BB962C8B-B14F-4D97-AF65-F5344CB8AC3E}">
        <p14:creationId xmlns:p14="http://schemas.microsoft.com/office/powerpoint/2010/main" val="3687277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Eve: Project Discovery:</a:t>
            </a:r>
          </a:p>
          <a:p>
            <a:r>
              <a:rPr lang="nl-BE"/>
              <a:t>- Analyse </a:t>
            </a:r>
            <a:r>
              <a:rPr lang="nl-BE" err="1"/>
              <a:t>fluoresence</a:t>
            </a:r>
            <a:r>
              <a:rPr lang="nl-BE"/>
              <a:t> </a:t>
            </a:r>
            <a:r>
              <a:rPr lang="nl-BE" err="1"/>
              <a:t>microscopy</a:t>
            </a:r>
            <a:r>
              <a:rPr lang="nl-BE"/>
              <a:t> images</a:t>
            </a:r>
          </a:p>
          <a:p>
            <a:pPr marL="171450" indent="-171450">
              <a:buFontTx/>
              <a:buChar char="-"/>
            </a:pPr>
            <a:r>
              <a:rPr lang="nl-BE"/>
              <a:t>Search </a:t>
            </a:r>
            <a:r>
              <a:rPr lang="nl-BE" err="1"/>
              <a:t>for</a:t>
            </a:r>
            <a:r>
              <a:rPr lang="nl-BE"/>
              <a:t> </a:t>
            </a:r>
            <a:r>
              <a:rPr lang="nl-BE" err="1"/>
              <a:t>ExoPlanets</a:t>
            </a:r>
            <a:endParaRPr lang="nl-BE"/>
          </a:p>
          <a:p>
            <a:pPr marL="171450" indent="-171450">
              <a:buFontTx/>
              <a:buChar char="-"/>
            </a:pPr>
            <a:r>
              <a:rPr lang="nl-BE"/>
              <a:t>Help COVID research </a:t>
            </a:r>
            <a:r>
              <a:rPr lang="nl-BE" err="1"/>
              <a:t>by</a:t>
            </a:r>
            <a:r>
              <a:rPr lang="nl-BE"/>
              <a:t> </a:t>
            </a:r>
            <a:r>
              <a:rPr lang="nl-BE" err="1"/>
              <a:t>tracing</a:t>
            </a:r>
            <a:r>
              <a:rPr lang="nl-BE"/>
              <a:t> </a:t>
            </a:r>
            <a:r>
              <a:rPr lang="nl-BE" err="1"/>
              <a:t>cell</a:t>
            </a:r>
            <a:r>
              <a:rPr lang="nl-BE"/>
              <a:t> clusters (analyse immune response)</a:t>
            </a:r>
          </a:p>
          <a:p>
            <a:pPr marL="171450" indent="-171450">
              <a:buFontTx/>
              <a:buChar char="-"/>
            </a:pPr>
            <a:endParaRPr lang="nl-BE"/>
          </a:p>
          <a:p>
            <a:pPr marL="171450" indent="-171450">
              <a:buFontTx/>
              <a:buChar char="-"/>
            </a:pPr>
            <a:r>
              <a:rPr lang="nl-BE" err="1"/>
              <a:t>Borderlands</a:t>
            </a:r>
            <a:r>
              <a:rPr lang="nl-BE"/>
              <a:t> 3:</a:t>
            </a:r>
          </a:p>
          <a:p>
            <a:pPr marL="0" indent="0">
              <a:buFontTx/>
              <a:buNone/>
            </a:pPr>
            <a:r>
              <a:rPr lang="nl-BE" err="1"/>
              <a:t>Solve</a:t>
            </a:r>
            <a:r>
              <a:rPr lang="nl-BE"/>
              <a:t> </a:t>
            </a:r>
            <a:r>
              <a:rPr lang="nl-BE" err="1"/>
              <a:t>puzzles</a:t>
            </a:r>
            <a:r>
              <a:rPr lang="nl-BE"/>
              <a:t> matching </a:t>
            </a:r>
            <a:r>
              <a:rPr lang="nl-BE" err="1"/>
              <a:t>coloured</a:t>
            </a:r>
            <a:r>
              <a:rPr lang="nl-BE"/>
              <a:t> </a:t>
            </a:r>
            <a:r>
              <a:rPr lang="nl-BE" err="1"/>
              <a:t>blocks</a:t>
            </a:r>
            <a:r>
              <a:rPr lang="nl-BE"/>
              <a:t> in order </a:t>
            </a:r>
            <a:r>
              <a:rPr lang="nl-BE" err="1"/>
              <a:t>to</a:t>
            </a:r>
            <a:r>
              <a:rPr lang="nl-BE"/>
              <a:t> train AI </a:t>
            </a:r>
            <a:r>
              <a:rPr lang="nl-BE" err="1"/>
              <a:t>to</a:t>
            </a:r>
            <a:r>
              <a:rPr lang="nl-BE"/>
              <a:t> match &amp; </a:t>
            </a:r>
            <a:r>
              <a:rPr lang="nl-BE" err="1"/>
              <a:t>sequence</a:t>
            </a:r>
            <a:r>
              <a:rPr lang="nl-BE"/>
              <a:t> </a:t>
            </a:r>
            <a:r>
              <a:rPr lang="nl-BE" err="1"/>
              <a:t>microbial</a:t>
            </a:r>
            <a:r>
              <a:rPr lang="nl-BE"/>
              <a:t> RNA (gut </a:t>
            </a:r>
            <a:r>
              <a:rPr lang="nl-BE" err="1"/>
              <a:t>bacteria</a:t>
            </a:r>
            <a:r>
              <a:rPr lang="nl-BE"/>
              <a:t>)</a:t>
            </a:r>
          </a:p>
        </p:txBody>
      </p:sp>
      <p:sp>
        <p:nvSpPr>
          <p:cNvPr id="4" name="Slide Number Placeholder 3"/>
          <p:cNvSpPr>
            <a:spLocks noGrp="1"/>
          </p:cNvSpPr>
          <p:nvPr>
            <p:ph type="sldNum" sz="quarter" idx="5"/>
          </p:nvPr>
        </p:nvSpPr>
        <p:spPr/>
        <p:txBody>
          <a:bodyPr/>
          <a:lstStyle/>
          <a:p>
            <a:fld id="{7A35308D-CEE1-DF41-A36A-922330E70B22}" type="slidenum">
              <a:rPr lang="nl-BE" smtClean="0"/>
              <a:t>34</a:t>
            </a:fld>
            <a:endParaRPr lang="nl-BE"/>
          </a:p>
        </p:txBody>
      </p:sp>
    </p:spTree>
    <p:extLst>
      <p:ext uri="{BB962C8B-B14F-4D97-AF65-F5344CB8AC3E}">
        <p14:creationId xmlns:p14="http://schemas.microsoft.com/office/powerpoint/2010/main" val="1769509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Gezond Slotermeer: Lokaal bestuur ‘stadsdeel nieuw-west’ gaf opdracht.</a:t>
            </a:r>
          </a:p>
        </p:txBody>
      </p:sp>
      <p:sp>
        <p:nvSpPr>
          <p:cNvPr id="4" name="Slide Number Placeholder 3"/>
          <p:cNvSpPr>
            <a:spLocks noGrp="1"/>
          </p:cNvSpPr>
          <p:nvPr>
            <p:ph type="sldNum" sz="quarter" idx="5"/>
          </p:nvPr>
        </p:nvSpPr>
        <p:spPr/>
        <p:txBody>
          <a:bodyPr/>
          <a:lstStyle/>
          <a:p>
            <a:fld id="{7A35308D-CEE1-DF41-A36A-922330E70B22}" type="slidenum">
              <a:rPr lang="nl-BE" smtClean="0"/>
              <a:t>36</a:t>
            </a:fld>
            <a:endParaRPr lang="nl-BE"/>
          </a:p>
        </p:txBody>
      </p:sp>
    </p:spTree>
    <p:extLst>
      <p:ext uri="{BB962C8B-B14F-4D97-AF65-F5344CB8AC3E}">
        <p14:creationId xmlns:p14="http://schemas.microsoft.com/office/powerpoint/2010/main" val="1635278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Crowdience</a:t>
            </a:r>
            <a:endParaRPr lang="nl-BE" dirty="0"/>
          </a:p>
          <a:p>
            <a:endParaRPr lang="en-GB" dirty="0"/>
          </a:p>
        </p:txBody>
      </p:sp>
      <p:sp>
        <p:nvSpPr>
          <p:cNvPr id="4" name="Slide Number Placeholder 3"/>
          <p:cNvSpPr>
            <a:spLocks noGrp="1"/>
          </p:cNvSpPr>
          <p:nvPr>
            <p:ph type="sldNum" sz="quarter" idx="5"/>
          </p:nvPr>
        </p:nvSpPr>
        <p:spPr/>
        <p:txBody>
          <a:bodyPr/>
          <a:lstStyle/>
          <a:p>
            <a:fld id="{7A35308D-CEE1-DF41-A36A-922330E70B22}" type="slidenum">
              <a:rPr lang="nl-BE" smtClean="0"/>
              <a:t>37</a:t>
            </a:fld>
            <a:endParaRPr lang="nl-BE"/>
          </a:p>
        </p:txBody>
      </p:sp>
    </p:spTree>
    <p:extLst>
      <p:ext uri="{BB962C8B-B14F-4D97-AF65-F5344CB8AC3E}">
        <p14:creationId xmlns:p14="http://schemas.microsoft.com/office/powerpoint/2010/main" val="187566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Maker spaces</a:t>
            </a:r>
            <a:endParaRPr lang="en-GB" dirty="0"/>
          </a:p>
        </p:txBody>
      </p:sp>
      <p:sp>
        <p:nvSpPr>
          <p:cNvPr id="4" name="Slide Number Placeholder 3"/>
          <p:cNvSpPr>
            <a:spLocks noGrp="1"/>
          </p:cNvSpPr>
          <p:nvPr>
            <p:ph type="sldNum" sz="quarter" idx="5"/>
          </p:nvPr>
        </p:nvSpPr>
        <p:spPr/>
        <p:txBody>
          <a:bodyPr/>
          <a:lstStyle/>
          <a:p>
            <a:fld id="{7A35308D-CEE1-DF41-A36A-922330E70B22}" type="slidenum">
              <a:rPr lang="nl-BE" smtClean="0"/>
              <a:t>39</a:t>
            </a:fld>
            <a:endParaRPr lang="nl-BE"/>
          </a:p>
        </p:txBody>
      </p:sp>
    </p:spTree>
    <p:extLst>
      <p:ext uri="{BB962C8B-B14F-4D97-AF65-F5344CB8AC3E}">
        <p14:creationId xmlns:p14="http://schemas.microsoft.com/office/powerpoint/2010/main" val="754056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410" indent="-359410"/>
            <a:r>
              <a:rPr lang="en-US" dirty="0" err="1">
                <a:ea typeface="+mn-lt"/>
                <a:cs typeface="+mn-lt"/>
              </a:rPr>
              <a:t>Voorbeelden</a:t>
            </a:r>
            <a:r>
              <a:rPr lang="en-US" dirty="0">
                <a:ea typeface="+mn-lt"/>
                <a:cs typeface="+mn-lt"/>
              </a:rPr>
              <a:t> van </a:t>
            </a:r>
            <a:r>
              <a:rPr lang="en-US" dirty="0" err="1">
                <a:ea typeface="+mn-lt"/>
                <a:cs typeface="+mn-lt"/>
              </a:rPr>
              <a:t>individuele</a:t>
            </a:r>
            <a:r>
              <a:rPr lang="en-US" dirty="0">
                <a:ea typeface="+mn-lt"/>
                <a:cs typeface="+mn-lt"/>
              </a:rPr>
              <a:t> </a:t>
            </a:r>
            <a:r>
              <a:rPr lang="en-US" dirty="0" err="1">
                <a:ea typeface="+mn-lt"/>
                <a:cs typeface="+mn-lt"/>
              </a:rPr>
              <a:t>burgerwetenschappers</a:t>
            </a:r>
            <a:r>
              <a:rPr lang="en-US" dirty="0">
                <a:ea typeface="+mn-lt"/>
                <a:cs typeface="+mn-lt"/>
              </a:rPr>
              <a:t> met </a:t>
            </a:r>
            <a:r>
              <a:rPr lang="en-US" dirty="0" err="1">
                <a:ea typeface="+mn-lt"/>
                <a:cs typeface="+mn-lt"/>
              </a:rPr>
              <a:t>grote</a:t>
            </a:r>
            <a:r>
              <a:rPr lang="en-US" dirty="0">
                <a:ea typeface="+mn-lt"/>
                <a:cs typeface="+mn-lt"/>
              </a:rPr>
              <a:t> impact</a:t>
            </a:r>
          </a:p>
          <a:p>
            <a:pPr marL="359410" indent="-359410"/>
            <a:endParaRPr lang="en-US" dirty="0">
              <a:ea typeface="+mn-lt"/>
              <a:cs typeface="+mn-lt"/>
            </a:endParaRPr>
          </a:p>
          <a:p>
            <a:pPr marL="359410" indent="-359410"/>
            <a:r>
              <a:rPr lang="en-US" dirty="0" err="1">
                <a:ea typeface="+mn-lt"/>
                <a:cs typeface="+mn-lt"/>
              </a:rPr>
              <a:t>Styliste</a:t>
            </a:r>
            <a:r>
              <a:rPr lang="en-US" dirty="0">
                <a:ea typeface="+mn-lt"/>
                <a:cs typeface="+mn-lt"/>
              </a:rPr>
              <a:t> </a:t>
            </a:r>
            <a:r>
              <a:rPr lang="en-US" b="1" dirty="0">
                <a:ea typeface="+mn-lt"/>
                <a:cs typeface="+mn-lt"/>
              </a:rPr>
              <a:t>Janet Stephens </a:t>
            </a:r>
            <a:r>
              <a:rPr lang="en-US" dirty="0" err="1">
                <a:ea typeface="+mn-lt"/>
                <a:cs typeface="+mn-lt"/>
              </a:rPr>
              <a:t>werd</a:t>
            </a:r>
            <a:r>
              <a:rPr lang="en-US" dirty="0">
                <a:ea typeface="+mn-lt"/>
                <a:cs typeface="+mn-lt"/>
              </a:rPr>
              <a:t> </a:t>
            </a:r>
            <a:r>
              <a:rPr lang="en-US" dirty="0" err="1">
                <a:ea typeface="+mn-lt"/>
                <a:cs typeface="+mn-lt"/>
              </a:rPr>
              <a:t>tijdens</a:t>
            </a:r>
            <a:r>
              <a:rPr lang="en-US" dirty="0">
                <a:ea typeface="+mn-lt"/>
                <a:cs typeface="+mn-lt"/>
              </a:rPr>
              <a:t> </a:t>
            </a:r>
            <a:r>
              <a:rPr lang="en-US" dirty="0" err="1">
                <a:ea typeface="+mn-lt"/>
                <a:cs typeface="+mn-lt"/>
              </a:rPr>
              <a:t>een</a:t>
            </a:r>
            <a:r>
              <a:rPr lang="en-US" dirty="0">
                <a:ea typeface="+mn-lt"/>
                <a:cs typeface="+mn-lt"/>
              </a:rPr>
              <a:t> </a:t>
            </a:r>
            <a:r>
              <a:rPr lang="en-US" dirty="0" err="1">
                <a:ea typeface="+mn-lt"/>
                <a:cs typeface="+mn-lt"/>
              </a:rPr>
              <a:t>bezoek</a:t>
            </a:r>
            <a:r>
              <a:rPr lang="en-US" dirty="0">
                <a:ea typeface="+mn-lt"/>
                <a:cs typeface="+mn-lt"/>
              </a:rPr>
              <a:t> </a:t>
            </a:r>
            <a:r>
              <a:rPr lang="en-US" dirty="0" err="1">
                <a:ea typeface="+mn-lt"/>
                <a:cs typeface="+mn-lt"/>
              </a:rPr>
              <a:t>aan</a:t>
            </a:r>
            <a:r>
              <a:rPr lang="en-US" dirty="0">
                <a:ea typeface="+mn-lt"/>
                <a:cs typeface="+mn-lt"/>
              </a:rPr>
              <a:t> het museum </a:t>
            </a:r>
            <a:r>
              <a:rPr lang="en-US" dirty="0" err="1">
                <a:ea typeface="+mn-lt"/>
                <a:cs typeface="+mn-lt"/>
              </a:rPr>
              <a:t>geprikkeld</a:t>
            </a:r>
            <a:r>
              <a:rPr lang="en-US" dirty="0">
                <a:ea typeface="+mn-lt"/>
                <a:cs typeface="+mn-lt"/>
              </a:rPr>
              <a:t> door het </a:t>
            </a:r>
            <a:r>
              <a:rPr lang="en-US" dirty="0" err="1">
                <a:ea typeface="+mn-lt"/>
                <a:cs typeface="+mn-lt"/>
              </a:rPr>
              <a:t>standbeeld</a:t>
            </a:r>
            <a:r>
              <a:rPr lang="en-US" dirty="0">
                <a:ea typeface="+mn-lt"/>
                <a:cs typeface="+mn-lt"/>
              </a:rPr>
              <a:t> van </a:t>
            </a:r>
            <a:r>
              <a:rPr lang="en-US" dirty="0" err="1">
                <a:ea typeface="+mn-lt"/>
                <a:cs typeface="+mn-lt"/>
              </a:rPr>
              <a:t>een</a:t>
            </a:r>
            <a:r>
              <a:rPr lang="en-US" dirty="0">
                <a:ea typeface="+mn-lt"/>
                <a:cs typeface="+mn-lt"/>
              </a:rPr>
              <a:t> </a:t>
            </a:r>
            <a:r>
              <a:rPr lang="en-US" dirty="0" err="1">
                <a:ea typeface="+mn-lt"/>
                <a:cs typeface="+mn-lt"/>
              </a:rPr>
              <a:t>Romeinse</a:t>
            </a:r>
            <a:r>
              <a:rPr lang="en-US" dirty="0">
                <a:ea typeface="+mn-lt"/>
                <a:cs typeface="+mn-lt"/>
              </a:rPr>
              <a:t> </a:t>
            </a:r>
            <a:r>
              <a:rPr lang="en-US" dirty="0" err="1">
                <a:ea typeface="+mn-lt"/>
                <a:cs typeface="+mn-lt"/>
              </a:rPr>
              <a:t>keizerin</a:t>
            </a:r>
            <a:r>
              <a:rPr lang="en-US" dirty="0">
                <a:ea typeface="+mn-lt"/>
                <a:cs typeface="+mn-lt"/>
              </a:rPr>
              <a:t>. Ze </a:t>
            </a:r>
            <a:r>
              <a:rPr lang="en-US" dirty="0" err="1">
                <a:ea typeface="+mn-lt"/>
                <a:cs typeface="+mn-lt"/>
              </a:rPr>
              <a:t>vroeg</a:t>
            </a:r>
            <a:r>
              <a:rPr lang="en-US" dirty="0">
                <a:ea typeface="+mn-lt"/>
                <a:cs typeface="+mn-lt"/>
              </a:rPr>
              <a:t> </a:t>
            </a:r>
            <a:r>
              <a:rPr lang="en-US" dirty="0" err="1">
                <a:ea typeface="+mn-lt"/>
                <a:cs typeface="+mn-lt"/>
              </a:rPr>
              <a:t>zich</a:t>
            </a:r>
            <a:r>
              <a:rPr lang="en-US" dirty="0">
                <a:ea typeface="+mn-lt"/>
                <a:cs typeface="+mn-lt"/>
              </a:rPr>
              <a:t> </a:t>
            </a:r>
            <a:r>
              <a:rPr lang="en-US" dirty="0" err="1">
                <a:ea typeface="+mn-lt"/>
                <a:cs typeface="+mn-lt"/>
              </a:rPr>
              <a:t>af</a:t>
            </a:r>
            <a:r>
              <a:rPr lang="en-US" dirty="0">
                <a:ea typeface="+mn-lt"/>
                <a:cs typeface="+mn-lt"/>
              </a:rPr>
              <a:t> hoe het </a:t>
            </a:r>
            <a:r>
              <a:rPr lang="en-US" dirty="0" err="1">
                <a:ea typeface="+mn-lt"/>
                <a:cs typeface="+mn-lt"/>
              </a:rPr>
              <a:t>kapsel</a:t>
            </a:r>
            <a:r>
              <a:rPr lang="en-US" dirty="0">
                <a:ea typeface="+mn-lt"/>
                <a:cs typeface="+mn-lt"/>
              </a:rPr>
              <a:t> van de vrouw in </a:t>
            </a:r>
            <a:r>
              <a:rPr lang="en-US" dirty="0" err="1">
                <a:ea typeface="+mn-lt"/>
                <a:cs typeface="+mn-lt"/>
              </a:rPr>
              <a:t>elkaar</a:t>
            </a:r>
            <a:r>
              <a:rPr lang="en-US" dirty="0">
                <a:ea typeface="+mn-lt"/>
                <a:cs typeface="+mn-lt"/>
              </a:rPr>
              <a:t> </a:t>
            </a:r>
            <a:r>
              <a:rPr lang="en-US" dirty="0" err="1">
                <a:ea typeface="+mn-lt"/>
                <a:cs typeface="+mn-lt"/>
              </a:rPr>
              <a:t>zat</a:t>
            </a:r>
            <a:r>
              <a:rPr lang="en-US" dirty="0">
                <a:ea typeface="+mn-lt"/>
                <a:cs typeface="+mn-lt"/>
              </a:rPr>
              <a:t>. Ze </a:t>
            </a:r>
            <a:r>
              <a:rPr lang="en-US" dirty="0" err="1">
                <a:ea typeface="+mn-lt"/>
                <a:cs typeface="+mn-lt"/>
              </a:rPr>
              <a:t>ging</a:t>
            </a:r>
            <a:r>
              <a:rPr lang="en-US" dirty="0">
                <a:ea typeface="+mn-lt"/>
                <a:cs typeface="+mn-lt"/>
              </a:rPr>
              <a:t> op </a:t>
            </a:r>
            <a:r>
              <a:rPr lang="en-US" dirty="0" err="1">
                <a:ea typeface="+mn-lt"/>
                <a:cs typeface="+mn-lt"/>
              </a:rPr>
              <a:t>zoek</a:t>
            </a:r>
            <a:r>
              <a:rPr lang="en-US" dirty="0">
                <a:ea typeface="+mn-lt"/>
                <a:cs typeface="+mn-lt"/>
              </a:rPr>
              <a:t> in </a:t>
            </a:r>
            <a:r>
              <a:rPr lang="en-US" dirty="0" err="1">
                <a:ea typeface="+mn-lt"/>
                <a:cs typeface="+mn-lt"/>
              </a:rPr>
              <a:t>historisch</a:t>
            </a:r>
            <a:r>
              <a:rPr lang="en-US" dirty="0">
                <a:ea typeface="+mn-lt"/>
                <a:cs typeface="+mn-lt"/>
              </a:rPr>
              <a:t> </a:t>
            </a:r>
            <a:r>
              <a:rPr lang="en-US" dirty="0" err="1">
                <a:ea typeface="+mn-lt"/>
                <a:cs typeface="+mn-lt"/>
              </a:rPr>
              <a:t>bronnenmateriaal</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sloeg</a:t>
            </a:r>
            <a:r>
              <a:rPr lang="en-US" dirty="0">
                <a:ea typeface="+mn-lt"/>
                <a:cs typeface="+mn-lt"/>
              </a:rPr>
              <a:t> </a:t>
            </a:r>
            <a:r>
              <a:rPr lang="en-US" dirty="0" err="1">
                <a:ea typeface="+mn-lt"/>
                <a:cs typeface="+mn-lt"/>
              </a:rPr>
              <a:t>aan</a:t>
            </a:r>
            <a:r>
              <a:rPr lang="en-US" dirty="0">
                <a:ea typeface="+mn-lt"/>
                <a:cs typeface="+mn-lt"/>
              </a:rPr>
              <a:t> het </a:t>
            </a:r>
            <a:r>
              <a:rPr lang="en-US" dirty="0" err="1">
                <a:ea typeface="+mn-lt"/>
                <a:cs typeface="+mn-lt"/>
              </a:rPr>
              <a:t>experimenteren</a:t>
            </a:r>
            <a:r>
              <a:rPr lang="en-US" dirty="0">
                <a:ea typeface="+mn-lt"/>
                <a:cs typeface="+mn-lt"/>
              </a:rPr>
              <a:t> in </a:t>
            </a:r>
            <a:r>
              <a:rPr lang="en-US" dirty="0" err="1">
                <a:ea typeface="+mn-lt"/>
                <a:cs typeface="+mn-lt"/>
              </a:rPr>
              <a:t>haar</a:t>
            </a:r>
            <a:r>
              <a:rPr lang="en-US" dirty="0">
                <a:ea typeface="+mn-lt"/>
                <a:cs typeface="+mn-lt"/>
              </a:rPr>
              <a:t> eigen </a:t>
            </a:r>
            <a:r>
              <a:rPr lang="en-US" dirty="0" err="1">
                <a:ea typeface="+mn-lt"/>
                <a:cs typeface="+mn-lt"/>
              </a:rPr>
              <a:t>kapsalon</a:t>
            </a:r>
            <a:r>
              <a:rPr lang="en-US" dirty="0">
                <a:ea typeface="+mn-lt"/>
                <a:cs typeface="+mn-lt"/>
              </a:rPr>
              <a:t>. Ze </a:t>
            </a:r>
            <a:r>
              <a:rPr lang="en-US" dirty="0" err="1">
                <a:ea typeface="+mn-lt"/>
                <a:cs typeface="+mn-lt"/>
              </a:rPr>
              <a:t>ontdekte</a:t>
            </a:r>
            <a:r>
              <a:rPr lang="en-US" dirty="0">
                <a:ea typeface="+mn-lt"/>
                <a:cs typeface="+mn-lt"/>
              </a:rPr>
              <a:t> </a:t>
            </a:r>
            <a:r>
              <a:rPr lang="en-US" dirty="0" err="1">
                <a:ea typeface="+mn-lt"/>
                <a:cs typeface="+mn-lt"/>
              </a:rPr>
              <a:t>dat</a:t>
            </a:r>
            <a:r>
              <a:rPr lang="en-US" dirty="0">
                <a:ea typeface="+mn-lt"/>
                <a:cs typeface="+mn-lt"/>
              </a:rPr>
              <a:t> de </a:t>
            </a:r>
            <a:r>
              <a:rPr lang="en-US" dirty="0" err="1">
                <a:ea typeface="+mn-lt"/>
                <a:cs typeface="+mn-lt"/>
              </a:rPr>
              <a:t>complexe</a:t>
            </a:r>
            <a:r>
              <a:rPr lang="en-US" dirty="0">
                <a:ea typeface="+mn-lt"/>
                <a:cs typeface="+mn-lt"/>
              </a:rPr>
              <a:t> </a:t>
            </a:r>
            <a:r>
              <a:rPr lang="en-US" dirty="0" err="1">
                <a:ea typeface="+mn-lt"/>
                <a:cs typeface="+mn-lt"/>
              </a:rPr>
              <a:t>haartooi</a:t>
            </a:r>
            <a:r>
              <a:rPr lang="en-US" dirty="0">
                <a:ea typeface="+mn-lt"/>
                <a:cs typeface="+mn-lt"/>
              </a:rPr>
              <a:t> van </a:t>
            </a:r>
            <a:r>
              <a:rPr lang="en-US" dirty="0" err="1">
                <a:ea typeface="+mn-lt"/>
                <a:cs typeface="+mn-lt"/>
              </a:rPr>
              <a:t>Romeinse</a:t>
            </a:r>
            <a:r>
              <a:rPr lang="en-US" dirty="0">
                <a:ea typeface="+mn-lt"/>
                <a:cs typeface="+mn-lt"/>
              </a:rPr>
              <a:t> </a:t>
            </a:r>
            <a:r>
              <a:rPr lang="en-US" dirty="0" err="1">
                <a:ea typeface="+mn-lt"/>
                <a:cs typeface="+mn-lt"/>
              </a:rPr>
              <a:t>vrouwen</a:t>
            </a:r>
            <a:r>
              <a:rPr lang="en-US" dirty="0">
                <a:ea typeface="+mn-lt"/>
                <a:cs typeface="+mn-lt"/>
              </a:rPr>
              <a:t> </a:t>
            </a:r>
            <a:r>
              <a:rPr lang="en-US" dirty="0" err="1">
                <a:ea typeface="+mn-lt"/>
                <a:cs typeface="+mn-lt"/>
              </a:rPr>
              <a:t>gemaakt</a:t>
            </a:r>
            <a:r>
              <a:rPr lang="en-US" dirty="0">
                <a:ea typeface="+mn-lt"/>
                <a:cs typeface="+mn-lt"/>
              </a:rPr>
              <a:t> </a:t>
            </a:r>
            <a:r>
              <a:rPr lang="en-US" dirty="0" err="1">
                <a:ea typeface="+mn-lt"/>
                <a:cs typeface="+mn-lt"/>
              </a:rPr>
              <a:t>kon</a:t>
            </a:r>
            <a:r>
              <a:rPr lang="en-US" dirty="0">
                <a:ea typeface="+mn-lt"/>
                <a:cs typeface="+mn-lt"/>
              </a:rPr>
              <a:t> </a:t>
            </a:r>
            <a:r>
              <a:rPr lang="en-US" dirty="0" err="1">
                <a:ea typeface="+mn-lt"/>
                <a:cs typeface="+mn-lt"/>
              </a:rPr>
              <a:t>worden</a:t>
            </a:r>
            <a:r>
              <a:rPr lang="en-US" dirty="0">
                <a:ea typeface="+mn-lt"/>
                <a:cs typeface="+mn-lt"/>
              </a:rPr>
              <a:t> met </a:t>
            </a:r>
            <a:r>
              <a:rPr lang="en-US" dirty="0" err="1">
                <a:ea typeface="+mn-lt"/>
                <a:cs typeface="+mn-lt"/>
              </a:rPr>
              <a:t>behulp</a:t>
            </a:r>
            <a:r>
              <a:rPr lang="en-US" dirty="0">
                <a:ea typeface="+mn-lt"/>
                <a:cs typeface="+mn-lt"/>
              </a:rPr>
              <a:t> van </a:t>
            </a:r>
            <a:r>
              <a:rPr lang="en-US" dirty="0" err="1">
                <a:ea typeface="+mn-lt"/>
                <a:cs typeface="+mn-lt"/>
              </a:rPr>
              <a:t>naald</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draad</a:t>
            </a:r>
            <a:r>
              <a:rPr lang="en-US" dirty="0">
                <a:ea typeface="+mn-lt"/>
                <a:cs typeface="+mn-lt"/>
              </a:rPr>
              <a:t>. </a:t>
            </a:r>
            <a:r>
              <a:rPr lang="en-US" dirty="0" err="1">
                <a:ea typeface="+mn-lt"/>
                <a:cs typeface="+mn-lt"/>
              </a:rPr>
              <a:t>Daarmee</a:t>
            </a:r>
            <a:r>
              <a:rPr lang="en-US" dirty="0">
                <a:ea typeface="+mn-lt"/>
                <a:cs typeface="+mn-lt"/>
              </a:rPr>
              <a:t> </a:t>
            </a:r>
            <a:r>
              <a:rPr lang="en-US" dirty="0" err="1">
                <a:ea typeface="+mn-lt"/>
                <a:cs typeface="+mn-lt"/>
              </a:rPr>
              <a:t>doorbrak</a:t>
            </a:r>
            <a:r>
              <a:rPr lang="en-US" dirty="0">
                <a:ea typeface="+mn-lt"/>
                <a:cs typeface="+mn-lt"/>
              </a:rPr>
              <a:t> ze de </a:t>
            </a:r>
            <a:r>
              <a:rPr lang="en-US" dirty="0" err="1">
                <a:ea typeface="+mn-lt"/>
                <a:cs typeface="+mn-lt"/>
              </a:rPr>
              <a:t>heersende</a:t>
            </a:r>
            <a:r>
              <a:rPr lang="en-US" dirty="0">
                <a:ea typeface="+mn-lt"/>
                <a:cs typeface="+mn-lt"/>
              </a:rPr>
              <a:t> consensus </a:t>
            </a:r>
            <a:r>
              <a:rPr lang="en-US" dirty="0" err="1">
                <a:ea typeface="+mn-lt"/>
                <a:cs typeface="+mn-lt"/>
              </a:rPr>
              <a:t>onder</a:t>
            </a:r>
            <a:r>
              <a:rPr lang="en-US" dirty="0">
                <a:ea typeface="+mn-lt"/>
                <a:cs typeface="+mn-lt"/>
              </a:rPr>
              <a:t> </a:t>
            </a:r>
            <a:r>
              <a:rPr lang="en-US" dirty="0" err="1">
                <a:ea typeface="+mn-lt"/>
                <a:cs typeface="+mn-lt"/>
              </a:rPr>
              <a:t>archeologen</a:t>
            </a:r>
            <a:r>
              <a:rPr lang="en-US" dirty="0">
                <a:ea typeface="+mn-lt"/>
                <a:cs typeface="+mn-lt"/>
              </a:rPr>
              <a:t> </a:t>
            </a:r>
            <a:r>
              <a:rPr lang="en-US" dirty="0" err="1">
                <a:ea typeface="+mn-lt"/>
                <a:cs typeface="+mn-lt"/>
              </a:rPr>
              <a:t>dat</a:t>
            </a:r>
            <a:r>
              <a:rPr lang="en-US" dirty="0">
                <a:ea typeface="+mn-lt"/>
                <a:cs typeface="+mn-lt"/>
              </a:rPr>
              <a:t> </a:t>
            </a:r>
            <a:r>
              <a:rPr lang="en-US" dirty="0" err="1">
                <a:ea typeface="+mn-lt"/>
                <a:cs typeface="+mn-lt"/>
              </a:rPr>
              <a:t>deze</a:t>
            </a:r>
            <a:r>
              <a:rPr lang="en-US" dirty="0">
                <a:ea typeface="+mn-lt"/>
                <a:cs typeface="+mn-lt"/>
              </a:rPr>
              <a:t> </a:t>
            </a:r>
            <a:r>
              <a:rPr lang="en-US" dirty="0" err="1">
                <a:ea typeface="+mn-lt"/>
                <a:cs typeface="+mn-lt"/>
              </a:rPr>
              <a:t>kapsels</a:t>
            </a:r>
            <a:r>
              <a:rPr lang="en-US" dirty="0">
                <a:ea typeface="+mn-lt"/>
                <a:cs typeface="+mn-lt"/>
              </a:rPr>
              <a:t> </a:t>
            </a:r>
            <a:r>
              <a:rPr lang="en-US" dirty="0" err="1">
                <a:ea typeface="+mn-lt"/>
                <a:cs typeface="+mn-lt"/>
              </a:rPr>
              <a:t>alleen</a:t>
            </a:r>
            <a:r>
              <a:rPr lang="en-US" dirty="0">
                <a:ea typeface="+mn-lt"/>
                <a:cs typeface="+mn-lt"/>
              </a:rPr>
              <a:t> maar </a:t>
            </a:r>
            <a:r>
              <a:rPr lang="en-US" dirty="0" err="1">
                <a:ea typeface="+mn-lt"/>
                <a:cs typeface="+mn-lt"/>
              </a:rPr>
              <a:t>mogelijk</a:t>
            </a:r>
            <a:r>
              <a:rPr lang="en-US" dirty="0">
                <a:ea typeface="+mn-lt"/>
                <a:cs typeface="+mn-lt"/>
              </a:rPr>
              <a:t> </a:t>
            </a:r>
            <a:r>
              <a:rPr lang="en-US" dirty="0" err="1">
                <a:ea typeface="+mn-lt"/>
                <a:cs typeface="+mn-lt"/>
              </a:rPr>
              <a:t>waren</a:t>
            </a:r>
            <a:r>
              <a:rPr lang="en-US" dirty="0">
                <a:ea typeface="+mn-lt"/>
                <a:cs typeface="+mn-lt"/>
              </a:rPr>
              <a:t> </a:t>
            </a:r>
            <a:r>
              <a:rPr lang="en-US" dirty="0" err="1">
                <a:ea typeface="+mn-lt"/>
                <a:cs typeface="+mn-lt"/>
              </a:rPr>
              <a:t>als</a:t>
            </a:r>
            <a:r>
              <a:rPr lang="en-US" dirty="0">
                <a:ea typeface="+mn-lt"/>
                <a:cs typeface="+mn-lt"/>
              </a:rPr>
              <a:t> </a:t>
            </a:r>
            <a:r>
              <a:rPr lang="en-US" dirty="0" err="1">
                <a:ea typeface="+mn-lt"/>
                <a:cs typeface="+mn-lt"/>
              </a:rPr>
              <a:t>Romeinse</a:t>
            </a:r>
            <a:r>
              <a:rPr lang="en-US" dirty="0">
                <a:ea typeface="+mn-lt"/>
                <a:cs typeface="+mn-lt"/>
              </a:rPr>
              <a:t> </a:t>
            </a:r>
            <a:r>
              <a:rPr lang="en-US" dirty="0" err="1">
                <a:ea typeface="+mn-lt"/>
                <a:cs typeface="+mn-lt"/>
              </a:rPr>
              <a:t>vrouwen</a:t>
            </a:r>
            <a:r>
              <a:rPr lang="en-US" dirty="0">
                <a:ea typeface="+mn-lt"/>
                <a:cs typeface="+mn-lt"/>
              </a:rPr>
              <a:t> </a:t>
            </a:r>
            <a:r>
              <a:rPr lang="en-US" dirty="0" err="1">
                <a:ea typeface="+mn-lt"/>
                <a:cs typeface="+mn-lt"/>
              </a:rPr>
              <a:t>pruiken</a:t>
            </a:r>
            <a:r>
              <a:rPr lang="en-US" dirty="0">
                <a:ea typeface="+mn-lt"/>
                <a:cs typeface="+mn-lt"/>
              </a:rPr>
              <a:t> </a:t>
            </a:r>
            <a:r>
              <a:rPr lang="en-US" dirty="0" err="1">
                <a:ea typeface="+mn-lt"/>
                <a:cs typeface="+mn-lt"/>
              </a:rPr>
              <a:t>droegen</a:t>
            </a:r>
            <a:r>
              <a:rPr lang="en-US" dirty="0">
                <a:ea typeface="+mn-lt"/>
                <a:cs typeface="+mn-lt"/>
              </a:rPr>
              <a:t>. </a:t>
            </a:r>
            <a:endParaRPr lang="en-US" dirty="0">
              <a:cs typeface="Calibri" panose="020F0502020204030204"/>
            </a:endParaRPr>
          </a:p>
          <a:p>
            <a:pPr marL="359410" indent="-359410"/>
            <a:r>
              <a:rPr lang="en-US" dirty="0">
                <a:ea typeface="+mn-lt"/>
                <a:cs typeface="+mn-lt"/>
                <a:hlinkClick r:id="rId3"/>
              </a:rPr>
              <a:t>https://www.academia.edu/31430226/_Ancient_Roman_hairdressing_on_hair_pins_and_needles_</a:t>
            </a:r>
            <a:r>
              <a:rPr lang="en-US" dirty="0">
                <a:ea typeface="+mn-lt"/>
                <a:cs typeface="+mn-lt"/>
              </a:rPr>
              <a:t> </a:t>
            </a:r>
            <a:endParaRPr lang="en-US" dirty="0"/>
          </a:p>
          <a:p>
            <a:pPr marL="359410" indent="-359410"/>
            <a:r>
              <a:rPr lang="en-US" dirty="0" err="1">
                <a:ea typeface="+mn-lt"/>
                <a:cs typeface="+mn-lt"/>
              </a:rPr>
              <a:t>Foto</a:t>
            </a:r>
            <a:r>
              <a:rPr lang="en-US" dirty="0">
                <a:ea typeface="+mn-lt"/>
                <a:cs typeface="+mn-lt"/>
              </a:rPr>
              <a:t>: Public Domain, via Wikimedia Commons. </a:t>
            </a:r>
            <a:r>
              <a:rPr lang="en-US" dirty="0">
                <a:ea typeface="+mn-lt"/>
                <a:cs typeface="+mn-lt"/>
                <a:hlinkClick r:id="rId4"/>
              </a:rPr>
              <a:t>https://commons.wikimedia.org/wiki/File:Julia_Domna_-_Cologne.jpg</a:t>
            </a:r>
            <a:r>
              <a:rPr lang="en-US" dirty="0">
                <a:ea typeface="+mn-lt"/>
                <a:cs typeface="+mn-lt"/>
              </a:rPr>
              <a:t> </a:t>
            </a:r>
            <a:endParaRPr lang="en-US" dirty="0"/>
          </a:p>
          <a:p>
            <a:endParaRPr lang="en-GB" dirty="0"/>
          </a:p>
          <a:p>
            <a:pPr algn="l"/>
            <a:r>
              <a:rPr lang="nl-NL" b="1" i="0" dirty="0" err="1">
                <a:solidFill>
                  <a:srgbClr val="202122"/>
                </a:solidFill>
                <a:effectLst/>
                <a:latin typeface="Arial" panose="020B0604020202020204" pitchFamily="34" charset="0"/>
              </a:rPr>
              <a:t>Hanny's</a:t>
            </a:r>
            <a:r>
              <a:rPr lang="nl-NL" b="1" i="0" dirty="0">
                <a:solidFill>
                  <a:srgbClr val="202122"/>
                </a:solidFill>
                <a:effectLst/>
                <a:latin typeface="Arial" panose="020B0604020202020204" pitchFamily="34" charset="0"/>
              </a:rPr>
              <a:t> Voorwerp</a:t>
            </a:r>
            <a:r>
              <a:rPr lang="nl-NL" b="0" i="0" dirty="0">
                <a:solidFill>
                  <a:srgbClr val="202122"/>
                </a:solidFill>
                <a:effectLst/>
                <a:latin typeface="Arial" panose="020B0604020202020204" pitchFamily="34" charset="0"/>
              </a:rPr>
              <a:t> is een </a:t>
            </a:r>
            <a:r>
              <a:rPr lang="nl-NL" b="0" i="0" u="none" strike="noStrike" dirty="0">
                <a:solidFill>
                  <a:srgbClr val="0645AD"/>
                </a:solidFill>
                <a:effectLst/>
                <a:latin typeface="Arial" panose="020B0604020202020204" pitchFamily="34" charset="0"/>
                <a:hlinkClick r:id="rId5" tooltip="Reflectienevel"/>
              </a:rPr>
              <a:t>reflectienevel</a:t>
            </a:r>
            <a:r>
              <a:rPr lang="nl-NL" b="0" i="0" dirty="0">
                <a:solidFill>
                  <a:srgbClr val="202122"/>
                </a:solidFill>
                <a:effectLst/>
                <a:latin typeface="Arial" panose="020B0604020202020204" pitchFamily="34" charset="0"/>
              </a:rPr>
              <a:t> ontdekt in 2007 door de </a:t>
            </a:r>
            <a:r>
              <a:rPr lang="nl-NL" b="0" i="0" u="none" strike="noStrike" dirty="0">
                <a:solidFill>
                  <a:srgbClr val="0645AD"/>
                </a:solidFill>
                <a:effectLst/>
                <a:latin typeface="Arial" panose="020B0604020202020204" pitchFamily="34" charset="0"/>
                <a:hlinkClick r:id="rId6" tooltip="Nederland"/>
              </a:rPr>
              <a:t>Nederlandse</a:t>
            </a:r>
            <a:r>
              <a:rPr lang="nl-NL" b="0" i="0" dirty="0">
                <a:solidFill>
                  <a:srgbClr val="202122"/>
                </a:solidFill>
                <a:effectLst/>
                <a:latin typeface="Arial" panose="020B0604020202020204" pitchFamily="34" charset="0"/>
              </a:rPr>
              <a:t> onderwijzeres Hanny van Arkel uit </a:t>
            </a:r>
            <a:r>
              <a:rPr lang="nl-NL" b="0" i="0" u="none" strike="noStrike" dirty="0">
                <a:solidFill>
                  <a:srgbClr val="0645AD"/>
                </a:solidFill>
                <a:effectLst/>
                <a:latin typeface="Arial" panose="020B0604020202020204" pitchFamily="34" charset="0"/>
                <a:hlinkClick r:id="rId7" tooltip="Heerlen"/>
              </a:rPr>
              <a:t>Heerlen</a:t>
            </a:r>
            <a:r>
              <a:rPr lang="nl-NL" b="0" i="0" dirty="0">
                <a:solidFill>
                  <a:srgbClr val="202122"/>
                </a:solidFill>
                <a:effectLst/>
                <a:latin typeface="Arial" panose="020B0604020202020204" pitchFamily="34" charset="0"/>
              </a:rPr>
              <a:t>, toen ze als 24-jarige deelnam aan het </a:t>
            </a:r>
            <a:r>
              <a:rPr lang="nl-NL" b="0" i="0" u="none" strike="noStrike" dirty="0">
                <a:solidFill>
                  <a:srgbClr val="0645AD"/>
                </a:solidFill>
                <a:effectLst/>
                <a:latin typeface="Arial" panose="020B0604020202020204" pitchFamily="34" charset="0"/>
                <a:hlinkClick r:id="rId8" tooltip="Galaxy Zoo"/>
              </a:rPr>
              <a:t>Galaxy Zoo</a:t>
            </a:r>
            <a:r>
              <a:rPr lang="nl-NL" b="0" i="0" dirty="0">
                <a:solidFill>
                  <a:srgbClr val="202122"/>
                </a:solidFill>
                <a:effectLst/>
                <a:latin typeface="Arial" panose="020B0604020202020204" pitchFamily="34" charset="0"/>
              </a:rPr>
              <a:t>-project. De ontdekking werd bekend door haar vraag: "</a:t>
            </a:r>
            <a:r>
              <a:rPr lang="nl-NL" b="0" i="0" dirty="0" err="1">
                <a:solidFill>
                  <a:srgbClr val="202122"/>
                </a:solidFill>
                <a:effectLst/>
                <a:latin typeface="Arial" panose="020B0604020202020204" pitchFamily="34" charset="0"/>
              </a:rPr>
              <a:t>What's</a:t>
            </a:r>
            <a:r>
              <a:rPr lang="nl-NL" b="0" i="0" dirty="0">
                <a:solidFill>
                  <a:srgbClr val="202122"/>
                </a:solidFill>
                <a:effectLst/>
                <a:latin typeface="Arial" panose="020B0604020202020204" pitchFamily="34" charset="0"/>
              </a:rPr>
              <a:t> </a:t>
            </a:r>
            <a:r>
              <a:rPr lang="nl-NL" b="0" i="0" dirty="0" err="1">
                <a:solidFill>
                  <a:srgbClr val="202122"/>
                </a:solidFill>
                <a:effectLst/>
                <a:latin typeface="Arial" panose="020B0604020202020204" pitchFamily="34" charset="0"/>
              </a:rPr>
              <a:t>the</a:t>
            </a:r>
            <a:r>
              <a:rPr lang="nl-NL" b="0" i="0" dirty="0">
                <a:solidFill>
                  <a:srgbClr val="202122"/>
                </a:solidFill>
                <a:effectLst/>
                <a:latin typeface="Arial" panose="020B0604020202020204" pitchFamily="34" charset="0"/>
              </a:rPr>
              <a:t> blue stuff below. </a:t>
            </a:r>
            <a:r>
              <a:rPr lang="nl-NL" b="0" i="0" dirty="0" err="1">
                <a:solidFill>
                  <a:srgbClr val="202122"/>
                </a:solidFill>
                <a:effectLst/>
                <a:latin typeface="Arial" panose="020B0604020202020204" pitchFamily="34" charset="0"/>
              </a:rPr>
              <a:t>Anyone</a:t>
            </a:r>
            <a:r>
              <a:rPr lang="nl-NL" b="0" i="0" dirty="0">
                <a:solidFill>
                  <a:srgbClr val="202122"/>
                </a:solidFill>
                <a:effectLst/>
                <a:latin typeface="Arial" panose="020B0604020202020204" pitchFamily="34" charset="0"/>
              </a:rPr>
              <a:t>?"</a:t>
            </a:r>
            <a:r>
              <a:rPr lang="nl-NL" b="0" i="0" u="none" strike="noStrike" baseline="30000" dirty="0">
                <a:solidFill>
                  <a:srgbClr val="0645AD"/>
                </a:solidFill>
                <a:effectLst/>
                <a:latin typeface="Arial" panose="020B0604020202020204" pitchFamily="34" charset="0"/>
                <a:hlinkClick r:id="rId9"/>
              </a:rPr>
              <a:t>[1]</a:t>
            </a:r>
            <a:r>
              <a:rPr lang="nl-NL" b="0" i="0" dirty="0">
                <a:solidFill>
                  <a:srgbClr val="202122"/>
                </a:solidFill>
                <a:effectLst/>
                <a:latin typeface="Arial" panose="020B0604020202020204" pitchFamily="34" charset="0"/>
              </a:rPr>
              <a:t> De nevel werd naar haar vernoemd, nadat een andere vrijwilliger van het online astronomieproject '</a:t>
            </a:r>
            <a:r>
              <a:rPr lang="nl-NL" b="0" i="0" dirty="0" err="1">
                <a:solidFill>
                  <a:srgbClr val="202122"/>
                </a:solidFill>
                <a:effectLst/>
                <a:latin typeface="Arial" panose="020B0604020202020204" pitchFamily="34" charset="0"/>
              </a:rPr>
              <a:t>Hanny's</a:t>
            </a:r>
            <a:r>
              <a:rPr lang="nl-NL" b="0" i="0" dirty="0">
                <a:solidFill>
                  <a:srgbClr val="202122"/>
                </a:solidFill>
                <a:effectLst/>
                <a:latin typeface="Arial" panose="020B0604020202020204" pitchFamily="34" charset="0"/>
              </a:rPr>
              <a:t> Object' had vertaald naar '</a:t>
            </a:r>
            <a:r>
              <a:rPr lang="nl-NL" b="0" i="0" dirty="0" err="1">
                <a:solidFill>
                  <a:srgbClr val="202122"/>
                </a:solidFill>
                <a:effectLst/>
                <a:latin typeface="Arial" panose="020B0604020202020204" pitchFamily="34" charset="0"/>
              </a:rPr>
              <a:t>Hanny's</a:t>
            </a:r>
            <a:r>
              <a:rPr lang="nl-NL" b="0" i="0" dirty="0">
                <a:solidFill>
                  <a:srgbClr val="202122"/>
                </a:solidFill>
                <a:effectLst/>
                <a:latin typeface="Arial" panose="020B0604020202020204" pitchFamily="34" charset="0"/>
              </a:rPr>
              <a:t> Voorwerp'.</a:t>
            </a:r>
          </a:p>
          <a:p>
            <a:pPr algn="l"/>
            <a:r>
              <a:rPr lang="nl-NL" b="0" i="0" dirty="0">
                <a:solidFill>
                  <a:srgbClr val="202122"/>
                </a:solidFill>
                <a:effectLst/>
                <a:latin typeface="Arial" panose="020B0604020202020204" pitchFamily="34" charset="0"/>
              </a:rPr>
              <a:t>Het is een </a:t>
            </a:r>
            <a:r>
              <a:rPr lang="nl-NL" b="0" i="0" u="none" strike="noStrike" dirty="0">
                <a:solidFill>
                  <a:srgbClr val="0645AD"/>
                </a:solidFill>
                <a:effectLst/>
                <a:latin typeface="Arial" panose="020B0604020202020204" pitchFamily="34" charset="0"/>
                <a:hlinkClick r:id="rId5" tooltip="Reflectienevel"/>
              </a:rPr>
              <a:t>reflectienevel</a:t>
            </a:r>
            <a:r>
              <a:rPr lang="nl-NL" b="0" i="0" dirty="0">
                <a:solidFill>
                  <a:srgbClr val="202122"/>
                </a:solidFill>
                <a:effectLst/>
                <a:latin typeface="Arial" panose="020B0604020202020204" pitchFamily="34" charset="0"/>
              </a:rPr>
              <a:t> dicht bij het sterrenstelsel </a:t>
            </a:r>
            <a:r>
              <a:rPr lang="nl-NL" b="0" i="0" u="none" strike="noStrike" dirty="0">
                <a:solidFill>
                  <a:srgbClr val="BA0000"/>
                </a:solidFill>
                <a:effectLst/>
                <a:latin typeface="Arial" panose="020B0604020202020204" pitchFamily="34" charset="0"/>
                <a:hlinkClick r:id="rId10" tooltip="IC 2497 (de pagina bestaat niet)"/>
              </a:rPr>
              <a:t>IC 2497</a:t>
            </a:r>
            <a:r>
              <a:rPr lang="nl-NL" b="0" i="0" dirty="0">
                <a:solidFill>
                  <a:srgbClr val="202122"/>
                </a:solidFill>
                <a:effectLst/>
                <a:latin typeface="Arial" panose="020B0604020202020204" pitchFamily="34" charset="0"/>
              </a:rPr>
              <a:t> in het sterrenbeeld </a:t>
            </a:r>
            <a:r>
              <a:rPr lang="nl-NL" b="0" i="0" u="none" strike="noStrike" dirty="0">
                <a:solidFill>
                  <a:srgbClr val="0645AD"/>
                </a:solidFill>
                <a:effectLst/>
                <a:latin typeface="Arial" panose="020B0604020202020204" pitchFamily="34" charset="0"/>
                <a:hlinkClick r:id="rId11" tooltip="Kleine Leeuw"/>
              </a:rPr>
              <a:t>Kleine Leeuw</a:t>
            </a:r>
            <a:r>
              <a:rPr lang="nl-NL" b="0" i="0" dirty="0">
                <a:solidFill>
                  <a:srgbClr val="202122"/>
                </a:solidFill>
                <a:effectLst/>
                <a:latin typeface="Arial" panose="020B0604020202020204" pitchFamily="34" charset="0"/>
              </a:rPr>
              <a:t>. In beelden, opgenomen met de 2,5 meter </a:t>
            </a:r>
            <a:r>
              <a:rPr lang="nl-NL" b="0" i="0" u="none" strike="noStrike" dirty="0">
                <a:solidFill>
                  <a:srgbClr val="BA0000"/>
                </a:solidFill>
                <a:effectLst/>
                <a:latin typeface="Arial" panose="020B0604020202020204" pitchFamily="34" charset="0"/>
                <a:hlinkClick r:id="rId12" tooltip="Isaac Newton Telescoop (de pagina bestaat niet)"/>
              </a:rPr>
              <a:t>Isaac Newton Telescoop</a:t>
            </a:r>
            <a:r>
              <a:rPr lang="nl-NL" b="0" i="0" dirty="0">
                <a:solidFill>
                  <a:srgbClr val="202122"/>
                </a:solidFill>
                <a:effectLst/>
                <a:latin typeface="Arial" panose="020B0604020202020204" pitchFamily="34" charset="0"/>
              </a:rPr>
              <a:t>, is de verschijning ongebruikelijk groen. De afstand ernaartoe is zo'n 700 miljoen </a:t>
            </a:r>
            <a:r>
              <a:rPr lang="nl-NL" b="0" i="0" u="none" strike="noStrike" dirty="0">
                <a:solidFill>
                  <a:srgbClr val="0645AD"/>
                </a:solidFill>
                <a:effectLst/>
                <a:latin typeface="Arial" panose="020B0604020202020204" pitchFamily="34" charset="0"/>
                <a:hlinkClick r:id="rId13" tooltip="Lichtjaar"/>
              </a:rPr>
              <a:t>lichtjaren</a:t>
            </a:r>
            <a:r>
              <a:rPr lang="nl-NL" b="0" i="0" dirty="0">
                <a:solidFill>
                  <a:srgbClr val="202122"/>
                </a:solidFill>
                <a:effectLst/>
                <a:latin typeface="Arial" panose="020B0604020202020204" pitchFamily="34" charset="0"/>
              </a:rPr>
              <a:t>. De nevel is ongeveer 15.000 °C en is ook al onderzocht door de </a:t>
            </a:r>
            <a:r>
              <a:rPr lang="nl-NL" b="0" i="0" u="none" strike="noStrike" dirty="0">
                <a:solidFill>
                  <a:srgbClr val="0645AD"/>
                </a:solidFill>
                <a:effectLst/>
                <a:latin typeface="Arial" panose="020B0604020202020204" pitchFamily="34" charset="0"/>
                <a:hlinkClick r:id="rId14" tooltip="Hubble Space Telescope"/>
              </a:rPr>
              <a:t>Hubble Space </a:t>
            </a:r>
            <a:r>
              <a:rPr lang="nl-NL" b="0" i="0" u="none" strike="noStrike" dirty="0" err="1">
                <a:solidFill>
                  <a:srgbClr val="0645AD"/>
                </a:solidFill>
                <a:effectLst/>
                <a:latin typeface="Arial" panose="020B0604020202020204" pitchFamily="34" charset="0"/>
                <a:hlinkClick r:id="rId14" tooltip="Hubble Space Telescope"/>
              </a:rPr>
              <a:t>Telescope</a:t>
            </a:r>
            <a:r>
              <a:rPr lang="nl-NL" b="0" i="0" dirty="0">
                <a:solidFill>
                  <a:srgbClr val="202122"/>
                </a:solidFill>
                <a:effectLst/>
                <a:latin typeface="Arial" panose="020B0604020202020204" pitchFamily="34" charset="0"/>
              </a:rPr>
              <a:t>.</a:t>
            </a:r>
            <a:r>
              <a:rPr lang="nl-NL" b="0" i="0" u="none" strike="noStrike" baseline="30000" dirty="0">
                <a:solidFill>
                  <a:srgbClr val="0645AD"/>
                </a:solidFill>
                <a:effectLst/>
                <a:latin typeface="Arial" panose="020B0604020202020204" pitchFamily="34" charset="0"/>
                <a:hlinkClick r:id="rId9"/>
              </a:rPr>
              <a:t>[1]</a:t>
            </a:r>
            <a:endParaRPr lang="nl-NL" b="0" i="0" dirty="0">
              <a:solidFill>
                <a:srgbClr val="202122"/>
              </a:solidFill>
              <a:effectLst/>
              <a:latin typeface="Arial" panose="020B0604020202020204" pitchFamily="34" charset="0"/>
            </a:endParaRPr>
          </a:p>
          <a:p>
            <a:pPr algn="l"/>
            <a:r>
              <a:rPr lang="nl-NL" b="0" i="0" dirty="0">
                <a:solidFill>
                  <a:srgbClr val="202122"/>
                </a:solidFill>
                <a:effectLst/>
                <a:latin typeface="Arial" panose="020B0604020202020204" pitchFamily="34" charset="0"/>
              </a:rPr>
              <a:t>In 2012 werden nog eens negentien van dergelijke nevels ontdekt; deze werden "voorwerpjes" genoemd. Acht daarvan, nabij de stelsels </a:t>
            </a:r>
            <a:r>
              <a:rPr lang="nl-NL" b="0" i="0" u="none" strike="noStrike" dirty="0" err="1">
                <a:solidFill>
                  <a:srgbClr val="BA0000"/>
                </a:solidFill>
                <a:effectLst/>
                <a:latin typeface="Arial" panose="020B0604020202020204" pitchFamily="34" charset="0"/>
                <a:hlinkClick r:id="rId15" tooltip="Mkn 1498 (de pagina bestaat niet)"/>
              </a:rPr>
              <a:t>Mkn</a:t>
            </a:r>
            <a:r>
              <a:rPr lang="nl-NL" b="0" i="0" u="none" strike="noStrike" dirty="0">
                <a:solidFill>
                  <a:srgbClr val="BA0000"/>
                </a:solidFill>
                <a:effectLst/>
                <a:latin typeface="Arial" panose="020B0604020202020204" pitchFamily="34" charset="0"/>
                <a:hlinkClick r:id="rId15" tooltip="Mkn 1498 (de pagina bestaat niet)"/>
              </a:rPr>
              <a:t> 1498</a:t>
            </a:r>
            <a:r>
              <a:rPr lang="nl-NL" b="0" i="0" dirty="0">
                <a:solidFill>
                  <a:srgbClr val="202122"/>
                </a:solidFill>
                <a:effectLst/>
                <a:latin typeface="Arial" panose="020B0604020202020204" pitchFamily="34" charset="0"/>
              </a:rPr>
              <a:t>, </a:t>
            </a:r>
            <a:r>
              <a:rPr lang="nl-NL" b="0" i="0" u="none" strike="noStrike" dirty="0">
                <a:solidFill>
                  <a:srgbClr val="0645AD"/>
                </a:solidFill>
                <a:effectLst/>
                <a:latin typeface="Arial" panose="020B0604020202020204" pitchFamily="34" charset="0"/>
                <a:hlinkClick r:id="rId16" tooltip="NGC 5252"/>
              </a:rPr>
              <a:t>NGC 5252</a:t>
            </a:r>
            <a:r>
              <a:rPr lang="nl-NL" b="0" i="0" dirty="0">
                <a:solidFill>
                  <a:srgbClr val="202122"/>
                </a:solidFill>
                <a:effectLst/>
                <a:latin typeface="Arial" panose="020B0604020202020204" pitchFamily="34" charset="0"/>
              </a:rPr>
              <a:t>, </a:t>
            </a:r>
            <a:r>
              <a:rPr lang="nl-NL" b="0" i="0" u="none" strike="noStrike" dirty="0">
                <a:solidFill>
                  <a:srgbClr val="0645AD"/>
                </a:solidFill>
                <a:effectLst/>
                <a:latin typeface="Arial" panose="020B0604020202020204" pitchFamily="34" charset="0"/>
                <a:hlinkClick r:id="rId17" tooltip="NGC 5972"/>
              </a:rPr>
              <a:t>NGC 5972</a:t>
            </a:r>
            <a:r>
              <a:rPr lang="nl-NL" b="0" i="0" dirty="0">
                <a:solidFill>
                  <a:srgbClr val="202122"/>
                </a:solidFill>
                <a:effectLst/>
                <a:latin typeface="Arial" panose="020B0604020202020204" pitchFamily="34" charset="0"/>
              </a:rPr>
              <a:t>, </a:t>
            </a:r>
            <a:r>
              <a:rPr lang="nl-NL" b="0" i="0" u="none" strike="noStrike" dirty="0">
                <a:solidFill>
                  <a:srgbClr val="BA0000"/>
                </a:solidFill>
                <a:effectLst/>
                <a:latin typeface="Arial" panose="020B0604020202020204" pitchFamily="34" charset="0"/>
                <a:hlinkClick r:id="rId18" tooltip="SDSS J151004.01+074037.1 (de pagina bestaat niet)"/>
              </a:rPr>
              <a:t>SDSS 1510+07</a:t>
            </a:r>
            <a:r>
              <a:rPr lang="nl-NL" b="0" i="0" dirty="0">
                <a:solidFill>
                  <a:srgbClr val="202122"/>
                </a:solidFill>
                <a:effectLst/>
                <a:latin typeface="Arial" panose="020B0604020202020204" pitchFamily="34" charset="0"/>
              </a:rPr>
              <a:t>, </a:t>
            </a:r>
            <a:r>
              <a:rPr lang="nl-NL" b="0" i="0" u="none" strike="noStrike" dirty="0">
                <a:solidFill>
                  <a:srgbClr val="BA0000"/>
                </a:solidFill>
                <a:effectLst/>
                <a:latin typeface="Arial" panose="020B0604020202020204" pitchFamily="34" charset="0"/>
                <a:hlinkClick r:id="rId19" tooltip="SDSS J220141.64+115124.3 (de pagina bestaat niet)"/>
              </a:rPr>
              <a:t>SDSS 2201+11</a:t>
            </a:r>
            <a:r>
              <a:rPr lang="nl-NL" b="0" i="0" dirty="0">
                <a:solidFill>
                  <a:srgbClr val="202122"/>
                </a:solidFill>
                <a:effectLst/>
                <a:latin typeface="Arial" panose="020B0604020202020204" pitchFamily="34" charset="0"/>
              </a:rPr>
              <a:t>, </a:t>
            </a:r>
            <a:r>
              <a:rPr lang="nl-NL" b="0" i="0" u="none" strike="noStrike" dirty="0">
                <a:solidFill>
                  <a:srgbClr val="BA0000"/>
                </a:solidFill>
                <a:effectLst/>
                <a:latin typeface="Arial" panose="020B0604020202020204" pitchFamily="34" charset="0"/>
                <a:hlinkClick r:id="rId20" tooltip="SDSS J143029.88+133912.0 (de pagina bestaat niet)"/>
              </a:rPr>
              <a:t>SDSS 1430+13 (</a:t>
            </a:r>
            <a:r>
              <a:rPr lang="nl-NL" b="0" i="0" u="none" strike="noStrike" dirty="0" err="1">
                <a:solidFill>
                  <a:srgbClr val="BA0000"/>
                </a:solidFill>
                <a:effectLst/>
                <a:latin typeface="Arial" panose="020B0604020202020204" pitchFamily="34" charset="0"/>
                <a:hlinkClick r:id="rId20" tooltip="SDSS J143029.88+133912.0 (de pagina bestaat niet)"/>
              </a:rPr>
              <a:t>Teacup</a:t>
            </a:r>
            <a:r>
              <a:rPr lang="nl-NL" b="0" i="0" u="none" strike="noStrike" dirty="0">
                <a:solidFill>
                  <a:srgbClr val="BA0000"/>
                </a:solidFill>
                <a:effectLst/>
                <a:latin typeface="Arial" panose="020B0604020202020204" pitchFamily="34" charset="0"/>
                <a:hlinkClick r:id="rId20" tooltip="SDSS J143029.88+133912.0 (de pagina bestaat niet)"/>
              </a:rPr>
              <a:t>)</a:t>
            </a:r>
            <a:r>
              <a:rPr lang="nl-NL" b="0" i="0" dirty="0">
                <a:solidFill>
                  <a:srgbClr val="202122"/>
                </a:solidFill>
                <a:effectLst/>
                <a:latin typeface="Arial" panose="020B0604020202020204" pitchFamily="34" charset="0"/>
              </a:rPr>
              <a:t>, </a:t>
            </a:r>
            <a:r>
              <a:rPr lang="nl-NL" b="0" i="0" u="none" strike="noStrike" dirty="0">
                <a:solidFill>
                  <a:srgbClr val="BA0000"/>
                </a:solidFill>
                <a:effectLst/>
                <a:latin typeface="Arial" panose="020B0604020202020204" pitchFamily="34" charset="0"/>
                <a:hlinkClick r:id="rId21" tooltip="UGC 7342 (de pagina bestaat niet)"/>
              </a:rPr>
              <a:t>UGC 7342</a:t>
            </a:r>
            <a:r>
              <a:rPr lang="nl-NL" b="0" i="0" dirty="0">
                <a:solidFill>
                  <a:srgbClr val="202122"/>
                </a:solidFill>
                <a:effectLst/>
                <a:latin typeface="Arial" panose="020B0604020202020204" pitchFamily="34" charset="0"/>
              </a:rPr>
              <a:t> en </a:t>
            </a:r>
            <a:r>
              <a:rPr lang="nl-NL" b="0" i="0" u="none" strike="noStrike" dirty="0">
                <a:solidFill>
                  <a:srgbClr val="BA0000"/>
                </a:solidFill>
                <a:effectLst/>
                <a:latin typeface="Arial" panose="020B0604020202020204" pitchFamily="34" charset="0"/>
                <a:hlinkClick r:id="rId22" tooltip="UGC 11185 (de pagina bestaat niet)"/>
              </a:rPr>
              <a:t>UGC 11185</a:t>
            </a:r>
            <a:r>
              <a:rPr lang="nl-NL" b="0" i="0" dirty="0">
                <a:solidFill>
                  <a:srgbClr val="202122"/>
                </a:solidFill>
                <a:effectLst/>
                <a:latin typeface="Arial" panose="020B0604020202020204" pitchFamily="34" charset="0"/>
              </a:rPr>
              <a:t>, werden in 2014 nader onderzocht door William C. Keel et al.</a:t>
            </a:r>
            <a:r>
              <a:rPr lang="nl-NL" b="0" i="0" u="none" strike="noStrike" baseline="30000" dirty="0">
                <a:solidFill>
                  <a:srgbClr val="0645AD"/>
                </a:solidFill>
                <a:effectLst/>
                <a:latin typeface="Arial" panose="020B0604020202020204" pitchFamily="34" charset="0"/>
                <a:hlinkClick r:id="rId23"/>
              </a:rPr>
              <a:t>[2]</a:t>
            </a:r>
            <a:endParaRPr lang="nl-NL" b="0" i="0" dirty="0">
              <a:solidFill>
                <a:srgbClr val="202122"/>
              </a:solidFill>
              <a:effectLst/>
              <a:latin typeface="Arial" panose="020B0604020202020204" pitchFamily="34" charset="0"/>
            </a:endParaRPr>
          </a:p>
          <a:p>
            <a:r>
              <a:rPr lang="en-GB" dirty="0"/>
              <a:t>https://nl.wikipedia.org/wiki/Hanny%27s_Voorwerp</a:t>
            </a:r>
          </a:p>
          <a:p>
            <a:endParaRPr lang="en-GB" dirty="0"/>
          </a:p>
          <a:p>
            <a:r>
              <a:rPr lang="en-GB" b="1" dirty="0"/>
              <a:t>Mark </a:t>
            </a:r>
            <a:r>
              <a:rPr lang="en-GB" b="1" dirty="0" err="1"/>
              <a:t>Bosselaers</a:t>
            </a:r>
            <a:r>
              <a:rPr lang="en-GB" b="1" dirty="0"/>
              <a:t> </a:t>
            </a:r>
            <a:r>
              <a:rPr lang="en-GB" b="0" dirty="0"/>
              <a:t>is </a:t>
            </a:r>
            <a:r>
              <a:rPr lang="en-GB" b="0" dirty="0" err="1"/>
              <a:t>kunstleraar</a:t>
            </a:r>
            <a:r>
              <a:rPr lang="en-GB" b="0" dirty="0"/>
              <a:t> </a:t>
            </a:r>
            <a:r>
              <a:rPr lang="en-GB" b="0" dirty="0" err="1"/>
              <a:t>en</a:t>
            </a:r>
            <a:r>
              <a:rPr lang="en-GB" b="0" dirty="0"/>
              <a:t> </a:t>
            </a:r>
            <a:r>
              <a:rPr lang="en-GB" b="0" dirty="0" err="1"/>
              <a:t>als</a:t>
            </a:r>
            <a:r>
              <a:rPr lang="en-GB" b="0" dirty="0"/>
              <a:t> </a:t>
            </a:r>
            <a:r>
              <a:rPr lang="en-GB" b="0" dirty="0" err="1"/>
              <a:t>paleontoloog</a:t>
            </a:r>
            <a:r>
              <a:rPr lang="en-GB" b="0" dirty="0"/>
              <a:t> de </a:t>
            </a:r>
            <a:r>
              <a:rPr lang="en-GB" b="0" dirty="0" err="1"/>
              <a:t>Belgische</a:t>
            </a:r>
            <a:r>
              <a:rPr lang="en-GB" b="0" dirty="0"/>
              <a:t> </a:t>
            </a:r>
            <a:r>
              <a:rPr lang="en-GB" b="0" dirty="0" err="1"/>
              <a:t>authoriteit</a:t>
            </a:r>
            <a:r>
              <a:rPr lang="en-GB" b="0" dirty="0"/>
              <a:t> op </a:t>
            </a:r>
            <a:r>
              <a:rPr lang="en-GB" b="0" dirty="0" err="1"/>
              <a:t>vlak</a:t>
            </a:r>
            <a:r>
              <a:rPr lang="en-GB" b="0" dirty="0"/>
              <a:t> van </a:t>
            </a:r>
            <a:r>
              <a:rPr lang="en-GB" b="0" dirty="0" err="1"/>
              <a:t>fossiele</a:t>
            </a:r>
            <a:r>
              <a:rPr lang="en-GB" b="0" dirty="0"/>
              <a:t> </a:t>
            </a:r>
            <a:r>
              <a:rPr lang="en-GB" b="0" dirty="0" err="1"/>
              <a:t>walvisskeletten</a:t>
            </a:r>
            <a:r>
              <a:rPr lang="en-GB" b="0" dirty="0"/>
              <a:t>. </a:t>
            </a:r>
            <a:endParaRPr lang="en-GB" b="1" dirty="0"/>
          </a:p>
          <a:p>
            <a:endParaRPr lang="en-GB" dirty="0"/>
          </a:p>
        </p:txBody>
      </p:sp>
      <p:sp>
        <p:nvSpPr>
          <p:cNvPr id="4" name="Slide Number Placeholder 3"/>
          <p:cNvSpPr>
            <a:spLocks noGrp="1"/>
          </p:cNvSpPr>
          <p:nvPr>
            <p:ph type="sldNum" sz="quarter" idx="5"/>
          </p:nvPr>
        </p:nvSpPr>
        <p:spPr/>
        <p:txBody>
          <a:bodyPr/>
          <a:lstStyle/>
          <a:p>
            <a:fld id="{7A35308D-CEE1-DF41-A36A-922330E70B22}" type="slidenum">
              <a:rPr lang="nl-BE" smtClean="0"/>
              <a:t>42</a:t>
            </a:fld>
            <a:endParaRPr lang="nl-BE"/>
          </a:p>
        </p:txBody>
      </p:sp>
    </p:spTree>
    <p:extLst>
      <p:ext uri="{BB962C8B-B14F-4D97-AF65-F5344CB8AC3E}">
        <p14:creationId xmlns:p14="http://schemas.microsoft.com/office/powerpoint/2010/main" val="372462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Maar... Geen volledig overzicht! Wat met mensen die helpen bij archeologisch of paleontologisch onderzoek? </a:t>
            </a:r>
          </a:p>
          <a:p>
            <a:r>
              <a:rPr lang="nl-BE"/>
              <a:t>Amateuronderzoekers in biodiversiteit, geschiedenis of paleontologie? </a:t>
            </a:r>
          </a:p>
          <a:p>
            <a:pPr marL="171450" indent="-171450">
              <a:buFontTx/>
              <a:buChar char="-"/>
            </a:pPr>
            <a:r>
              <a:rPr lang="nl-BE"/>
              <a:t>(Hans De Blauwe: amateuronderzoeker viel in de prijzen bij </a:t>
            </a:r>
            <a:r>
              <a:rPr lang="nl-BE" err="1"/>
              <a:t>Linnean</a:t>
            </a:r>
            <a:r>
              <a:rPr lang="nl-BE"/>
              <a:t> Society of London. Brandweerman die onderzoek doet naar ongewervelde zeedieren.</a:t>
            </a:r>
          </a:p>
          <a:p>
            <a:pPr marL="171450" indent="-171450">
              <a:buFontTx/>
              <a:buChar char="-"/>
            </a:pPr>
            <a:r>
              <a:rPr lang="nl-BE" err="1"/>
              <a:t>Vb</a:t>
            </a:r>
            <a:r>
              <a:rPr lang="nl-BE"/>
              <a:t>: Wagenmakers: opleiding bij Histories vzw, coaching, resultaten &amp; publicaties kunnen breder historisch onderzoek mogelijk maken</a:t>
            </a:r>
          </a:p>
          <a:p>
            <a:pPr marL="171450" indent="-171450">
              <a:buFontTx/>
              <a:buChar char="-"/>
            </a:pPr>
            <a:r>
              <a:rPr lang="nl-BE" err="1"/>
              <a:t>Truienair</a:t>
            </a:r>
            <a:r>
              <a:rPr lang="nl-BE"/>
              <a:t>: ingenieur/informaticus die de luchtkwaliteit in Sint-Truiden meet met een hele groep andere stadsbewoners.</a:t>
            </a:r>
          </a:p>
        </p:txBody>
      </p:sp>
      <p:sp>
        <p:nvSpPr>
          <p:cNvPr id="4" name="Slide Number Placeholder 3"/>
          <p:cNvSpPr>
            <a:spLocks noGrp="1"/>
          </p:cNvSpPr>
          <p:nvPr>
            <p:ph type="sldNum" sz="quarter" idx="5"/>
          </p:nvPr>
        </p:nvSpPr>
        <p:spPr/>
        <p:txBody>
          <a:bodyPr/>
          <a:lstStyle/>
          <a:p>
            <a:fld id="{7A35308D-CEE1-DF41-A36A-922330E70B22}" type="slidenum">
              <a:rPr lang="nl-BE" smtClean="0"/>
              <a:t>43</a:t>
            </a:fld>
            <a:endParaRPr lang="nl-BE"/>
          </a:p>
        </p:txBody>
      </p:sp>
    </p:spTree>
    <p:extLst>
      <p:ext uri="{BB962C8B-B14F-4D97-AF65-F5344CB8AC3E}">
        <p14:creationId xmlns:p14="http://schemas.microsoft.com/office/powerpoint/2010/main" val="255679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cs typeface="Calibri"/>
              </a:rPr>
              <a:t>Contribute</a:t>
            </a:r>
            <a:r>
              <a:rPr lang="nl-BE" dirty="0">
                <a:cs typeface="Calibri"/>
              </a:rPr>
              <a:t> in </a:t>
            </a:r>
            <a:r>
              <a:rPr lang="nl-BE" dirty="0" err="1">
                <a:cs typeface="Calibri"/>
              </a:rPr>
              <a:t>every</a:t>
            </a:r>
            <a:r>
              <a:rPr lang="nl-BE" dirty="0">
                <a:cs typeface="Calibri"/>
              </a:rPr>
              <a:t> step of </a:t>
            </a:r>
            <a:r>
              <a:rPr lang="nl-BE" dirty="0" err="1">
                <a:cs typeface="Calibri"/>
              </a:rPr>
              <a:t>the</a:t>
            </a:r>
            <a:r>
              <a:rPr lang="nl-BE" dirty="0">
                <a:cs typeface="Calibri"/>
              </a:rPr>
              <a:t> research </a:t>
            </a:r>
            <a:r>
              <a:rPr lang="nl-BE" dirty="0" err="1">
                <a:cs typeface="Calibri"/>
              </a:rPr>
              <a:t>process</a:t>
            </a:r>
            <a:r>
              <a:rPr lang="nl-BE" dirty="0">
                <a:cs typeface="Calibri"/>
              </a:rPr>
              <a:t>, </a:t>
            </a:r>
            <a:r>
              <a:rPr lang="nl-BE" dirty="0" err="1">
                <a:cs typeface="Calibri"/>
              </a:rPr>
              <a:t>from</a:t>
            </a:r>
            <a:r>
              <a:rPr lang="nl-BE" dirty="0">
                <a:cs typeface="Calibri"/>
              </a:rPr>
              <a:t> </a:t>
            </a:r>
            <a:r>
              <a:rPr lang="nl-BE" dirty="0" err="1">
                <a:cs typeface="Calibri"/>
              </a:rPr>
              <a:t>formulating</a:t>
            </a:r>
            <a:r>
              <a:rPr lang="nl-BE" dirty="0">
                <a:cs typeface="Calibri"/>
              </a:rPr>
              <a:t> RQ </a:t>
            </a:r>
            <a:r>
              <a:rPr lang="nl-BE" dirty="0" err="1">
                <a:cs typeface="Calibri"/>
              </a:rPr>
              <a:t>to</a:t>
            </a:r>
            <a:r>
              <a:rPr lang="nl-BE" dirty="0">
                <a:cs typeface="Calibri"/>
              </a:rPr>
              <a:t> </a:t>
            </a:r>
            <a:r>
              <a:rPr lang="nl-BE" dirty="0" err="1">
                <a:cs typeface="Calibri"/>
              </a:rPr>
              <a:t>dissemination</a:t>
            </a:r>
            <a:r>
              <a:rPr lang="nl-BE" dirty="0">
                <a:cs typeface="Calibri"/>
              </a:rPr>
              <a:t> </a:t>
            </a:r>
            <a:r>
              <a:rPr lang="nl-BE" dirty="0" err="1">
                <a:cs typeface="Calibri"/>
              </a:rPr>
              <a:t>and</a:t>
            </a:r>
            <a:r>
              <a:rPr lang="nl-BE" dirty="0">
                <a:cs typeface="Calibri"/>
              </a:rPr>
              <a:t> </a:t>
            </a:r>
            <a:r>
              <a:rPr lang="nl-BE" dirty="0" err="1">
                <a:cs typeface="Calibri"/>
              </a:rPr>
              <a:t>communication</a:t>
            </a:r>
            <a:r>
              <a:rPr lang="nl-BE" dirty="0">
                <a:cs typeface="Calibri"/>
              </a:rPr>
              <a:t> of </a:t>
            </a:r>
            <a:r>
              <a:rPr lang="nl-BE" dirty="0" err="1">
                <a:cs typeface="Calibri"/>
              </a:rPr>
              <a:t>the</a:t>
            </a:r>
            <a:r>
              <a:rPr lang="nl-BE" dirty="0">
                <a:cs typeface="Calibri"/>
              </a:rPr>
              <a:t> </a:t>
            </a:r>
            <a:r>
              <a:rPr lang="nl-BE" dirty="0" err="1">
                <a:cs typeface="Calibri"/>
              </a:rPr>
              <a:t>results</a:t>
            </a:r>
          </a:p>
        </p:txBody>
      </p:sp>
      <p:sp>
        <p:nvSpPr>
          <p:cNvPr id="4" name="Slide Number Placeholder 3"/>
          <p:cNvSpPr>
            <a:spLocks noGrp="1"/>
          </p:cNvSpPr>
          <p:nvPr>
            <p:ph type="sldNum" sz="quarter" idx="5"/>
          </p:nvPr>
        </p:nvSpPr>
        <p:spPr/>
        <p:txBody>
          <a:bodyPr/>
          <a:lstStyle/>
          <a:p>
            <a:fld id="{7A35308D-CEE1-DF41-A36A-922330E70B22}" type="slidenum">
              <a:rPr lang="nl-BE" smtClean="0"/>
              <a:t>44</a:t>
            </a:fld>
            <a:endParaRPr lang="nl-BE"/>
          </a:p>
        </p:txBody>
      </p:sp>
    </p:spTree>
    <p:extLst>
      <p:ext uri="{BB962C8B-B14F-4D97-AF65-F5344CB8AC3E}">
        <p14:creationId xmlns:p14="http://schemas.microsoft.com/office/powerpoint/2010/main" val="4067454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dirty="0">
                <a:cs typeface="Calibri"/>
              </a:rPr>
              <a:t>- different </a:t>
            </a:r>
            <a:r>
              <a:rPr lang="nl-BE" dirty="0" err="1">
                <a:cs typeface="Calibri"/>
              </a:rPr>
              <a:t>degrees</a:t>
            </a:r>
            <a:r>
              <a:rPr lang="nl-BE" dirty="0">
                <a:cs typeface="Calibri"/>
              </a:rPr>
              <a:t> of </a:t>
            </a:r>
            <a:r>
              <a:rPr lang="nl-BE" dirty="0" err="1">
                <a:cs typeface="Calibri"/>
              </a:rPr>
              <a:t>participation</a:t>
            </a:r>
          </a:p>
          <a:p>
            <a:pPr>
              <a:defRPr/>
            </a:pPr>
            <a:endParaRPr lang="nl-BE" dirty="0">
              <a:cs typeface="Calibri"/>
            </a:endParaRPr>
          </a:p>
          <a:p>
            <a:pPr>
              <a:defRPr/>
            </a:pPr>
            <a:r>
              <a:rPr lang="nl-BE" dirty="0">
                <a:cs typeface="Calibri"/>
              </a:rPr>
              <a:t>- </a:t>
            </a:r>
            <a:r>
              <a:rPr lang="nl-BE" dirty="0" err="1">
                <a:cs typeface="Calibri"/>
              </a:rPr>
              <a:t>not</a:t>
            </a:r>
            <a:r>
              <a:rPr lang="nl-BE" dirty="0">
                <a:cs typeface="Calibri"/>
              </a:rPr>
              <a:t> </a:t>
            </a:r>
            <a:r>
              <a:rPr lang="nl-BE" dirty="0" err="1">
                <a:cs typeface="Calibri"/>
              </a:rPr>
              <a:t>one</a:t>
            </a:r>
            <a:r>
              <a:rPr lang="nl-BE" dirty="0">
                <a:cs typeface="Calibri"/>
              </a:rPr>
              <a:t> level of </a:t>
            </a:r>
            <a:r>
              <a:rPr lang="nl-BE" dirty="0" err="1">
                <a:cs typeface="Calibri"/>
              </a:rPr>
              <a:t>participation</a:t>
            </a:r>
            <a:r>
              <a:rPr lang="nl-BE" dirty="0">
                <a:cs typeface="Calibri"/>
              </a:rPr>
              <a:t> </a:t>
            </a:r>
            <a:r>
              <a:rPr lang="nl-BE" dirty="0" err="1">
                <a:cs typeface="Calibri"/>
              </a:rPr>
              <a:t>much</a:t>
            </a:r>
            <a:r>
              <a:rPr lang="nl-BE" dirty="0">
                <a:cs typeface="Calibri"/>
              </a:rPr>
              <a:t> </a:t>
            </a:r>
            <a:r>
              <a:rPr lang="nl-BE" dirty="0" err="1">
                <a:cs typeface="Calibri"/>
              </a:rPr>
              <a:t>better</a:t>
            </a:r>
            <a:r>
              <a:rPr lang="nl-BE" dirty="0">
                <a:cs typeface="Calibri"/>
              </a:rPr>
              <a:t> </a:t>
            </a:r>
            <a:r>
              <a:rPr lang="nl-BE" dirty="0" err="1">
                <a:cs typeface="Calibri"/>
              </a:rPr>
              <a:t>than</a:t>
            </a:r>
            <a:r>
              <a:rPr lang="nl-BE" dirty="0">
                <a:cs typeface="Calibri"/>
              </a:rPr>
              <a:t> </a:t>
            </a:r>
            <a:r>
              <a:rPr lang="nl-BE" dirty="0" err="1">
                <a:cs typeface="Calibri"/>
              </a:rPr>
              <a:t>another</a:t>
            </a:r>
            <a:r>
              <a:rPr lang="nl-BE" dirty="0">
                <a:cs typeface="Calibri"/>
              </a:rPr>
              <a:t> </a:t>
            </a:r>
          </a:p>
          <a:p>
            <a:pPr>
              <a:defRPr/>
            </a:pPr>
            <a:r>
              <a:rPr lang="nl-BE" dirty="0">
                <a:cs typeface="Calibri"/>
              </a:rPr>
              <a:t>- </a:t>
            </a:r>
            <a:r>
              <a:rPr lang="nl-BE" dirty="0" err="1">
                <a:cs typeface="Calibri"/>
              </a:rPr>
              <a:t>all</a:t>
            </a:r>
            <a:r>
              <a:rPr lang="nl-BE" dirty="0">
                <a:cs typeface="Calibri"/>
              </a:rPr>
              <a:t> levels </a:t>
            </a:r>
            <a:r>
              <a:rPr lang="nl-BE" dirty="0" err="1">
                <a:cs typeface="Calibri"/>
              </a:rPr>
              <a:t>useful</a:t>
            </a:r>
            <a:r>
              <a:rPr lang="nl-BE" dirty="0">
                <a:cs typeface="Calibri"/>
              </a:rPr>
              <a:t>, </a:t>
            </a:r>
            <a:r>
              <a:rPr lang="nl-BE" dirty="0" err="1">
                <a:cs typeface="Calibri"/>
              </a:rPr>
              <a:t>depending</a:t>
            </a:r>
            <a:r>
              <a:rPr lang="nl-BE" dirty="0">
                <a:cs typeface="Calibri"/>
              </a:rPr>
              <a:t> on </a:t>
            </a:r>
            <a:r>
              <a:rPr lang="nl-BE" dirty="0" err="1">
                <a:cs typeface="Calibri"/>
              </a:rPr>
              <a:t>your</a:t>
            </a:r>
            <a:r>
              <a:rPr lang="nl-BE" dirty="0">
                <a:cs typeface="Calibri"/>
              </a:rPr>
              <a:t> research question</a:t>
            </a:r>
          </a:p>
          <a:p>
            <a:pPr>
              <a:defRPr/>
            </a:pPr>
            <a:r>
              <a:rPr lang="nl-BE" dirty="0">
                <a:cs typeface="Calibri"/>
              </a:rPr>
              <a:t>- different </a:t>
            </a:r>
            <a:r>
              <a:rPr lang="nl-BE" dirty="0" err="1">
                <a:cs typeface="Calibri"/>
              </a:rPr>
              <a:t>degrees</a:t>
            </a:r>
            <a:r>
              <a:rPr lang="nl-BE" dirty="0">
                <a:cs typeface="Calibri"/>
              </a:rPr>
              <a:t> of </a:t>
            </a:r>
            <a:r>
              <a:rPr lang="nl-BE" dirty="0" err="1">
                <a:cs typeface="Calibri"/>
              </a:rPr>
              <a:t>participation</a:t>
            </a:r>
            <a:r>
              <a:rPr lang="nl-BE" dirty="0">
                <a:cs typeface="Calibri"/>
              </a:rPr>
              <a:t> </a:t>
            </a:r>
            <a:r>
              <a:rPr lang="nl-BE" dirty="0" err="1">
                <a:cs typeface="Calibri"/>
              </a:rPr>
              <a:t>suit</a:t>
            </a:r>
            <a:r>
              <a:rPr lang="nl-BE" dirty="0">
                <a:cs typeface="Calibri"/>
              </a:rPr>
              <a:t> different goals </a:t>
            </a:r>
          </a:p>
          <a:p>
            <a:pPr>
              <a:defRPr/>
            </a:pPr>
            <a:endParaRPr lang="nl-BE" dirty="0">
              <a:cs typeface="Calibri"/>
            </a:endParaRPr>
          </a:p>
          <a:p>
            <a:pPr>
              <a:defRPr/>
            </a:pPr>
            <a:r>
              <a:rPr lang="nl-BE" dirty="0">
                <a:cs typeface="Calibri"/>
              </a:rPr>
              <a:t>- </a:t>
            </a:r>
            <a:r>
              <a:rPr lang="nl-BE" dirty="0" err="1">
                <a:cs typeface="Calibri"/>
              </a:rPr>
              <a:t>bottom</a:t>
            </a:r>
            <a:r>
              <a:rPr lang="nl-BE" dirty="0">
                <a:cs typeface="Calibri"/>
              </a:rPr>
              <a:t> </a:t>
            </a:r>
            <a:r>
              <a:rPr lang="nl-BE" dirty="0" err="1">
                <a:cs typeface="Calibri"/>
              </a:rPr>
              <a:t>degrees</a:t>
            </a:r>
            <a:r>
              <a:rPr lang="nl-BE" dirty="0">
                <a:cs typeface="Calibri"/>
              </a:rPr>
              <a:t> --&gt; </a:t>
            </a:r>
            <a:r>
              <a:rPr lang="nl-BE" dirty="0" err="1">
                <a:cs typeface="Calibri"/>
              </a:rPr>
              <a:t>larger</a:t>
            </a:r>
            <a:r>
              <a:rPr lang="nl-BE" dirty="0">
                <a:cs typeface="Calibri"/>
              </a:rPr>
              <a:t> </a:t>
            </a:r>
            <a:r>
              <a:rPr lang="nl-BE" dirty="0" err="1">
                <a:cs typeface="Calibri"/>
              </a:rPr>
              <a:t>audience</a:t>
            </a:r>
            <a:r>
              <a:rPr lang="nl-BE" dirty="0">
                <a:cs typeface="Calibri"/>
              </a:rPr>
              <a:t> </a:t>
            </a:r>
            <a:r>
              <a:rPr lang="nl-BE" dirty="0" err="1">
                <a:cs typeface="Calibri"/>
              </a:rPr>
              <a:t>than</a:t>
            </a:r>
            <a:r>
              <a:rPr lang="nl-BE" dirty="0">
                <a:cs typeface="Calibri"/>
              </a:rPr>
              <a:t> top </a:t>
            </a:r>
            <a:r>
              <a:rPr lang="nl-BE" dirty="0" err="1">
                <a:cs typeface="Calibri"/>
              </a:rPr>
              <a:t>degrees</a:t>
            </a:r>
            <a:r>
              <a:rPr lang="nl-BE" dirty="0">
                <a:cs typeface="Calibri"/>
              </a:rPr>
              <a:t> </a:t>
            </a:r>
            <a:r>
              <a:rPr lang="nl-BE" dirty="0" err="1">
                <a:cs typeface="Calibri"/>
              </a:rPr>
              <a:t>because</a:t>
            </a:r>
            <a:r>
              <a:rPr lang="nl-BE" dirty="0">
                <a:cs typeface="Calibri"/>
              </a:rPr>
              <a:t> of </a:t>
            </a:r>
            <a:r>
              <a:rPr lang="nl-BE" dirty="0" err="1">
                <a:cs typeface="Calibri"/>
              </a:rPr>
              <a:t>less</a:t>
            </a:r>
            <a:r>
              <a:rPr lang="nl-BE" dirty="0">
                <a:cs typeface="Calibri"/>
              </a:rPr>
              <a:t> engagement of </a:t>
            </a:r>
            <a:r>
              <a:rPr lang="nl-BE" dirty="0" err="1">
                <a:cs typeface="Calibri"/>
              </a:rPr>
              <a:t>participants</a:t>
            </a:r>
            <a:endParaRPr lang="nl-BE" dirty="0">
              <a:cs typeface="Calibri"/>
            </a:endParaRPr>
          </a:p>
          <a:p>
            <a:pPr>
              <a:defRPr/>
            </a:pPr>
            <a:r>
              <a:rPr lang="nl-BE" dirty="0">
                <a:cs typeface="Calibri"/>
              </a:rPr>
              <a:t>- top </a:t>
            </a:r>
            <a:r>
              <a:rPr lang="nl-BE" dirty="0" err="1">
                <a:cs typeface="Calibri"/>
              </a:rPr>
              <a:t>degrees</a:t>
            </a:r>
            <a:r>
              <a:rPr lang="nl-BE" dirty="0">
                <a:cs typeface="Calibri"/>
              </a:rPr>
              <a:t> --&gt; </a:t>
            </a:r>
            <a:r>
              <a:rPr lang="nl-BE" dirty="0" err="1">
                <a:cs typeface="Calibri"/>
              </a:rPr>
              <a:t>only</a:t>
            </a:r>
            <a:r>
              <a:rPr lang="nl-BE" dirty="0">
                <a:cs typeface="Calibri"/>
              </a:rPr>
              <a:t> </a:t>
            </a:r>
            <a:r>
              <a:rPr lang="nl-BE" dirty="0" err="1">
                <a:cs typeface="Calibri"/>
              </a:rPr>
              <a:t>limited</a:t>
            </a:r>
            <a:r>
              <a:rPr lang="nl-BE" dirty="0">
                <a:cs typeface="Calibri"/>
              </a:rPr>
              <a:t> </a:t>
            </a:r>
            <a:r>
              <a:rPr lang="nl-BE" dirty="0" err="1">
                <a:cs typeface="Calibri"/>
              </a:rPr>
              <a:t>group</a:t>
            </a:r>
            <a:r>
              <a:rPr lang="nl-BE" dirty="0">
                <a:cs typeface="Calibri"/>
              </a:rPr>
              <a:t>, </a:t>
            </a:r>
            <a:r>
              <a:rPr lang="nl-BE" dirty="0" err="1">
                <a:cs typeface="Calibri"/>
              </a:rPr>
              <a:t>bc</a:t>
            </a:r>
            <a:r>
              <a:rPr lang="nl-BE" dirty="0">
                <a:cs typeface="Calibri"/>
              </a:rPr>
              <a:t> </a:t>
            </a:r>
            <a:r>
              <a:rPr lang="nl-BE" dirty="0" err="1">
                <a:cs typeface="Calibri"/>
              </a:rPr>
              <a:t>much</a:t>
            </a:r>
            <a:r>
              <a:rPr lang="nl-BE" dirty="0">
                <a:cs typeface="Calibri"/>
              </a:rPr>
              <a:t> more intensive </a:t>
            </a:r>
            <a:r>
              <a:rPr lang="nl-BE" dirty="0" err="1">
                <a:cs typeface="Calibri"/>
              </a:rPr>
              <a:t>to</a:t>
            </a:r>
            <a:r>
              <a:rPr lang="nl-BE" dirty="0">
                <a:cs typeface="Calibri"/>
              </a:rPr>
              <a:t> </a:t>
            </a:r>
            <a:r>
              <a:rPr lang="nl-BE" dirty="0" err="1">
                <a:cs typeface="Calibri"/>
              </a:rPr>
              <a:t>supervise</a:t>
            </a:r>
            <a:r>
              <a:rPr lang="nl-BE" dirty="0">
                <a:cs typeface="Calibri"/>
              </a:rPr>
              <a:t> </a:t>
            </a:r>
          </a:p>
          <a:p>
            <a:pPr>
              <a:defRPr/>
            </a:pPr>
            <a:r>
              <a:rPr lang="nl-BE" dirty="0">
                <a:cs typeface="Calibri"/>
              </a:rPr>
              <a:t>--&gt; DEPENDS ON PROJECT GOALS </a:t>
            </a:r>
          </a:p>
          <a:p>
            <a:pPr>
              <a:defRPr/>
            </a:pPr>
            <a:endParaRPr lang="nl-BE" dirty="0">
              <a:cs typeface="Calibri"/>
            </a:endParaRPr>
          </a:p>
          <a:p>
            <a:pPr>
              <a:defRPr/>
            </a:pPr>
            <a:endParaRPr lang="nl-BE" dirty="0">
              <a:cs typeface="Calibri"/>
            </a:endParaRPr>
          </a:p>
          <a:p>
            <a:pPr>
              <a:defRPr/>
            </a:pPr>
            <a:endParaRPr lang="nl-BE" dirty="0">
              <a:cs typeface="Calibri"/>
            </a:endParaRPr>
          </a:p>
        </p:txBody>
      </p:sp>
      <p:sp>
        <p:nvSpPr>
          <p:cNvPr id="4" name="Slide Number Placeholder 3"/>
          <p:cNvSpPr>
            <a:spLocks noGrp="1"/>
          </p:cNvSpPr>
          <p:nvPr>
            <p:ph type="sldNum" sz="quarter" idx="5"/>
          </p:nvPr>
        </p:nvSpPr>
        <p:spPr/>
        <p:txBody>
          <a:bodyPr/>
          <a:lstStyle/>
          <a:p>
            <a:fld id="{7A35308D-CEE1-DF41-A36A-922330E70B22}" type="slidenum">
              <a:rPr lang="nl-BE" smtClean="0"/>
              <a:t>45</a:t>
            </a:fld>
            <a:endParaRPr lang="nl-BE"/>
          </a:p>
        </p:txBody>
      </p:sp>
    </p:spTree>
    <p:extLst>
      <p:ext uri="{BB962C8B-B14F-4D97-AF65-F5344CB8AC3E}">
        <p14:creationId xmlns:p14="http://schemas.microsoft.com/office/powerpoint/2010/main" val="37029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cs typeface="Calibri" panose="020F0502020204030204"/>
              </a:rPr>
              <a:t>- No best </a:t>
            </a:r>
            <a:r>
              <a:rPr lang="nl-BE" dirty="0" err="1">
                <a:cs typeface="Calibri" panose="020F0502020204030204"/>
              </a:rPr>
              <a:t>choice</a:t>
            </a:r>
            <a:r>
              <a:rPr lang="nl-BE" dirty="0">
                <a:cs typeface="Calibri" panose="020F0502020204030204"/>
              </a:rPr>
              <a:t>, </a:t>
            </a:r>
            <a:r>
              <a:rPr lang="nl-BE" dirty="0" err="1">
                <a:cs typeface="Calibri" panose="020F0502020204030204"/>
              </a:rPr>
              <a:t>what</a:t>
            </a:r>
            <a:r>
              <a:rPr lang="nl-BE" dirty="0">
                <a:cs typeface="Calibri" panose="020F0502020204030204"/>
              </a:rPr>
              <a:t> fits </a:t>
            </a:r>
            <a:r>
              <a:rPr lang="nl-BE" dirty="0" err="1">
                <a:cs typeface="Calibri" panose="020F0502020204030204"/>
              </a:rPr>
              <a:t>your</a:t>
            </a:r>
            <a:r>
              <a:rPr lang="nl-BE" dirty="0">
                <a:cs typeface="Calibri" panose="020F0502020204030204"/>
              </a:rPr>
              <a:t> research best </a:t>
            </a:r>
          </a:p>
          <a:p>
            <a:endParaRPr lang="nl-BE" dirty="0">
              <a:cs typeface="Calibri" panose="020F0502020204030204"/>
            </a:endParaRPr>
          </a:p>
          <a:p>
            <a:r>
              <a:rPr lang="nl-BE" dirty="0">
                <a:cs typeface="Calibri" panose="020F0502020204030204"/>
              </a:rPr>
              <a:t>- </a:t>
            </a:r>
          </a:p>
        </p:txBody>
      </p:sp>
      <p:sp>
        <p:nvSpPr>
          <p:cNvPr id="4" name="Slide Number Placeholder 3"/>
          <p:cNvSpPr>
            <a:spLocks noGrp="1"/>
          </p:cNvSpPr>
          <p:nvPr>
            <p:ph type="sldNum" sz="quarter" idx="5"/>
          </p:nvPr>
        </p:nvSpPr>
        <p:spPr/>
        <p:txBody>
          <a:bodyPr/>
          <a:lstStyle/>
          <a:p>
            <a:fld id="{7A35308D-CEE1-DF41-A36A-922330E70B22}" type="slidenum">
              <a:rPr lang="nl-BE" smtClean="0"/>
              <a:t>46</a:t>
            </a:fld>
            <a:endParaRPr lang="nl-BE"/>
          </a:p>
        </p:txBody>
      </p:sp>
    </p:spTree>
    <p:extLst>
      <p:ext uri="{BB962C8B-B14F-4D97-AF65-F5344CB8AC3E}">
        <p14:creationId xmlns:p14="http://schemas.microsoft.com/office/powerpoint/2010/main" val="290816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Most </a:t>
            </a:r>
            <a:r>
              <a:rPr lang="nl-BE" dirty="0" err="1"/>
              <a:t>famous</a:t>
            </a:r>
            <a:r>
              <a:rPr lang="nl-BE" dirty="0"/>
              <a:t> </a:t>
            </a:r>
            <a:r>
              <a:rPr lang="nl-BE" dirty="0" err="1"/>
              <a:t>example</a:t>
            </a:r>
            <a:r>
              <a:rPr lang="nl-BE" dirty="0"/>
              <a:t> of CS in </a:t>
            </a:r>
            <a:r>
              <a:rPr lang="nl-BE" dirty="0" err="1"/>
              <a:t>Flanders</a:t>
            </a:r>
            <a:endParaRPr lang="nl-BE" dirty="0"/>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43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cs typeface="Calibri" panose="020F0502020204030204"/>
              </a:rPr>
              <a:t>- No best </a:t>
            </a:r>
            <a:r>
              <a:rPr lang="nl-BE" dirty="0" err="1">
                <a:cs typeface="Calibri" panose="020F0502020204030204"/>
              </a:rPr>
              <a:t>choice</a:t>
            </a:r>
            <a:r>
              <a:rPr lang="nl-BE" dirty="0">
                <a:cs typeface="Calibri" panose="020F0502020204030204"/>
              </a:rPr>
              <a:t>, </a:t>
            </a:r>
            <a:r>
              <a:rPr lang="nl-BE" dirty="0" err="1">
                <a:cs typeface="Calibri" panose="020F0502020204030204"/>
              </a:rPr>
              <a:t>what</a:t>
            </a:r>
            <a:r>
              <a:rPr lang="nl-BE" dirty="0">
                <a:cs typeface="Calibri" panose="020F0502020204030204"/>
              </a:rPr>
              <a:t> fits </a:t>
            </a:r>
            <a:r>
              <a:rPr lang="nl-BE" dirty="0" err="1">
                <a:cs typeface="Calibri" panose="020F0502020204030204"/>
              </a:rPr>
              <a:t>your</a:t>
            </a:r>
            <a:r>
              <a:rPr lang="nl-BE" dirty="0">
                <a:cs typeface="Calibri" panose="020F0502020204030204"/>
              </a:rPr>
              <a:t> research best </a:t>
            </a:r>
          </a:p>
          <a:p>
            <a:endParaRPr lang="nl-BE" dirty="0">
              <a:cs typeface="Calibri" panose="020F0502020204030204"/>
            </a:endParaRPr>
          </a:p>
          <a:p>
            <a:r>
              <a:rPr lang="nl-BE" dirty="0">
                <a:cs typeface="Calibri" panose="020F0502020204030204"/>
              </a:rPr>
              <a:t>- </a:t>
            </a:r>
          </a:p>
        </p:txBody>
      </p:sp>
      <p:sp>
        <p:nvSpPr>
          <p:cNvPr id="4" name="Slide Number Placeholder 3"/>
          <p:cNvSpPr>
            <a:spLocks noGrp="1"/>
          </p:cNvSpPr>
          <p:nvPr>
            <p:ph type="sldNum" sz="quarter" idx="5"/>
          </p:nvPr>
        </p:nvSpPr>
        <p:spPr/>
        <p:txBody>
          <a:bodyPr/>
          <a:lstStyle/>
          <a:p>
            <a:fld id="{7A35308D-CEE1-DF41-A36A-922330E70B22}" type="slidenum">
              <a:rPr lang="nl-BE" smtClean="0"/>
              <a:t>47</a:t>
            </a:fld>
            <a:endParaRPr lang="nl-BE"/>
          </a:p>
        </p:txBody>
      </p:sp>
    </p:spTree>
    <p:extLst>
      <p:ext uri="{BB962C8B-B14F-4D97-AF65-F5344CB8AC3E}">
        <p14:creationId xmlns:p14="http://schemas.microsoft.com/office/powerpoint/2010/main" val="4235316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cs typeface="Calibri"/>
              </a:rPr>
              <a:t>Start om 16:00 tot 16:10</a:t>
            </a:r>
          </a:p>
          <a:p>
            <a:endParaRPr lang="nl-BE" b="1"/>
          </a:p>
          <a:p>
            <a:r>
              <a:rPr lang="nl-BE" b="1" dirty="0" err="1">
                <a:cs typeface="Calibri"/>
              </a:rPr>
              <a:t>Recap</a:t>
            </a:r>
            <a:r>
              <a:rPr lang="nl-BE" b="1" dirty="0">
                <a:cs typeface="Calibri"/>
              </a:rPr>
              <a:t> </a:t>
            </a:r>
          </a:p>
        </p:txBody>
      </p:sp>
      <p:sp>
        <p:nvSpPr>
          <p:cNvPr id="4" name="Slide Number Placeholder 3"/>
          <p:cNvSpPr>
            <a:spLocks noGrp="1"/>
          </p:cNvSpPr>
          <p:nvPr>
            <p:ph type="sldNum" sz="quarter" idx="5"/>
          </p:nvPr>
        </p:nvSpPr>
        <p:spPr/>
        <p:txBody>
          <a:bodyPr/>
          <a:lstStyle/>
          <a:p>
            <a:fld id="{7A35308D-CEE1-DF41-A36A-922330E70B22}" type="slidenum">
              <a:rPr lang="nl-BE" smtClean="0"/>
              <a:t>50</a:t>
            </a:fld>
            <a:endParaRPr lang="nl-BE"/>
          </a:p>
        </p:txBody>
      </p:sp>
    </p:spTree>
    <p:extLst>
      <p:ext uri="{BB962C8B-B14F-4D97-AF65-F5344CB8AC3E}">
        <p14:creationId xmlns:p14="http://schemas.microsoft.com/office/powerpoint/2010/main" val="1852337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cs typeface="Calibri"/>
              </a:rPr>
              <a:t>- </a:t>
            </a:r>
            <a:r>
              <a:rPr lang="nl-BE" dirty="0" err="1">
                <a:cs typeface="Calibri"/>
              </a:rPr>
              <a:t>don't</a:t>
            </a:r>
            <a:r>
              <a:rPr lang="nl-BE" dirty="0">
                <a:cs typeface="Calibri"/>
              </a:rPr>
              <a:t> have </a:t>
            </a:r>
            <a:r>
              <a:rPr lang="nl-BE" dirty="0" err="1">
                <a:cs typeface="Calibri"/>
              </a:rPr>
              <a:t>to</a:t>
            </a:r>
            <a:r>
              <a:rPr lang="nl-BE" dirty="0">
                <a:cs typeface="Calibri"/>
              </a:rPr>
              <a:t>, has </a:t>
            </a:r>
            <a:r>
              <a:rPr lang="nl-BE" dirty="0" err="1">
                <a:cs typeface="Calibri"/>
              </a:rPr>
              <a:t>to</a:t>
            </a:r>
            <a:r>
              <a:rPr lang="nl-BE" dirty="0">
                <a:cs typeface="Calibri"/>
              </a:rPr>
              <a:t> fit RQ, </a:t>
            </a:r>
            <a:r>
              <a:rPr lang="nl-BE" dirty="0" err="1">
                <a:cs typeface="Calibri"/>
              </a:rPr>
              <a:t>much</a:t>
            </a:r>
            <a:r>
              <a:rPr lang="nl-BE" dirty="0">
                <a:cs typeface="Calibri"/>
              </a:rPr>
              <a:t> time </a:t>
            </a:r>
            <a:r>
              <a:rPr lang="nl-BE" dirty="0" err="1">
                <a:cs typeface="Calibri"/>
              </a:rPr>
              <a:t>and</a:t>
            </a:r>
            <a:r>
              <a:rPr lang="nl-BE" dirty="0">
                <a:cs typeface="Calibri"/>
              </a:rPr>
              <a:t> energy --&gt; </a:t>
            </a:r>
            <a:r>
              <a:rPr lang="nl-BE" dirty="0" err="1">
                <a:cs typeface="Calibri"/>
              </a:rPr>
              <a:t>deliberate</a:t>
            </a:r>
            <a:r>
              <a:rPr lang="nl-BE" dirty="0">
                <a:cs typeface="Calibri"/>
              </a:rPr>
              <a:t> </a:t>
            </a:r>
            <a:r>
              <a:rPr lang="nl-BE" dirty="0" err="1">
                <a:cs typeface="Calibri"/>
              </a:rPr>
              <a:t>decision</a:t>
            </a:r>
          </a:p>
          <a:p>
            <a:endParaRPr lang="nl-BE" dirty="0">
              <a:cs typeface="Calibri"/>
            </a:endParaRPr>
          </a:p>
          <a:p>
            <a:r>
              <a:rPr lang="nl-BE" dirty="0">
                <a:cs typeface="Calibri"/>
              </a:rPr>
              <a:t>- in </a:t>
            </a:r>
            <a:r>
              <a:rPr lang="nl-BE" dirty="0" err="1">
                <a:cs typeface="Calibri"/>
              </a:rPr>
              <a:t>that</a:t>
            </a:r>
            <a:r>
              <a:rPr lang="nl-BE" dirty="0">
                <a:cs typeface="Calibri"/>
              </a:rPr>
              <a:t> way </a:t>
            </a:r>
            <a:r>
              <a:rPr lang="nl-BE" dirty="0" err="1">
                <a:cs typeface="Calibri"/>
              </a:rPr>
              <a:t>also</a:t>
            </a:r>
            <a:r>
              <a:rPr lang="nl-BE" dirty="0">
                <a:cs typeface="Calibri"/>
              </a:rPr>
              <a:t> has </a:t>
            </a:r>
            <a:r>
              <a:rPr lang="nl-BE" dirty="0" err="1">
                <a:cs typeface="Calibri"/>
              </a:rPr>
              <a:t>to</a:t>
            </a:r>
            <a:r>
              <a:rPr lang="nl-BE" dirty="0">
                <a:cs typeface="Calibri"/>
              </a:rPr>
              <a:t> </a:t>
            </a:r>
            <a:r>
              <a:rPr lang="nl-BE" dirty="0" err="1">
                <a:cs typeface="Calibri"/>
              </a:rPr>
              <a:t>be</a:t>
            </a:r>
            <a:r>
              <a:rPr lang="nl-BE" dirty="0">
                <a:cs typeface="Calibri"/>
              </a:rPr>
              <a:t> </a:t>
            </a:r>
            <a:r>
              <a:rPr lang="nl-BE" dirty="0" err="1">
                <a:cs typeface="Calibri"/>
              </a:rPr>
              <a:t>authentic</a:t>
            </a:r>
            <a:r>
              <a:rPr lang="nl-BE" dirty="0">
                <a:cs typeface="Calibri"/>
              </a:rPr>
              <a:t>, NOT </a:t>
            </a:r>
            <a:r>
              <a:rPr lang="nl-BE" dirty="0" err="1">
                <a:cs typeface="Calibri"/>
              </a:rPr>
              <a:t>promotional</a:t>
            </a:r>
            <a:r>
              <a:rPr lang="nl-BE" dirty="0">
                <a:cs typeface="Calibri"/>
              </a:rPr>
              <a:t> stunt or market </a:t>
            </a:r>
            <a:r>
              <a:rPr lang="nl-BE" dirty="0" err="1">
                <a:cs typeface="Calibri"/>
              </a:rPr>
              <a:t>study</a:t>
            </a:r>
            <a:r>
              <a:rPr lang="nl-BE" dirty="0">
                <a:cs typeface="Calibri"/>
              </a:rPr>
              <a:t>/survey. RQ en </a:t>
            </a:r>
            <a:r>
              <a:rPr lang="nl-BE" dirty="0" err="1">
                <a:cs typeface="Calibri"/>
              </a:rPr>
              <a:t>method</a:t>
            </a:r>
            <a:r>
              <a:rPr lang="nl-BE" dirty="0">
                <a:cs typeface="Calibri"/>
              </a:rPr>
              <a:t> has </a:t>
            </a:r>
            <a:r>
              <a:rPr lang="nl-BE" dirty="0" err="1">
                <a:cs typeface="Calibri"/>
              </a:rPr>
              <a:t>to</a:t>
            </a:r>
            <a:r>
              <a:rPr lang="nl-BE" dirty="0">
                <a:cs typeface="Calibri"/>
              </a:rPr>
              <a:t> </a:t>
            </a:r>
            <a:r>
              <a:rPr lang="nl-BE" dirty="0" err="1">
                <a:cs typeface="Calibri"/>
              </a:rPr>
              <a:t>be</a:t>
            </a:r>
            <a:r>
              <a:rPr lang="nl-BE" dirty="0">
                <a:cs typeface="Calibri"/>
              </a:rPr>
              <a:t> 'sound'</a:t>
            </a:r>
          </a:p>
          <a:p>
            <a:r>
              <a:rPr lang="nl-BE" dirty="0">
                <a:cs typeface="Calibri"/>
              </a:rPr>
              <a:t>- --&gt; </a:t>
            </a:r>
            <a:r>
              <a:rPr lang="nl-BE" dirty="0" err="1">
                <a:cs typeface="Calibri"/>
              </a:rPr>
              <a:t>protect</a:t>
            </a:r>
            <a:r>
              <a:rPr lang="nl-BE" dirty="0">
                <a:cs typeface="Calibri"/>
              </a:rPr>
              <a:t> term CS, </a:t>
            </a:r>
            <a:r>
              <a:rPr lang="nl-BE" dirty="0" err="1">
                <a:cs typeface="Calibri"/>
              </a:rPr>
              <a:t>avoid</a:t>
            </a:r>
            <a:r>
              <a:rPr lang="nl-BE" dirty="0">
                <a:cs typeface="Calibri"/>
              </a:rPr>
              <a:t> </a:t>
            </a:r>
            <a:r>
              <a:rPr lang="nl-BE" dirty="0" err="1">
                <a:cs typeface="Calibri"/>
              </a:rPr>
              <a:t>CSts</a:t>
            </a:r>
            <a:r>
              <a:rPr lang="nl-BE" dirty="0">
                <a:cs typeface="Calibri"/>
              </a:rPr>
              <a:t> dropping out, </a:t>
            </a:r>
            <a:r>
              <a:rPr lang="nl-BE" dirty="0" err="1">
                <a:cs typeface="Calibri"/>
              </a:rPr>
              <a:t>and</a:t>
            </a:r>
            <a:r>
              <a:rPr lang="nl-BE" dirty="0">
                <a:cs typeface="Calibri"/>
              </a:rPr>
              <a:t> </a:t>
            </a:r>
            <a:r>
              <a:rPr lang="nl-BE" dirty="0" err="1">
                <a:cs typeface="Calibri"/>
              </a:rPr>
              <a:t>avoid</a:t>
            </a:r>
            <a:r>
              <a:rPr lang="nl-BE" dirty="0">
                <a:cs typeface="Calibri"/>
              </a:rPr>
              <a:t> </a:t>
            </a:r>
            <a:r>
              <a:rPr lang="nl-BE" dirty="0" err="1">
                <a:cs typeface="Calibri"/>
              </a:rPr>
              <a:t>not</a:t>
            </a:r>
            <a:r>
              <a:rPr lang="nl-BE" dirty="0">
                <a:cs typeface="Calibri"/>
              </a:rPr>
              <a:t> </a:t>
            </a:r>
            <a:r>
              <a:rPr lang="nl-BE" dirty="0" err="1">
                <a:cs typeface="Calibri"/>
              </a:rPr>
              <a:t>taking</a:t>
            </a:r>
            <a:r>
              <a:rPr lang="nl-BE" dirty="0">
                <a:cs typeface="Calibri"/>
              </a:rPr>
              <a:t> </a:t>
            </a:r>
            <a:r>
              <a:rPr lang="nl-BE" dirty="0" err="1">
                <a:cs typeface="Calibri"/>
              </a:rPr>
              <a:t>serious</a:t>
            </a:r>
          </a:p>
          <a:p>
            <a:endParaRPr lang="nl-BE" dirty="0">
              <a:cs typeface="Calibri"/>
            </a:endParaRPr>
          </a:p>
          <a:p>
            <a:r>
              <a:rPr lang="nl-BE" dirty="0">
                <a:cs typeface="Calibri"/>
              </a:rPr>
              <a:t>- </a:t>
            </a:r>
            <a:r>
              <a:rPr lang="nl-BE" dirty="0" err="1">
                <a:cs typeface="Calibri"/>
              </a:rPr>
              <a:t>largest</a:t>
            </a:r>
            <a:r>
              <a:rPr lang="nl-BE" dirty="0">
                <a:cs typeface="Calibri"/>
              </a:rPr>
              <a:t> impact </a:t>
            </a:r>
            <a:r>
              <a:rPr lang="nl-BE" dirty="0" err="1">
                <a:cs typeface="Calibri"/>
              </a:rPr>
              <a:t>achieved</a:t>
            </a:r>
            <a:r>
              <a:rPr lang="nl-BE" dirty="0">
                <a:cs typeface="Calibri"/>
              </a:rPr>
              <a:t> </a:t>
            </a:r>
            <a:r>
              <a:rPr lang="nl-BE" dirty="0" err="1">
                <a:cs typeface="Calibri"/>
              </a:rPr>
              <a:t>through</a:t>
            </a:r>
            <a:r>
              <a:rPr lang="nl-BE" dirty="0">
                <a:cs typeface="Calibri"/>
              </a:rPr>
              <a:t> </a:t>
            </a:r>
            <a:r>
              <a:rPr lang="nl-BE" dirty="0" err="1">
                <a:cs typeface="Calibri"/>
              </a:rPr>
              <a:t>good</a:t>
            </a:r>
            <a:r>
              <a:rPr lang="nl-BE" dirty="0">
                <a:cs typeface="Calibri"/>
              </a:rPr>
              <a:t> RD, </a:t>
            </a:r>
            <a:r>
              <a:rPr lang="nl-BE" dirty="0" err="1">
                <a:cs typeface="Calibri"/>
              </a:rPr>
              <a:t>transp</a:t>
            </a:r>
            <a:r>
              <a:rPr lang="nl-BE" dirty="0">
                <a:cs typeface="Calibri"/>
              </a:rPr>
              <a:t> </a:t>
            </a:r>
            <a:r>
              <a:rPr lang="nl-BE" dirty="0" err="1">
                <a:cs typeface="Calibri"/>
              </a:rPr>
              <a:t>comm</a:t>
            </a:r>
            <a:r>
              <a:rPr lang="nl-BE" dirty="0">
                <a:cs typeface="Calibri"/>
              </a:rPr>
              <a:t>, --&gt; </a:t>
            </a:r>
            <a:r>
              <a:rPr lang="nl-BE" dirty="0" err="1">
                <a:cs typeface="Calibri"/>
              </a:rPr>
              <a:t>credible</a:t>
            </a:r>
            <a:r>
              <a:rPr lang="nl-BE" dirty="0">
                <a:cs typeface="Calibri"/>
              </a:rPr>
              <a:t> </a:t>
            </a:r>
            <a:r>
              <a:rPr lang="nl-BE" dirty="0" err="1">
                <a:cs typeface="Calibri"/>
              </a:rPr>
              <a:t>to</a:t>
            </a:r>
            <a:r>
              <a:rPr lang="nl-BE" dirty="0">
                <a:cs typeface="Calibri"/>
              </a:rPr>
              <a:t> </a:t>
            </a:r>
            <a:r>
              <a:rPr lang="nl-BE" dirty="0" err="1">
                <a:cs typeface="Calibri"/>
              </a:rPr>
              <a:t>all</a:t>
            </a:r>
            <a:r>
              <a:rPr lang="nl-BE" dirty="0">
                <a:cs typeface="Calibri"/>
              </a:rPr>
              <a:t> partners of </a:t>
            </a:r>
            <a:r>
              <a:rPr lang="nl-BE" dirty="0" err="1">
                <a:cs typeface="Calibri"/>
              </a:rPr>
              <a:t>the</a:t>
            </a:r>
            <a:r>
              <a:rPr lang="nl-BE" dirty="0">
                <a:cs typeface="Calibri"/>
              </a:rPr>
              <a:t> project. </a:t>
            </a:r>
          </a:p>
          <a:p>
            <a:endParaRPr lang="nl-BE" dirty="0">
              <a:cs typeface="Calibri"/>
            </a:endParaRPr>
          </a:p>
          <a:p>
            <a:r>
              <a:rPr lang="nl-BE" dirty="0">
                <a:cs typeface="Calibri"/>
              </a:rPr>
              <a:t>-</a:t>
            </a:r>
            <a:r>
              <a:rPr lang="nl-BE" dirty="0" err="1">
                <a:cs typeface="Calibri"/>
              </a:rPr>
              <a:t>think</a:t>
            </a:r>
            <a:r>
              <a:rPr lang="nl-BE" dirty="0">
                <a:cs typeface="Calibri"/>
              </a:rPr>
              <a:t> abt long term, </a:t>
            </a:r>
            <a:r>
              <a:rPr lang="nl-BE" dirty="0" err="1">
                <a:cs typeface="Calibri"/>
              </a:rPr>
              <a:t>results</a:t>
            </a:r>
            <a:r>
              <a:rPr lang="nl-BE" dirty="0">
                <a:cs typeface="Calibri"/>
              </a:rPr>
              <a:t>, </a:t>
            </a:r>
            <a:r>
              <a:rPr lang="nl-BE" dirty="0" err="1">
                <a:cs typeface="Calibri"/>
              </a:rPr>
              <a:t>infrastrutcter</a:t>
            </a:r>
            <a:r>
              <a:rPr lang="nl-BE" dirty="0">
                <a:cs typeface="Calibri"/>
              </a:rPr>
              <a:t>, </a:t>
            </a:r>
            <a:r>
              <a:rPr lang="nl-BE" dirty="0" err="1">
                <a:cs typeface="Calibri"/>
              </a:rPr>
              <a:t>participants</a:t>
            </a:r>
            <a:endParaRPr lang="nl-BE" dirty="0">
              <a:cs typeface="Calibri"/>
            </a:endParaRPr>
          </a:p>
        </p:txBody>
      </p:sp>
      <p:sp>
        <p:nvSpPr>
          <p:cNvPr id="4" name="Slide Number Placeholder 3"/>
          <p:cNvSpPr>
            <a:spLocks noGrp="1"/>
          </p:cNvSpPr>
          <p:nvPr>
            <p:ph type="sldNum" sz="quarter" idx="5"/>
          </p:nvPr>
        </p:nvSpPr>
        <p:spPr/>
        <p:txBody>
          <a:bodyPr/>
          <a:lstStyle/>
          <a:p>
            <a:fld id="{7A35308D-CEE1-DF41-A36A-922330E70B22}" type="slidenum">
              <a:rPr lang="nl-BE" smtClean="0"/>
              <a:t>51</a:t>
            </a:fld>
            <a:endParaRPr lang="nl-BE"/>
          </a:p>
        </p:txBody>
      </p:sp>
    </p:spTree>
    <p:extLst>
      <p:ext uri="{BB962C8B-B14F-4D97-AF65-F5344CB8AC3E}">
        <p14:creationId xmlns:p14="http://schemas.microsoft.com/office/powerpoint/2010/main" val="1017979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cs typeface="Calibri"/>
              </a:rPr>
              <a:t>- </a:t>
            </a:r>
            <a:r>
              <a:rPr lang="nl-BE" dirty="0" err="1">
                <a:cs typeface="Calibri"/>
              </a:rPr>
              <a:t>upper</a:t>
            </a:r>
            <a:r>
              <a:rPr lang="nl-BE" dirty="0">
                <a:cs typeface="Calibri"/>
              </a:rPr>
              <a:t> </a:t>
            </a:r>
            <a:r>
              <a:rPr lang="nl-BE" dirty="0" err="1">
                <a:cs typeface="Calibri"/>
              </a:rPr>
              <a:t>the</a:t>
            </a:r>
            <a:r>
              <a:rPr lang="nl-BE" dirty="0">
                <a:cs typeface="Calibri"/>
              </a:rPr>
              <a:t> most important, </a:t>
            </a:r>
            <a:r>
              <a:rPr lang="nl-BE" dirty="0" err="1">
                <a:cs typeface="Calibri"/>
              </a:rPr>
              <a:t>regular</a:t>
            </a:r>
            <a:r>
              <a:rPr lang="nl-BE" dirty="0">
                <a:cs typeface="Calibri"/>
              </a:rPr>
              <a:t> </a:t>
            </a:r>
            <a:r>
              <a:rPr lang="nl-BE" dirty="0" err="1">
                <a:cs typeface="Calibri"/>
              </a:rPr>
              <a:t>communication</a:t>
            </a:r>
            <a:r>
              <a:rPr lang="nl-BE" dirty="0">
                <a:cs typeface="Calibri"/>
              </a:rPr>
              <a:t>, </a:t>
            </a:r>
            <a:r>
              <a:rPr lang="nl-BE" dirty="0" err="1">
                <a:cs typeface="Calibri"/>
              </a:rPr>
              <a:t>not</a:t>
            </a:r>
            <a:r>
              <a:rPr lang="nl-BE" dirty="0">
                <a:cs typeface="Calibri"/>
              </a:rPr>
              <a:t> </a:t>
            </a:r>
            <a:r>
              <a:rPr lang="nl-BE" dirty="0" err="1">
                <a:cs typeface="Calibri"/>
              </a:rPr>
              <a:t>all</a:t>
            </a:r>
            <a:r>
              <a:rPr lang="nl-BE" dirty="0">
                <a:cs typeface="Calibri"/>
              </a:rPr>
              <a:t>: </a:t>
            </a:r>
            <a:r>
              <a:rPr lang="nl-BE" dirty="0" err="1">
                <a:cs typeface="Calibri"/>
              </a:rPr>
              <a:t>lots</a:t>
            </a:r>
            <a:r>
              <a:rPr lang="nl-BE" dirty="0">
                <a:cs typeface="Calibri"/>
              </a:rPr>
              <a:t> of </a:t>
            </a:r>
            <a:r>
              <a:rPr lang="nl-BE" dirty="0" err="1">
                <a:cs typeface="Calibri"/>
              </a:rPr>
              <a:t>questions</a:t>
            </a:r>
            <a:r>
              <a:rPr lang="nl-BE" dirty="0">
                <a:cs typeface="Calibri"/>
              </a:rPr>
              <a:t>, takes lot of </a:t>
            </a:r>
            <a:r>
              <a:rPr lang="nl-BE" dirty="0" err="1">
                <a:cs typeface="Calibri"/>
              </a:rPr>
              <a:t>work</a:t>
            </a:r>
            <a:r>
              <a:rPr lang="nl-BE" dirty="0">
                <a:cs typeface="Calibri"/>
              </a:rPr>
              <a:t>, </a:t>
            </a:r>
            <a:r>
              <a:rPr lang="nl-BE" dirty="0" err="1">
                <a:cs typeface="Calibri"/>
              </a:rPr>
              <a:t>thus</a:t>
            </a:r>
            <a:r>
              <a:rPr lang="nl-BE" dirty="0">
                <a:cs typeface="Calibri"/>
              </a:rPr>
              <a:t> time </a:t>
            </a:r>
          </a:p>
          <a:p>
            <a:r>
              <a:rPr lang="nl-BE" dirty="0">
                <a:cs typeface="Calibri"/>
              </a:rPr>
              <a:t>- drop: take in mind different </a:t>
            </a:r>
            <a:r>
              <a:rPr lang="nl-BE" dirty="0" err="1">
                <a:cs typeface="Calibri"/>
              </a:rPr>
              <a:t>motivations</a:t>
            </a:r>
            <a:r>
              <a:rPr lang="nl-BE" dirty="0">
                <a:cs typeface="Calibri"/>
              </a:rPr>
              <a:t> (take in mind, </a:t>
            </a:r>
            <a:r>
              <a:rPr lang="nl-BE" dirty="0" err="1">
                <a:cs typeface="Calibri"/>
              </a:rPr>
              <a:t>also</a:t>
            </a:r>
            <a:r>
              <a:rPr lang="nl-BE" dirty="0">
                <a:cs typeface="Calibri"/>
              </a:rPr>
              <a:t> </a:t>
            </a:r>
            <a:r>
              <a:rPr lang="nl-BE" dirty="0" err="1">
                <a:cs typeface="Calibri"/>
              </a:rPr>
              <a:t>while</a:t>
            </a:r>
            <a:r>
              <a:rPr lang="nl-BE" dirty="0">
                <a:cs typeface="Calibri"/>
              </a:rPr>
              <a:t> setting goal of </a:t>
            </a:r>
            <a:r>
              <a:rPr lang="nl-BE" dirty="0" err="1">
                <a:cs typeface="Calibri"/>
              </a:rPr>
              <a:t>participants</a:t>
            </a:r>
            <a:r>
              <a:rPr lang="nl-BE" dirty="0">
                <a:cs typeface="Calibri"/>
              </a:rPr>
              <a:t>)</a:t>
            </a:r>
          </a:p>
          <a:p>
            <a:r>
              <a:rPr lang="nl-BE" dirty="0">
                <a:cs typeface="Calibri"/>
              </a:rPr>
              <a:t>- go </a:t>
            </a:r>
            <a:r>
              <a:rPr lang="nl-BE" dirty="0" err="1">
                <a:cs typeface="Calibri" panose="020F0502020204030204"/>
              </a:rPr>
              <a:t>where</a:t>
            </a:r>
            <a:r>
              <a:rPr lang="nl-BE" dirty="0">
                <a:cs typeface="Calibri" panose="020F0502020204030204"/>
              </a:rPr>
              <a:t> </a:t>
            </a:r>
            <a:r>
              <a:rPr lang="nl-BE" dirty="0" err="1">
                <a:cs typeface="Calibri" panose="020F0502020204030204"/>
              </a:rPr>
              <a:t>cit</a:t>
            </a:r>
            <a:r>
              <a:rPr lang="nl-BE" dirty="0">
                <a:cs typeface="Calibri" panose="020F0502020204030204"/>
              </a:rPr>
              <a:t>: </a:t>
            </a:r>
            <a:r>
              <a:rPr lang="nl-BE" dirty="0" err="1">
                <a:cs typeface="Calibri" panose="020F0502020204030204"/>
              </a:rPr>
              <a:t>existing</a:t>
            </a:r>
            <a:r>
              <a:rPr lang="nl-BE" dirty="0">
                <a:cs typeface="Calibri" panose="020F0502020204030204"/>
              </a:rPr>
              <a:t> </a:t>
            </a:r>
            <a:r>
              <a:rPr lang="nl-BE" dirty="0" err="1">
                <a:cs typeface="Calibri" panose="020F0502020204030204"/>
              </a:rPr>
              <a:t>communicatis</a:t>
            </a:r>
            <a:r>
              <a:rPr lang="nl-BE" dirty="0">
                <a:cs typeface="Calibri" panose="020F0502020204030204"/>
              </a:rPr>
              <a:t>, tap </a:t>
            </a:r>
            <a:r>
              <a:rPr lang="nl-BE" dirty="0" err="1">
                <a:cs typeface="Calibri" panose="020F0502020204030204"/>
              </a:rPr>
              <a:t>into</a:t>
            </a:r>
            <a:r>
              <a:rPr lang="nl-BE" dirty="0">
                <a:cs typeface="Calibri" panose="020F0502020204030204"/>
              </a:rPr>
              <a:t> </a:t>
            </a:r>
            <a:r>
              <a:rPr lang="nl-BE" dirty="0" err="1">
                <a:cs typeface="Calibri" panose="020F0502020204030204"/>
              </a:rPr>
              <a:t>local</a:t>
            </a:r>
            <a:r>
              <a:rPr lang="nl-BE" dirty="0">
                <a:cs typeface="Calibri" panose="020F0502020204030204"/>
              </a:rPr>
              <a:t> </a:t>
            </a:r>
            <a:r>
              <a:rPr lang="nl-BE" dirty="0" err="1">
                <a:cs typeface="Calibri" panose="020F0502020204030204"/>
              </a:rPr>
              <a:t>networks</a:t>
            </a:r>
            <a:r>
              <a:rPr lang="nl-BE" dirty="0">
                <a:cs typeface="Calibri" panose="020F0502020204030204"/>
              </a:rPr>
              <a:t>, </a:t>
            </a:r>
            <a:endParaRPr lang="nl-BE" dirty="0"/>
          </a:p>
          <a:p>
            <a:r>
              <a:rPr lang="nl-BE" dirty="0" err="1"/>
              <a:t>Local</a:t>
            </a:r>
            <a:r>
              <a:rPr lang="nl-BE" dirty="0"/>
              <a:t> </a:t>
            </a:r>
            <a:r>
              <a:rPr lang="nl-BE" dirty="0" err="1"/>
              <a:t>projects</a:t>
            </a:r>
            <a:r>
              <a:rPr lang="nl-BE" dirty="0"/>
              <a:t> have </a:t>
            </a:r>
            <a:r>
              <a:rPr lang="nl-BE" dirty="0" err="1"/>
              <a:t>the</a:t>
            </a:r>
            <a:r>
              <a:rPr lang="nl-BE" dirty="0"/>
              <a:t> advantage of </a:t>
            </a:r>
            <a:r>
              <a:rPr lang="nl-BE" dirty="0" err="1"/>
              <a:t>having</a:t>
            </a:r>
            <a:r>
              <a:rPr lang="nl-BE" dirty="0"/>
              <a:t> </a:t>
            </a:r>
            <a:r>
              <a:rPr lang="nl-BE" dirty="0" err="1"/>
              <a:t>an</a:t>
            </a:r>
            <a:r>
              <a:rPr lang="nl-BE" dirty="0"/>
              <a:t> </a:t>
            </a:r>
            <a:r>
              <a:rPr lang="nl-BE" dirty="0" err="1"/>
              <a:t>edge</a:t>
            </a:r>
            <a:r>
              <a:rPr lang="nl-BE" dirty="0"/>
              <a:t> right </a:t>
            </a:r>
            <a:r>
              <a:rPr lang="nl-BE" dirty="0" err="1"/>
              <a:t>from</a:t>
            </a:r>
            <a:r>
              <a:rPr lang="nl-BE" dirty="0"/>
              <a:t> </a:t>
            </a:r>
            <a:r>
              <a:rPr lang="nl-BE" dirty="0" err="1"/>
              <a:t>the</a:t>
            </a:r>
            <a:r>
              <a:rPr lang="nl-BE" dirty="0"/>
              <a:t> start: </a:t>
            </a:r>
            <a:r>
              <a:rPr lang="nl-BE" dirty="0" err="1"/>
              <a:t>people</a:t>
            </a:r>
            <a:r>
              <a:rPr lang="nl-BE" dirty="0"/>
              <a:t> care </a:t>
            </a:r>
            <a:r>
              <a:rPr lang="nl-BE" dirty="0" err="1"/>
              <a:t>about</a:t>
            </a:r>
            <a:r>
              <a:rPr lang="nl-BE" dirty="0"/>
              <a:t> </a:t>
            </a:r>
            <a:r>
              <a:rPr lang="nl-BE" dirty="0" err="1"/>
              <a:t>their</a:t>
            </a:r>
            <a:r>
              <a:rPr lang="nl-BE" dirty="0"/>
              <a:t> </a:t>
            </a:r>
            <a:r>
              <a:rPr lang="nl-BE" dirty="0" err="1"/>
              <a:t>neighborhoods</a:t>
            </a:r>
            <a:endParaRPr lang="nl-BE" dirty="0" err="1">
              <a:cs typeface="Calibri" panose="020F0502020204030204"/>
            </a:endParaRPr>
          </a:p>
          <a:p>
            <a:endParaRPr lang="nl-BE" dirty="0">
              <a:cs typeface="Calibri" panose="020F0502020204030204"/>
            </a:endParaRPr>
          </a:p>
          <a:p>
            <a:endParaRPr lang="nl-BE">
              <a:cs typeface="Calibri" panose="020F0502020204030204"/>
            </a:endParaRPr>
          </a:p>
        </p:txBody>
      </p:sp>
      <p:sp>
        <p:nvSpPr>
          <p:cNvPr id="4" name="Slide Number Placeholder 3"/>
          <p:cNvSpPr>
            <a:spLocks noGrp="1"/>
          </p:cNvSpPr>
          <p:nvPr>
            <p:ph type="sldNum" sz="quarter" idx="5"/>
          </p:nvPr>
        </p:nvSpPr>
        <p:spPr/>
        <p:txBody>
          <a:bodyPr/>
          <a:lstStyle/>
          <a:p>
            <a:fld id="{7A35308D-CEE1-DF41-A36A-922330E70B22}" type="slidenum">
              <a:rPr lang="nl-BE" smtClean="0"/>
              <a:t>52</a:t>
            </a:fld>
            <a:endParaRPr lang="nl-BE"/>
          </a:p>
        </p:txBody>
      </p:sp>
    </p:spTree>
    <p:extLst>
      <p:ext uri="{BB962C8B-B14F-4D97-AF65-F5344CB8AC3E}">
        <p14:creationId xmlns:p14="http://schemas.microsoft.com/office/powerpoint/2010/main" val="78772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cs typeface="Calibri" panose="020F0502020204030204"/>
              </a:rPr>
              <a:t>- </a:t>
            </a:r>
            <a:r>
              <a:rPr lang="nl-BE" dirty="0" err="1">
                <a:cs typeface="Calibri" panose="020F0502020204030204"/>
              </a:rPr>
              <a:t>think</a:t>
            </a:r>
            <a:r>
              <a:rPr lang="nl-BE" dirty="0">
                <a:cs typeface="Calibri" panose="020F0502020204030204"/>
              </a:rPr>
              <a:t> abt </a:t>
            </a:r>
            <a:r>
              <a:rPr lang="nl-BE" dirty="0" err="1">
                <a:cs typeface="Calibri" panose="020F0502020204030204"/>
              </a:rPr>
              <a:t>it</a:t>
            </a:r>
            <a:r>
              <a:rPr lang="nl-BE" dirty="0">
                <a:cs typeface="Calibri" panose="020F0502020204030204"/>
              </a:rPr>
              <a:t> at </a:t>
            </a:r>
            <a:r>
              <a:rPr lang="nl-BE" dirty="0" err="1">
                <a:cs typeface="Calibri" panose="020F0502020204030204"/>
              </a:rPr>
              <a:t>the</a:t>
            </a:r>
            <a:r>
              <a:rPr lang="nl-BE" dirty="0">
                <a:cs typeface="Calibri" panose="020F0502020204030204"/>
              </a:rPr>
              <a:t> </a:t>
            </a:r>
            <a:r>
              <a:rPr lang="nl-BE" dirty="0" err="1">
                <a:cs typeface="Calibri" panose="020F0502020204030204"/>
              </a:rPr>
              <a:t>beginning</a:t>
            </a:r>
            <a:r>
              <a:rPr lang="nl-BE" dirty="0">
                <a:cs typeface="Calibri" panose="020F0502020204030204"/>
              </a:rPr>
              <a:t>, but </a:t>
            </a:r>
            <a:r>
              <a:rPr lang="nl-BE" dirty="0" err="1">
                <a:cs typeface="Calibri" panose="020F0502020204030204"/>
              </a:rPr>
              <a:t>it</a:t>
            </a:r>
            <a:r>
              <a:rPr lang="nl-BE" dirty="0">
                <a:cs typeface="Calibri" panose="020F0502020204030204"/>
              </a:rPr>
              <a:t> </a:t>
            </a:r>
            <a:r>
              <a:rPr lang="nl-BE" dirty="0" err="1">
                <a:cs typeface="Calibri" panose="020F0502020204030204"/>
              </a:rPr>
              <a:t>will</a:t>
            </a:r>
            <a:r>
              <a:rPr lang="nl-BE" dirty="0">
                <a:cs typeface="Calibri" panose="020F0502020204030204"/>
              </a:rPr>
              <a:t> </a:t>
            </a:r>
            <a:r>
              <a:rPr lang="nl-BE" dirty="0" err="1">
                <a:cs typeface="Calibri" panose="020F0502020204030204"/>
              </a:rPr>
              <a:t>be</a:t>
            </a:r>
            <a:r>
              <a:rPr lang="nl-BE" dirty="0">
                <a:cs typeface="Calibri" panose="020F0502020204030204"/>
              </a:rPr>
              <a:t> </a:t>
            </a:r>
            <a:r>
              <a:rPr lang="nl-BE" dirty="0" err="1">
                <a:cs typeface="Calibri" panose="020F0502020204030204"/>
              </a:rPr>
              <a:t>imporant</a:t>
            </a:r>
            <a:r>
              <a:rPr lang="nl-BE" dirty="0">
                <a:cs typeface="Calibri" panose="020F0502020204030204"/>
              </a:rPr>
              <a:t> </a:t>
            </a:r>
            <a:r>
              <a:rPr lang="nl-BE" dirty="0" err="1">
                <a:cs typeface="Calibri" panose="020F0502020204030204"/>
              </a:rPr>
              <a:t>during</a:t>
            </a:r>
            <a:r>
              <a:rPr lang="nl-BE" dirty="0">
                <a:cs typeface="Calibri" panose="020F0502020204030204"/>
              </a:rPr>
              <a:t> </a:t>
            </a:r>
            <a:r>
              <a:rPr lang="nl-BE" dirty="0" err="1">
                <a:cs typeface="Calibri" panose="020F0502020204030204"/>
              </a:rPr>
              <a:t>every</a:t>
            </a:r>
            <a:r>
              <a:rPr lang="nl-BE" dirty="0">
                <a:cs typeface="Calibri" panose="020F0502020204030204"/>
              </a:rPr>
              <a:t> </a:t>
            </a:r>
            <a:r>
              <a:rPr lang="nl-BE" dirty="0" err="1">
                <a:cs typeface="Calibri" panose="020F0502020204030204"/>
              </a:rPr>
              <a:t>phase</a:t>
            </a:r>
            <a:r>
              <a:rPr lang="nl-BE" dirty="0">
                <a:cs typeface="Calibri" panose="020F0502020204030204"/>
              </a:rPr>
              <a:t> of </a:t>
            </a:r>
            <a:r>
              <a:rPr lang="nl-BE" dirty="0" err="1">
                <a:cs typeface="Calibri" panose="020F0502020204030204"/>
              </a:rPr>
              <a:t>the</a:t>
            </a:r>
            <a:r>
              <a:rPr lang="nl-BE" dirty="0">
                <a:cs typeface="Calibri" panose="020F0502020204030204"/>
              </a:rPr>
              <a:t> research. </a:t>
            </a:r>
          </a:p>
          <a:p>
            <a:r>
              <a:rPr lang="nl-BE" dirty="0" err="1">
                <a:cs typeface="Calibri" panose="020F0502020204030204"/>
              </a:rPr>
              <a:t>Not</a:t>
            </a:r>
            <a:r>
              <a:rPr lang="nl-BE" dirty="0">
                <a:cs typeface="Calibri" panose="020F0502020204030204"/>
              </a:rPr>
              <a:t> cover </a:t>
            </a:r>
            <a:r>
              <a:rPr lang="nl-BE" dirty="0" err="1">
                <a:cs typeface="Calibri" panose="020F0502020204030204"/>
              </a:rPr>
              <a:t>inform</a:t>
            </a:r>
            <a:r>
              <a:rPr lang="nl-BE" dirty="0">
                <a:cs typeface="Calibri" panose="020F0502020204030204"/>
              </a:rPr>
              <a:t> </a:t>
            </a:r>
            <a:r>
              <a:rPr lang="nl-BE" dirty="0" err="1">
                <a:cs typeface="Calibri" panose="020F0502020204030204"/>
              </a:rPr>
              <a:t>cons</a:t>
            </a:r>
            <a:r>
              <a:rPr lang="nl-BE" dirty="0">
                <a:cs typeface="Calibri" panose="020F0502020204030204"/>
              </a:rPr>
              <a:t> </a:t>
            </a:r>
            <a:r>
              <a:rPr lang="nl-BE" dirty="0" err="1">
                <a:cs typeface="Calibri" panose="020F0502020204030204"/>
              </a:rPr>
              <a:t>beginnning</a:t>
            </a:r>
            <a:r>
              <a:rPr lang="nl-BE" dirty="0">
                <a:cs typeface="Calibri" panose="020F0502020204030204"/>
              </a:rPr>
              <a:t> </a:t>
            </a:r>
            <a:r>
              <a:rPr lang="nl-BE" dirty="0" err="1">
                <a:cs typeface="Calibri" panose="020F0502020204030204"/>
              </a:rPr>
              <a:t>enough</a:t>
            </a:r>
            <a:r>
              <a:rPr lang="nl-BE" dirty="0">
                <a:cs typeface="Calibri" panose="020F0502020204030204"/>
              </a:rPr>
              <a:t>, more </a:t>
            </a:r>
            <a:r>
              <a:rPr lang="nl-BE" dirty="0" err="1">
                <a:cs typeface="Calibri" panose="020F0502020204030204"/>
              </a:rPr>
              <a:t>than</a:t>
            </a:r>
            <a:r>
              <a:rPr lang="nl-BE" dirty="0">
                <a:cs typeface="Calibri" panose="020F0502020204030204"/>
              </a:rPr>
              <a:t> </a:t>
            </a:r>
            <a:r>
              <a:rPr lang="nl-BE" dirty="0" err="1">
                <a:cs typeface="Calibri" panose="020F0502020204030204"/>
              </a:rPr>
              <a:t>that</a:t>
            </a:r>
            <a:endParaRPr lang="nl-BE" dirty="0">
              <a:cs typeface="Calibri" panose="020F0502020204030204"/>
            </a:endParaRPr>
          </a:p>
          <a:p>
            <a:r>
              <a:rPr lang="nl-BE" dirty="0">
                <a:cs typeface="Calibri" panose="020F0502020204030204"/>
              </a:rPr>
              <a:t>- </a:t>
            </a:r>
            <a:r>
              <a:rPr lang="nl-BE" dirty="0" err="1">
                <a:cs typeface="Calibri" panose="020F0502020204030204"/>
              </a:rPr>
              <a:t>if</a:t>
            </a:r>
            <a:r>
              <a:rPr lang="nl-BE" dirty="0">
                <a:cs typeface="Calibri" panose="020F0502020204030204"/>
              </a:rPr>
              <a:t> </a:t>
            </a:r>
            <a:r>
              <a:rPr lang="nl-BE" dirty="0" err="1">
                <a:cs typeface="Calibri" panose="020F0502020204030204"/>
              </a:rPr>
              <a:t>citizens</a:t>
            </a:r>
            <a:r>
              <a:rPr lang="nl-BE" dirty="0">
                <a:cs typeface="Calibri" panose="020F0502020204030204"/>
              </a:rPr>
              <a:t> collect data, </a:t>
            </a:r>
            <a:r>
              <a:rPr lang="nl-BE" dirty="0" err="1">
                <a:cs typeface="Calibri" panose="020F0502020204030204"/>
              </a:rPr>
              <a:t>if</a:t>
            </a:r>
            <a:r>
              <a:rPr lang="nl-BE" dirty="0">
                <a:cs typeface="Calibri" panose="020F0502020204030204"/>
              </a:rPr>
              <a:t> </a:t>
            </a:r>
            <a:r>
              <a:rPr lang="nl-BE" dirty="0" err="1">
                <a:cs typeface="Calibri" panose="020F0502020204030204"/>
              </a:rPr>
              <a:t>it's</a:t>
            </a:r>
            <a:r>
              <a:rPr lang="nl-BE" dirty="0">
                <a:cs typeface="Calibri" panose="020F0502020204030204"/>
              </a:rPr>
              <a:t> sensor data or picture, important </a:t>
            </a:r>
            <a:r>
              <a:rPr lang="nl-BE" dirty="0" err="1">
                <a:cs typeface="Calibri" panose="020F0502020204030204"/>
              </a:rPr>
              <a:t>who</a:t>
            </a:r>
            <a:r>
              <a:rPr lang="nl-BE" dirty="0">
                <a:cs typeface="Calibri" panose="020F0502020204030204"/>
              </a:rPr>
              <a:t> is </a:t>
            </a:r>
            <a:r>
              <a:rPr lang="nl-BE" dirty="0" err="1">
                <a:cs typeface="Calibri" panose="020F0502020204030204"/>
              </a:rPr>
              <a:t>owner</a:t>
            </a:r>
            <a:r>
              <a:rPr lang="nl-BE" dirty="0">
                <a:cs typeface="Calibri" panose="020F0502020204030204"/>
              </a:rPr>
              <a:t> </a:t>
            </a:r>
            <a:r>
              <a:rPr lang="nl-BE" dirty="0" err="1">
                <a:cs typeface="Calibri" panose="020F0502020204030204"/>
              </a:rPr>
              <a:t>after</a:t>
            </a:r>
            <a:r>
              <a:rPr lang="nl-BE" dirty="0">
                <a:cs typeface="Calibri" panose="020F0502020204030204"/>
              </a:rPr>
              <a:t> </a:t>
            </a:r>
            <a:r>
              <a:rPr lang="nl-BE" dirty="0" err="1">
                <a:cs typeface="Calibri" panose="020F0502020204030204"/>
              </a:rPr>
              <a:t>reseach</a:t>
            </a:r>
            <a:r>
              <a:rPr lang="nl-BE" dirty="0">
                <a:cs typeface="Calibri" panose="020F0502020204030204"/>
              </a:rPr>
              <a:t>? Shared? Dashboard? </a:t>
            </a:r>
            <a:r>
              <a:rPr lang="nl-BE" dirty="0" err="1">
                <a:cs typeface="Calibri" panose="020F0502020204030204"/>
              </a:rPr>
              <a:t>Citizens</a:t>
            </a:r>
            <a:r>
              <a:rPr lang="nl-BE" dirty="0">
                <a:cs typeface="Calibri" panose="020F0502020204030204"/>
              </a:rPr>
              <a:t> must </a:t>
            </a:r>
            <a:r>
              <a:rPr lang="nl-BE" dirty="0" err="1">
                <a:cs typeface="Calibri" panose="020F0502020204030204"/>
              </a:rPr>
              <a:t>know</a:t>
            </a:r>
            <a:r>
              <a:rPr lang="nl-BE" dirty="0">
                <a:cs typeface="Calibri" panose="020F0502020204030204"/>
              </a:rPr>
              <a:t> </a:t>
            </a:r>
            <a:r>
              <a:rPr lang="nl-BE" dirty="0" err="1">
                <a:cs typeface="Calibri" panose="020F0502020204030204"/>
              </a:rPr>
              <a:t>what</a:t>
            </a:r>
            <a:r>
              <a:rPr lang="nl-BE" dirty="0">
                <a:cs typeface="Calibri" panose="020F0502020204030204"/>
              </a:rPr>
              <a:t> </a:t>
            </a:r>
            <a:r>
              <a:rPr lang="nl-BE" dirty="0" err="1">
                <a:cs typeface="Calibri" panose="020F0502020204030204"/>
              </a:rPr>
              <a:t>happens</a:t>
            </a:r>
            <a:r>
              <a:rPr lang="nl-BE" dirty="0">
                <a:cs typeface="Calibri" panose="020F0502020204030204"/>
              </a:rPr>
              <a:t> </a:t>
            </a:r>
            <a:r>
              <a:rPr lang="nl-BE" dirty="0" err="1">
                <a:cs typeface="Calibri" panose="020F0502020204030204"/>
              </a:rPr>
              <a:t>with</a:t>
            </a:r>
            <a:r>
              <a:rPr lang="nl-BE" dirty="0">
                <a:cs typeface="Calibri" panose="020F0502020204030204"/>
              </a:rPr>
              <a:t> </a:t>
            </a:r>
            <a:r>
              <a:rPr lang="nl-BE" dirty="0" err="1">
                <a:cs typeface="Calibri" panose="020F0502020204030204"/>
              </a:rPr>
              <a:t>their</a:t>
            </a:r>
            <a:r>
              <a:rPr lang="nl-BE" dirty="0">
                <a:cs typeface="Calibri" panose="020F0502020204030204"/>
              </a:rPr>
              <a:t> data, </a:t>
            </a:r>
          </a:p>
          <a:p>
            <a:endParaRPr lang="nl-BE" dirty="0">
              <a:cs typeface="Calibri" panose="020F0502020204030204"/>
            </a:endParaRPr>
          </a:p>
          <a:p>
            <a:r>
              <a:rPr lang="nl-BE" dirty="0">
                <a:cs typeface="Calibri" panose="020F0502020204030204"/>
              </a:rPr>
              <a:t>- </a:t>
            </a:r>
            <a:r>
              <a:rPr lang="nl-BE" dirty="0" err="1">
                <a:cs typeface="Calibri" panose="020F0502020204030204"/>
              </a:rPr>
              <a:t>so</a:t>
            </a:r>
            <a:r>
              <a:rPr lang="nl-BE" dirty="0">
                <a:cs typeface="Calibri" panose="020F0502020204030204"/>
              </a:rPr>
              <a:t> </a:t>
            </a:r>
            <a:r>
              <a:rPr lang="nl-BE" dirty="0" err="1">
                <a:cs typeface="Calibri" panose="020F0502020204030204"/>
              </a:rPr>
              <a:t>be</a:t>
            </a:r>
            <a:r>
              <a:rPr lang="nl-BE" dirty="0">
                <a:cs typeface="Calibri" panose="020F0502020204030204"/>
              </a:rPr>
              <a:t> transparant abt research: research goals, </a:t>
            </a:r>
            <a:r>
              <a:rPr lang="nl-BE" dirty="0" err="1">
                <a:cs typeface="Calibri" panose="020F0502020204030204"/>
              </a:rPr>
              <a:t>method</a:t>
            </a:r>
            <a:r>
              <a:rPr lang="nl-BE" dirty="0">
                <a:cs typeface="Calibri" panose="020F0502020204030204"/>
              </a:rPr>
              <a:t>, </a:t>
            </a:r>
          </a:p>
          <a:p>
            <a:endParaRPr lang="nl-BE" dirty="0">
              <a:cs typeface="Calibri" panose="020F0502020204030204"/>
            </a:endParaRPr>
          </a:p>
          <a:p>
            <a:r>
              <a:rPr lang="nl-BE" dirty="0">
                <a:cs typeface="Calibri" panose="020F0502020204030204"/>
              </a:rPr>
              <a:t>- </a:t>
            </a:r>
          </a:p>
        </p:txBody>
      </p:sp>
      <p:sp>
        <p:nvSpPr>
          <p:cNvPr id="4" name="Slide Number Placeholder 3"/>
          <p:cNvSpPr>
            <a:spLocks noGrp="1"/>
          </p:cNvSpPr>
          <p:nvPr>
            <p:ph type="sldNum" sz="quarter" idx="5"/>
          </p:nvPr>
        </p:nvSpPr>
        <p:spPr/>
        <p:txBody>
          <a:bodyPr/>
          <a:lstStyle/>
          <a:p>
            <a:fld id="{7A35308D-CEE1-DF41-A36A-922330E70B22}" type="slidenum">
              <a:rPr lang="nl-BE" smtClean="0"/>
              <a:t>53</a:t>
            </a:fld>
            <a:endParaRPr lang="nl-BE"/>
          </a:p>
        </p:txBody>
      </p:sp>
    </p:spTree>
    <p:extLst>
      <p:ext uri="{BB962C8B-B14F-4D97-AF65-F5344CB8AC3E}">
        <p14:creationId xmlns:p14="http://schemas.microsoft.com/office/powerpoint/2010/main" val="825419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16:25-16:30 </a:t>
            </a:r>
            <a:endParaRPr lang="en-US" b="1" dirty="0">
              <a:cs typeface="Calibri"/>
            </a:endParaRPr>
          </a:p>
          <a:p>
            <a:r>
              <a:rPr lang="en-US" b="1" dirty="0">
                <a:cs typeface="Calibri"/>
              </a:rPr>
              <a:t>Slides over </a:t>
            </a:r>
            <a:r>
              <a:rPr lang="en-US" b="1" dirty="0" err="1">
                <a:cs typeface="Calibri"/>
              </a:rPr>
              <a:t>onze</a:t>
            </a:r>
            <a:r>
              <a:rPr lang="en-US" b="1" dirty="0">
                <a:cs typeface="Calibri"/>
              </a:rPr>
              <a:t> </a:t>
            </a:r>
            <a:r>
              <a:rPr lang="en-US" b="1" dirty="0" err="1">
                <a:cs typeface="Calibri"/>
              </a:rPr>
              <a:t>doelstellingen</a:t>
            </a:r>
            <a:r>
              <a:rPr lang="en-US" b="1" dirty="0">
                <a:cs typeface="Calibri"/>
              </a:rPr>
              <a:t> </a:t>
            </a:r>
            <a:r>
              <a:rPr lang="en-US" b="1" dirty="0" err="1">
                <a:cs typeface="Calibri"/>
              </a:rPr>
              <a:t>erin</a:t>
            </a:r>
            <a:r>
              <a:rPr lang="en-US" b="1" dirty="0">
                <a:cs typeface="Calibri"/>
              </a:rPr>
              <a:t>? OF </a:t>
            </a:r>
            <a:r>
              <a:rPr lang="en-US" b="1" dirty="0" err="1">
                <a:cs typeface="Calibri"/>
              </a:rPr>
              <a:t>enkel</a:t>
            </a:r>
            <a:r>
              <a:rPr lang="en-US" b="1" dirty="0">
                <a:cs typeface="Calibri"/>
              </a:rPr>
              <a:t> focus op citizen science? </a:t>
            </a:r>
            <a:endParaRPr lang="en-US"/>
          </a:p>
        </p:txBody>
      </p:sp>
      <p:sp>
        <p:nvSpPr>
          <p:cNvPr id="4" name="Slide Number Placeholder 3"/>
          <p:cNvSpPr>
            <a:spLocks noGrp="1"/>
          </p:cNvSpPr>
          <p:nvPr>
            <p:ph type="sldNum" sz="quarter" idx="5"/>
          </p:nvPr>
        </p:nvSpPr>
        <p:spPr/>
        <p:txBody>
          <a:bodyPr/>
          <a:lstStyle/>
          <a:p>
            <a:fld id="{7A35308D-CEE1-DF41-A36A-922330E70B22}" type="slidenum">
              <a:rPr lang="nl-BE" smtClean="0"/>
              <a:t>55</a:t>
            </a:fld>
            <a:endParaRPr lang="nl-BE"/>
          </a:p>
        </p:txBody>
      </p:sp>
    </p:spTree>
    <p:extLst>
      <p:ext uri="{BB962C8B-B14F-4D97-AF65-F5344CB8AC3E}">
        <p14:creationId xmlns:p14="http://schemas.microsoft.com/office/powerpoint/2010/main" val="297365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 promote citizen science as a research method so that actively contributing to the solutions of scientific and social issues is accessible to everyone (</a:t>
            </a:r>
            <a:r>
              <a:rPr lang="en-US" dirty="0" err="1"/>
              <a:t>fe</a:t>
            </a:r>
            <a:r>
              <a:rPr lang="en-US" dirty="0"/>
              <a:t> expo library )</a:t>
            </a:r>
            <a:endParaRPr lang="en-US" dirty="0">
              <a:cs typeface="Calibri"/>
            </a:endParaRPr>
          </a:p>
          <a:p>
            <a:endParaRPr lang="en-US" dirty="0">
              <a:cs typeface="Calibri"/>
            </a:endParaRPr>
          </a:p>
          <a:p>
            <a:r>
              <a:rPr lang="en-US" dirty="0">
                <a:cs typeface="Calibri"/>
              </a:rPr>
              <a:t>- </a:t>
            </a:r>
            <a:r>
              <a:rPr lang="en-US" dirty="0"/>
              <a:t>connect </a:t>
            </a:r>
            <a:r>
              <a:rPr lang="en-US" dirty="0" err="1"/>
              <a:t>citizenscience</a:t>
            </a:r>
            <a:r>
              <a:rPr lang="en-US" dirty="0"/>
              <a:t> stakeholders so that together they can realize more impactful </a:t>
            </a:r>
            <a:r>
              <a:rPr lang="en-US" dirty="0" err="1"/>
              <a:t>citizenscience</a:t>
            </a:r>
            <a:r>
              <a:rPr lang="en-US" dirty="0"/>
              <a:t> projects (</a:t>
            </a:r>
            <a:r>
              <a:rPr lang="en-US" dirty="0" err="1"/>
              <a:t>fe</a:t>
            </a:r>
            <a:r>
              <a:rPr lang="en-US" dirty="0"/>
              <a:t> yearly networking day) </a:t>
            </a:r>
            <a:endParaRPr lang="en-US" dirty="0">
              <a:cs typeface="Calibri"/>
            </a:endParaRPr>
          </a:p>
          <a:p>
            <a:endParaRPr lang="en-US" dirty="0">
              <a:cs typeface="Calibri"/>
            </a:endParaRPr>
          </a:p>
          <a:p>
            <a:r>
              <a:rPr lang="en-US" dirty="0">
                <a:cs typeface="Calibri"/>
              </a:rPr>
              <a:t>- </a:t>
            </a:r>
            <a:r>
              <a:rPr lang="en-US" dirty="0"/>
              <a:t>support Flemish </a:t>
            </a:r>
            <a:r>
              <a:rPr lang="en-US" dirty="0" err="1"/>
              <a:t>citizenscience</a:t>
            </a:r>
            <a:r>
              <a:rPr lang="en-US" dirty="0"/>
              <a:t> initiatives so that they are diverse, qualitative, impactful. (guides, individual advise) </a:t>
            </a:r>
            <a:endParaRPr lang="en-US" dirty="0">
              <a:cs typeface="Calibri"/>
            </a:endParaRPr>
          </a:p>
          <a:p>
            <a:endParaRPr lang="en-US" dirty="0">
              <a:cs typeface="Calibri"/>
            </a:endParaRPr>
          </a:p>
          <a:p>
            <a:r>
              <a:rPr lang="en-US" dirty="0">
                <a:cs typeface="Calibri"/>
              </a:rPr>
              <a:t>- </a:t>
            </a:r>
            <a:r>
              <a:rPr lang="en-US" dirty="0"/>
              <a:t>innovate citizen science so that the research method remains adapted to the latest scientific and social evolutions (</a:t>
            </a:r>
            <a:r>
              <a:rPr lang="en-US" dirty="0" err="1"/>
              <a:t>fe</a:t>
            </a:r>
            <a:r>
              <a:rPr lang="en-US" dirty="0"/>
              <a:t> AMAI, </a:t>
            </a:r>
            <a:endParaRPr lang="en-US" dirty="0">
              <a:cs typeface="Calibri"/>
            </a:endParaRPr>
          </a:p>
        </p:txBody>
      </p:sp>
      <p:sp>
        <p:nvSpPr>
          <p:cNvPr id="4" name="Slide Number Placeholder 3"/>
          <p:cNvSpPr>
            <a:spLocks noGrp="1"/>
          </p:cNvSpPr>
          <p:nvPr>
            <p:ph type="sldNum" sz="quarter" idx="5"/>
          </p:nvPr>
        </p:nvSpPr>
        <p:spPr/>
        <p:txBody>
          <a:bodyPr/>
          <a:lstStyle/>
          <a:p>
            <a:fld id="{7A35308D-CEE1-DF41-A36A-922330E70B22}" type="slidenum">
              <a:rPr lang="nl-BE" smtClean="0"/>
              <a:t>56</a:t>
            </a:fld>
            <a:endParaRPr lang="nl-BE"/>
          </a:p>
        </p:txBody>
      </p:sp>
    </p:spTree>
    <p:extLst>
      <p:ext uri="{BB962C8B-B14F-4D97-AF65-F5344CB8AC3E}">
        <p14:creationId xmlns:p14="http://schemas.microsoft.com/office/powerpoint/2010/main" val="4286585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t>
            </a:r>
            <a:r>
              <a:rPr lang="en-US" dirty="0" err="1">
                <a:cs typeface="Calibri"/>
              </a:rPr>
              <a:t>kader</a:t>
            </a:r>
            <a:r>
              <a:rPr lang="en-US" dirty="0">
                <a:cs typeface="Calibri"/>
              </a:rPr>
              <a:t> van </a:t>
            </a:r>
            <a:r>
              <a:rPr lang="en-US" dirty="0" err="1">
                <a:cs typeface="Calibri"/>
              </a:rPr>
              <a:t>doelstelling</a:t>
            </a:r>
            <a:r>
              <a:rPr lang="en-US" dirty="0">
                <a:cs typeface="Calibri"/>
              </a:rPr>
              <a:t> </a:t>
            </a:r>
            <a:r>
              <a:rPr lang="en-US" dirty="0" err="1">
                <a:cs typeface="Calibri"/>
              </a:rPr>
              <a:t>Ondersteuning</a:t>
            </a:r>
            <a:r>
              <a:rPr lang="en-US" dirty="0">
                <a:cs typeface="Calibri"/>
              </a:rPr>
              <a:t> </a:t>
            </a:r>
            <a:r>
              <a:rPr lang="en-US" dirty="0">
                <a:cs typeface="Calibri"/>
                <a:sym typeface="Wingdings" panose="05000000000000000000" pitchFamily="2" charset="2"/>
              </a:rPr>
              <a:t> </a:t>
            </a:r>
            <a:r>
              <a:rPr lang="en-US" dirty="0" err="1">
                <a:cs typeface="Calibri"/>
                <a:sym typeface="Wingdings" panose="05000000000000000000" pitchFamily="2" charset="2"/>
              </a:rPr>
              <a:t>verschillende</a:t>
            </a:r>
            <a:r>
              <a:rPr lang="en-US" dirty="0">
                <a:cs typeface="Calibri"/>
                <a:sym typeface="Wingdings" panose="05000000000000000000" pitchFamily="2" charset="2"/>
              </a:rPr>
              <a:t> </a:t>
            </a:r>
            <a:r>
              <a:rPr lang="en-US" dirty="0" err="1">
                <a:cs typeface="Calibri"/>
                <a:sym typeface="Wingdings" panose="05000000000000000000" pitchFamily="2" charset="2"/>
              </a:rPr>
              <a:t>gidsen</a:t>
            </a:r>
            <a:r>
              <a:rPr lang="en-US" dirty="0">
                <a:cs typeface="Calibri"/>
                <a:sym typeface="Wingdings" panose="05000000000000000000" pitchFamily="2" charset="2"/>
              </a:rPr>
              <a:t> </a:t>
            </a:r>
            <a:r>
              <a:rPr lang="en-US" dirty="0" err="1">
                <a:cs typeface="Calibri"/>
                <a:sym typeface="Wingdings" panose="05000000000000000000" pitchFamily="2" charset="2"/>
              </a:rPr>
              <a:t>uitgebracht</a:t>
            </a:r>
            <a:r>
              <a:rPr lang="en-US" dirty="0">
                <a:cs typeface="Calibri"/>
                <a:sym typeface="Wingdings" panose="05000000000000000000" pitchFamily="2" charset="2"/>
              </a:rPr>
              <a:t> </a:t>
            </a:r>
          </a:p>
          <a:p>
            <a:r>
              <a:rPr lang="en-US" dirty="0">
                <a:cs typeface="Calibri"/>
                <a:sym typeface="Wingdings" panose="05000000000000000000" pitchFamily="2" charset="2"/>
              </a:rPr>
              <a:t>In 22: </a:t>
            </a:r>
            <a:r>
              <a:rPr lang="en-US" dirty="0" err="1">
                <a:cs typeface="Calibri"/>
                <a:sym typeface="Wingdings" panose="05000000000000000000" pitchFamily="2" charset="2"/>
              </a:rPr>
              <a:t>educatiegids</a:t>
            </a:r>
            <a:r>
              <a:rPr lang="en-US" dirty="0">
                <a:cs typeface="Calibri"/>
                <a:sym typeface="Wingdings" panose="05000000000000000000" pitchFamily="2" charset="2"/>
              </a:rPr>
              <a:t>: </a:t>
            </a:r>
            <a:r>
              <a:rPr lang="en-US" dirty="0" err="1">
                <a:cs typeface="Calibri"/>
                <a:sym typeface="Wingdings" panose="05000000000000000000" pitchFamily="2" charset="2"/>
              </a:rPr>
              <a:t>waarom</a:t>
            </a:r>
            <a:r>
              <a:rPr lang="en-US" dirty="0">
                <a:cs typeface="Calibri"/>
                <a:sym typeface="Wingdings" panose="05000000000000000000" pitchFamily="2" charset="2"/>
              </a:rPr>
              <a:t>? </a:t>
            </a:r>
            <a:r>
              <a:rPr lang="en-US" dirty="0" err="1">
                <a:cs typeface="Calibri"/>
                <a:sym typeface="Wingdings" panose="05000000000000000000" pitchFamily="2" charset="2"/>
              </a:rPr>
              <a:t>veel</a:t>
            </a:r>
            <a:r>
              <a:rPr lang="en-US" dirty="0">
                <a:cs typeface="Calibri"/>
                <a:sym typeface="Wingdings" panose="05000000000000000000" pitchFamily="2" charset="2"/>
              </a:rPr>
              <a:t> </a:t>
            </a:r>
            <a:r>
              <a:rPr lang="en-US" dirty="0" err="1">
                <a:cs typeface="Calibri"/>
                <a:sym typeface="Wingdings" panose="05000000000000000000" pitchFamily="2" charset="2"/>
              </a:rPr>
              <a:t>potentieel</a:t>
            </a:r>
            <a:r>
              <a:rPr lang="en-US" dirty="0">
                <a:cs typeface="Calibri"/>
                <a:sym typeface="Wingdings" panose="05000000000000000000" pitchFamily="2" charset="2"/>
              </a:rPr>
              <a:t> in </a:t>
            </a:r>
            <a:r>
              <a:rPr lang="en-US" dirty="0" err="1">
                <a:cs typeface="Calibri"/>
                <a:sym typeface="Wingdings" panose="05000000000000000000" pitchFamily="2" charset="2"/>
              </a:rPr>
              <a:t>zo’n</a:t>
            </a:r>
            <a:r>
              <a:rPr lang="en-US" dirty="0">
                <a:cs typeface="Calibri"/>
                <a:sym typeface="Wingdings" panose="05000000000000000000" pitchFamily="2" charset="2"/>
              </a:rPr>
              <a:t> </a:t>
            </a:r>
            <a:r>
              <a:rPr lang="en-US" dirty="0" err="1">
                <a:cs typeface="Calibri"/>
                <a:sym typeface="Wingdings" panose="05000000000000000000" pitchFamily="2" charset="2"/>
              </a:rPr>
              <a:t>samenwerking</a:t>
            </a:r>
            <a:r>
              <a:rPr lang="en-US" dirty="0">
                <a:cs typeface="Calibri"/>
                <a:sym typeface="Wingdings" panose="05000000000000000000" pitchFamily="2" charset="2"/>
              </a:rPr>
              <a:t>, </a:t>
            </a:r>
            <a:r>
              <a:rPr lang="en-US" dirty="0" err="1">
                <a:cs typeface="Calibri"/>
                <a:sym typeface="Wingdings" panose="05000000000000000000" pitchFamily="2" charset="2"/>
              </a:rPr>
              <a:t>beide</a:t>
            </a:r>
            <a:r>
              <a:rPr lang="en-US" dirty="0">
                <a:cs typeface="Calibri"/>
                <a:sym typeface="Wingdings" panose="05000000000000000000" pitchFamily="2" charset="2"/>
              </a:rPr>
              <a:t> </a:t>
            </a:r>
            <a:r>
              <a:rPr lang="en-US" dirty="0" err="1">
                <a:cs typeface="Calibri"/>
                <a:sym typeface="Wingdings" panose="05000000000000000000" pitchFamily="2" charset="2"/>
              </a:rPr>
              <a:t>partijen</a:t>
            </a:r>
            <a:r>
              <a:rPr lang="en-US" dirty="0">
                <a:cs typeface="Calibri"/>
                <a:sym typeface="Wingdings" panose="05000000000000000000" pitchFamily="2" charset="2"/>
              </a:rPr>
              <a:t> </a:t>
            </a:r>
            <a:r>
              <a:rPr lang="en-US" dirty="0" err="1">
                <a:cs typeface="Calibri"/>
                <a:sym typeface="Wingdings" panose="05000000000000000000" pitchFamily="2" charset="2"/>
              </a:rPr>
              <a:t>weten</a:t>
            </a:r>
            <a:r>
              <a:rPr lang="en-US" dirty="0">
                <a:cs typeface="Calibri"/>
                <a:sym typeface="Wingdings" panose="05000000000000000000" pitchFamily="2" charset="2"/>
              </a:rPr>
              <a:t> </a:t>
            </a:r>
            <a:r>
              <a:rPr lang="en-US" dirty="0" err="1">
                <a:cs typeface="Calibri"/>
                <a:sym typeface="Wingdings" panose="05000000000000000000" pitchFamily="2" charset="2"/>
              </a:rPr>
              <a:t>niet</a:t>
            </a:r>
            <a:r>
              <a:rPr lang="en-US" dirty="0">
                <a:cs typeface="Calibri"/>
                <a:sym typeface="Wingdings" panose="05000000000000000000" pitchFamily="2" charset="2"/>
              </a:rPr>
              <a:t> </a:t>
            </a:r>
            <a:r>
              <a:rPr lang="en-US" dirty="0" err="1">
                <a:cs typeface="Calibri"/>
                <a:sym typeface="Wingdings" panose="05000000000000000000" pitchFamily="2" charset="2"/>
              </a:rPr>
              <a:t>altijd</a:t>
            </a:r>
            <a:r>
              <a:rPr lang="en-US" dirty="0">
                <a:cs typeface="Calibri"/>
                <a:sym typeface="Wingdings" panose="05000000000000000000" pitchFamily="2" charset="2"/>
              </a:rPr>
              <a:t> </a:t>
            </a:r>
            <a:r>
              <a:rPr lang="en-US" dirty="0" err="1">
                <a:cs typeface="Calibri"/>
                <a:sym typeface="Wingdings" panose="05000000000000000000" pitchFamily="2" charset="2"/>
              </a:rPr>
              <a:t>goed</a:t>
            </a:r>
            <a:r>
              <a:rPr lang="en-US" dirty="0">
                <a:cs typeface="Calibri"/>
                <a:sym typeface="Wingdings" panose="05000000000000000000" pitchFamily="2" charset="2"/>
              </a:rPr>
              <a:t> hoe </a:t>
            </a:r>
            <a:r>
              <a:rPr lang="en-US" dirty="0" err="1">
                <a:cs typeface="Calibri"/>
                <a:sym typeface="Wingdings" panose="05000000000000000000" pitchFamily="2" charset="2"/>
              </a:rPr>
              <a:t>aan</a:t>
            </a:r>
            <a:r>
              <a:rPr lang="en-US" dirty="0">
                <a:cs typeface="Calibri"/>
                <a:sym typeface="Wingdings" panose="05000000000000000000" pitchFamily="2" charset="2"/>
              </a:rPr>
              <a:t> </a:t>
            </a:r>
            <a:r>
              <a:rPr lang="en-US" dirty="0" err="1">
                <a:cs typeface="Calibri"/>
                <a:sym typeface="Wingdings" panose="05000000000000000000" pitchFamily="2" charset="2"/>
              </a:rPr>
              <a:t>te</a:t>
            </a:r>
            <a:r>
              <a:rPr lang="en-US" dirty="0">
                <a:cs typeface="Calibri"/>
                <a:sym typeface="Wingdings" panose="05000000000000000000" pitchFamily="2" charset="2"/>
              </a:rPr>
              <a:t> </a:t>
            </a:r>
            <a:r>
              <a:rPr lang="en-US" dirty="0" err="1">
                <a:cs typeface="Calibri"/>
                <a:sym typeface="Wingdings" panose="05000000000000000000" pitchFamily="2" charset="2"/>
              </a:rPr>
              <a:t>pakken</a:t>
            </a:r>
            <a:r>
              <a:rPr lang="en-US" dirty="0">
                <a:cs typeface="Calibri"/>
                <a:sym typeface="Wingdings" panose="05000000000000000000" pitchFamily="2" charset="2"/>
              </a:rPr>
              <a:t>, gids </a:t>
            </a:r>
            <a:r>
              <a:rPr lang="en-US" dirty="0" err="1">
                <a:cs typeface="Calibri"/>
                <a:sym typeface="Wingdings" panose="05000000000000000000" pitchFamily="2" charset="2"/>
              </a:rPr>
              <a:t>kan</a:t>
            </a:r>
            <a:r>
              <a:rPr lang="en-US" dirty="0">
                <a:cs typeface="Calibri"/>
                <a:sym typeface="Wingdings" panose="05000000000000000000" pitchFamily="2" charset="2"/>
              </a:rPr>
              <a:t> </a:t>
            </a:r>
            <a:r>
              <a:rPr lang="en-US" dirty="0" err="1">
                <a:cs typeface="Calibri"/>
                <a:sym typeface="Wingdings" panose="05000000000000000000" pitchFamily="2" charset="2"/>
              </a:rPr>
              <a:t>inspireren</a:t>
            </a:r>
            <a:r>
              <a:rPr lang="en-US" dirty="0">
                <a:cs typeface="Calibri"/>
                <a:sym typeface="Wingdings" panose="05000000000000000000" pitchFamily="2" charset="2"/>
              </a:rPr>
              <a:t> </a:t>
            </a:r>
            <a:r>
              <a:rPr lang="en-US" dirty="0" err="1">
                <a:cs typeface="Calibri"/>
                <a:sym typeface="Wingdings" panose="05000000000000000000" pitchFamily="2" charset="2"/>
              </a:rPr>
              <a:t>en</a:t>
            </a:r>
            <a:r>
              <a:rPr lang="en-US" dirty="0">
                <a:cs typeface="Calibri"/>
                <a:sym typeface="Wingdings" panose="05000000000000000000" pitchFamily="2" charset="2"/>
              </a:rPr>
              <a:t> </a:t>
            </a:r>
            <a:r>
              <a:rPr lang="en-US" dirty="0" err="1">
                <a:cs typeface="Calibri"/>
                <a:sym typeface="Wingdings" panose="05000000000000000000" pitchFamily="2" charset="2"/>
              </a:rPr>
              <a:t>aanzetten</a:t>
            </a:r>
            <a:r>
              <a:rPr lang="en-US" dirty="0">
                <a:cs typeface="Calibri"/>
                <a:sym typeface="Wingdings" panose="05000000000000000000" pitchFamily="2" charset="2"/>
              </a:rPr>
              <a:t> tot </a:t>
            </a:r>
            <a:r>
              <a:rPr lang="en-US" dirty="0" err="1">
                <a:cs typeface="Calibri"/>
                <a:sym typeface="Wingdings" panose="05000000000000000000" pitchFamily="2" charset="2"/>
              </a:rPr>
              <a:t>samenwerkingen</a:t>
            </a:r>
            <a:endParaRPr lang="en-US" dirty="0">
              <a:cs typeface="Calibri"/>
              <a:sym typeface="Wingdings" panose="05000000000000000000" pitchFamily="2" charset="2"/>
            </a:endParaRPr>
          </a:p>
          <a:p>
            <a:r>
              <a:rPr lang="en-US" i="1" dirty="0">
                <a:cs typeface="Calibri"/>
                <a:sym typeface="Wingdings" panose="05000000000000000000" pitchFamily="2" charset="2"/>
              </a:rPr>
              <a:t>(link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dia</a:t>
            </a:r>
            <a:r>
              <a:rPr lang="en-US" i="1" dirty="0">
                <a:cs typeface="Calibri"/>
                <a:sym typeface="Wingdings" panose="05000000000000000000" pitchFamily="2" charset="2"/>
              </a:rPr>
              <a:t> 6: </a:t>
            </a:r>
            <a:r>
              <a:rPr lang="en-US" i="1" dirty="0" err="1">
                <a:cs typeface="Calibri"/>
                <a:sym typeface="Wingdings" panose="05000000000000000000" pitchFamily="2" charset="2"/>
              </a:rPr>
              <a:t>educatie</a:t>
            </a:r>
            <a:r>
              <a:rPr lang="en-US" i="1" dirty="0">
                <a:cs typeface="Calibri"/>
                <a:sym typeface="Wingdings" panose="05000000000000000000" pitchFamily="2" charset="2"/>
              </a:rPr>
              <a:t> </a:t>
            </a:r>
            <a:r>
              <a:rPr lang="en-US" i="1" dirty="0" err="1">
                <a:cs typeface="Calibri"/>
                <a:sym typeface="Wingdings" panose="05000000000000000000" pitchFamily="2" charset="2"/>
              </a:rPr>
              <a:t>belangrijk</a:t>
            </a:r>
            <a:r>
              <a:rPr lang="en-US" i="1" dirty="0">
                <a:cs typeface="Calibri"/>
                <a:sym typeface="Wingdings" panose="05000000000000000000" pitchFamily="2" charset="2"/>
              </a:rPr>
              <a:t> </a:t>
            </a:r>
            <a:r>
              <a:rPr lang="en-US" i="1" dirty="0" err="1">
                <a:cs typeface="Calibri"/>
                <a:sym typeface="Wingdings" panose="05000000000000000000" pitchFamily="2" charset="2"/>
              </a:rPr>
              <a:t>doel</a:t>
            </a:r>
            <a:r>
              <a:rPr lang="en-US" i="1" dirty="0">
                <a:cs typeface="Calibri"/>
                <a:sym typeface="Wingdings" panose="05000000000000000000" pitchFamily="2" charset="2"/>
              </a:rPr>
              <a:t>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onderzoekscompetenties</a:t>
            </a:r>
            <a:r>
              <a:rPr lang="en-US" i="1" dirty="0">
                <a:cs typeface="Calibri"/>
                <a:sym typeface="Wingdings" panose="05000000000000000000" pitchFamily="2" charset="2"/>
              </a:rPr>
              <a:t>, </a:t>
            </a:r>
            <a:r>
              <a:rPr lang="en-US" i="1" dirty="0" err="1">
                <a:cs typeface="Calibri"/>
                <a:sym typeface="Wingdings" panose="05000000000000000000" pitchFamily="2" charset="2"/>
              </a:rPr>
              <a:t>bepaalde</a:t>
            </a:r>
            <a:r>
              <a:rPr lang="en-US" i="1" dirty="0">
                <a:cs typeface="Calibri"/>
                <a:sym typeface="Wingdings" panose="05000000000000000000" pitchFamily="2" charset="2"/>
              </a:rPr>
              <a:t> </a:t>
            </a:r>
            <a:r>
              <a:rPr lang="en-US" i="1" dirty="0" err="1">
                <a:cs typeface="Calibri"/>
                <a:sym typeface="Wingdings" panose="05000000000000000000" pitchFamily="2" charset="2"/>
              </a:rPr>
              <a:t>burgerschapscompetenties</a:t>
            </a:r>
            <a:r>
              <a:rPr lang="en-US" i="1" dirty="0">
                <a:cs typeface="Calibri"/>
                <a:sym typeface="Wingdings" panose="05000000000000000000" pitchFamily="2" charset="2"/>
              </a:rPr>
              <a:t>, ..) </a:t>
            </a:r>
          </a:p>
        </p:txBody>
      </p:sp>
      <p:sp>
        <p:nvSpPr>
          <p:cNvPr id="4" name="Slide Number Placeholder 3"/>
          <p:cNvSpPr>
            <a:spLocks noGrp="1"/>
          </p:cNvSpPr>
          <p:nvPr>
            <p:ph type="sldNum" sz="quarter" idx="5"/>
          </p:nvPr>
        </p:nvSpPr>
        <p:spPr/>
        <p:txBody>
          <a:bodyPr/>
          <a:lstStyle/>
          <a:p>
            <a:fld id="{7A35308D-CEE1-DF41-A36A-922330E70B22}" type="slidenum">
              <a:rPr lang="nl-BE" smtClean="0"/>
              <a:t>57</a:t>
            </a:fld>
            <a:endParaRPr lang="nl-BE"/>
          </a:p>
        </p:txBody>
      </p:sp>
    </p:spTree>
    <p:extLst>
      <p:ext uri="{BB962C8B-B14F-4D97-AF65-F5344CB8AC3E}">
        <p14:creationId xmlns:p14="http://schemas.microsoft.com/office/powerpoint/2010/main" val="827068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t>
            </a:r>
            <a:r>
              <a:rPr lang="en-US" dirty="0" err="1">
                <a:cs typeface="Calibri"/>
              </a:rPr>
              <a:t>kader</a:t>
            </a:r>
            <a:r>
              <a:rPr lang="en-US" dirty="0">
                <a:cs typeface="Calibri"/>
              </a:rPr>
              <a:t> van </a:t>
            </a:r>
            <a:r>
              <a:rPr lang="en-US" dirty="0" err="1">
                <a:cs typeface="Calibri"/>
              </a:rPr>
              <a:t>doelstelling</a:t>
            </a:r>
            <a:r>
              <a:rPr lang="en-US" dirty="0">
                <a:cs typeface="Calibri"/>
              </a:rPr>
              <a:t> </a:t>
            </a:r>
            <a:r>
              <a:rPr lang="en-US" dirty="0" err="1">
                <a:cs typeface="Calibri"/>
              </a:rPr>
              <a:t>Ondersteuning</a:t>
            </a:r>
            <a:r>
              <a:rPr lang="en-US" dirty="0">
                <a:cs typeface="Calibri"/>
              </a:rPr>
              <a:t> </a:t>
            </a:r>
            <a:r>
              <a:rPr lang="en-US" dirty="0">
                <a:cs typeface="Calibri"/>
                <a:sym typeface="Wingdings" panose="05000000000000000000" pitchFamily="2" charset="2"/>
              </a:rPr>
              <a:t> </a:t>
            </a:r>
            <a:r>
              <a:rPr lang="en-US" dirty="0" err="1">
                <a:cs typeface="Calibri"/>
                <a:sym typeface="Wingdings" panose="05000000000000000000" pitchFamily="2" charset="2"/>
              </a:rPr>
              <a:t>verschillende</a:t>
            </a:r>
            <a:r>
              <a:rPr lang="en-US" dirty="0">
                <a:cs typeface="Calibri"/>
                <a:sym typeface="Wingdings" panose="05000000000000000000" pitchFamily="2" charset="2"/>
              </a:rPr>
              <a:t> </a:t>
            </a:r>
            <a:r>
              <a:rPr lang="en-US" dirty="0" err="1">
                <a:cs typeface="Calibri"/>
                <a:sym typeface="Wingdings" panose="05000000000000000000" pitchFamily="2" charset="2"/>
              </a:rPr>
              <a:t>gidsen</a:t>
            </a:r>
            <a:r>
              <a:rPr lang="en-US" dirty="0">
                <a:cs typeface="Calibri"/>
                <a:sym typeface="Wingdings" panose="05000000000000000000" pitchFamily="2" charset="2"/>
              </a:rPr>
              <a:t> </a:t>
            </a:r>
            <a:r>
              <a:rPr lang="en-US" dirty="0" err="1">
                <a:cs typeface="Calibri"/>
                <a:sym typeface="Wingdings" panose="05000000000000000000" pitchFamily="2" charset="2"/>
              </a:rPr>
              <a:t>uitgebracht</a:t>
            </a:r>
            <a:r>
              <a:rPr lang="en-US" dirty="0">
                <a:cs typeface="Calibri"/>
                <a:sym typeface="Wingdings" panose="05000000000000000000" pitchFamily="2" charset="2"/>
              </a:rPr>
              <a:t> </a:t>
            </a:r>
          </a:p>
          <a:p>
            <a:r>
              <a:rPr lang="en-US" dirty="0">
                <a:cs typeface="Calibri"/>
                <a:sym typeface="Wingdings" panose="05000000000000000000" pitchFamily="2" charset="2"/>
              </a:rPr>
              <a:t>In 22: </a:t>
            </a:r>
            <a:r>
              <a:rPr lang="en-US" dirty="0" err="1">
                <a:cs typeface="Calibri"/>
                <a:sym typeface="Wingdings" panose="05000000000000000000" pitchFamily="2" charset="2"/>
              </a:rPr>
              <a:t>educatiegids</a:t>
            </a:r>
            <a:r>
              <a:rPr lang="en-US" dirty="0">
                <a:cs typeface="Calibri"/>
                <a:sym typeface="Wingdings" panose="05000000000000000000" pitchFamily="2" charset="2"/>
              </a:rPr>
              <a:t>: </a:t>
            </a:r>
            <a:r>
              <a:rPr lang="en-US" dirty="0" err="1">
                <a:cs typeface="Calibri"/>
                <a:sym typeface="Wingdings" panose="05000000000000000000" pitchFamily="2" charset="2"/>
              </a:rPr>
              <a:t>waarom</a:t>
            </a:r>
            <a:r>
              <a:rPr lang="en-US" dirty="0">
                <a:cs typeface="Calibri"/>
                <a:sym typeface="Wingdings" panose="05000000000000000000" pitchFamily="2" charset="2"/>
              </a:rPr>
              <a:t>? </a:t>
            </a:r>
            <a:r>
              <a:rPr lang="en-US" dirty="0" err="1">
                <a:cs typeface="Calibri"/>
                <a:sym typeface="Wingdings" panose="05000000000000000000" pitchFamily="2" charset="2"/>
              </a:rPr>
              <a:t>veel</a:t>
            </a:r>
            <a:r>
              <a:rPr lang="en-US" dirty="0">
                <a:cs typeface="Calibri"/>
                <a:sym typeface="Wingdings" panose="05000000000000000000" pitchFamily="2" charset="2"/>
              </a:rPr>
              <a:t> </a:t>
            </a:r>
            <a:r>
              <a:rPr lang="en-US" dirty="0" err="1">
                <a:cs typeface="Calibri"/>
                <a:sym typeface="Wingdings" panose="05000000000000000000" pitchFamily="2" charset="2"/>
              </a:rPr>
              <a:t>potentieel</a:t>
            </a:r>
            <a:r>
              <a:rPr lang="en-US" dirty="0">
                <a:cs typeface="Calibri"/>
                <a:sym typeface="Wingdings" panose="05000000000000000000" pitchFamily="2" charset="2"/>
              </a:rPr>
              <a:t> in </a:t>
            </a:r>
            <a:r>
              <a:rPr lang="en-US" dirty="0" err="1">
                <a:cs typeface="Calibri"/>
                <a:sym typeface="Wingdings" panose="05000000000000000000" pitchFamily="2" charset="2"/>
              </a:rPr>
              <a:t>zo’n</a:t>
            </a:r>
            <a:r>
              <a:rPr lang="en-US" dirty="0">
                <a:cs typeface="Calibri"/>
                <a:sym typeface="Wingdings" panose="05000000000000000000" pitchFamily="2" charset="2"/>
              </a:rPr>
              <a:t> </a:t>
            </a:r>
            <a:r>
              <a:rPr lang="en-US" dirty="0" err="1">
                <a:cs typeface="Calibri"/>
                <a:sym typeface="Wingdings" panose="05000000000000000000" pitchFamily="2" charset="2"/>
              </a:rPr>
              <a:t>samenwerking</a:t>
            </a:r>
            <a:r>
              <a:rPr lang="en-US" dirty="0">
                <a:cs typeface="Calibri"/>
                <a:sym typeface="Wingdings" panose="05000000000000000000" pitchFamily="2" charset="2"/>
              </a:rPr>
              <a:t>, </a:t>
            </a:r>
            <a:r>
              <a:rPr lang="en-US" dirty="0" err="1">
                <a:cs typeface="Calibri"/>
                <a:sym typeface="Wingdings" panose="05000000000000000000" pitchFamily="2" charset="2"/>
              </a:rPr>
              <a:t>beide</a:t>
            </a:r>
            <a:r>
              <a:rPr lang="en-US" dirty="0">
                <a:cs typeface="Calibri"/>
                <a:sym typeface="Wingdings" panose="05000000000000000000" pitchFamily="2" charset="2"/>
              </a:rPr>
              <a:t> </a:t>
            </a:r>
            <a:r>
              <a:rPr lang="en-US" dirty="0" err="1">
                <a:cs typeface="Calibri"/>
                <a:sym typeface="Wingdings" panose="05000000000000000000" pitchFamily="2" charset="2"/>
              </a:rPr>
              <a:t>partijen</a:t>
            </a:r>
            <a:r>
              <a:rPr lang="en-US" dirty="0">
                <a:cs typeface="Calibri"/>
                <a:sym typeface="Wingdings" panose="05000000000000000000" pitchFamily="2" charset="2"/>
              </a:rPr>
              <a:t> </a:t>
            </a:r>
            <a:r>
              <a:rPr lang="en-US" dirty="0" err="1">
                <a:cs typeface="Calibri"/>
                <a:sym typeface="Wingdings" panose="05000000000000000000" pitchFamily="2" charset="2"/>
              </a:rPr>
              <a:t>weten</a:t>
            </a:r>
            <a:r>
              <a:rPr lang="en-US" dirty="0">
                <a:cs typeface="Calibri"/>
                <a:sym typeface="Wingdings" panose="05000000000000000000" pitchFamily="2" charset="2"/>
              </a:rPr>
              <a:t> </a:t>
            </a:r>
            <a:r>
              <a:rPr lang="en-US" dirty="0" err="1">
                <a:cs typeface="Calibri"/>
                <a:sym typeface="Wingdings" panose="05000000000000000000" pitchFamily="2" charset="2"/>
              </a:rPr>
              <a:t>niet</a:t>
            </a:r>
            <a:r>
              <a:rPr lang="en-US" dirty="0">
                <a:cs typeface="Calibri"/>
                <a:sym typeface="Wingdings" panose="05000000000000000000" pitchFamily="2" charset="2"/>
              </a:rPr>
              <a:t> </a:t>
            </a:r>
            <a:r>
              <a:rPr lang="en-US" dirty="0" err="1">
                <a:cs typeface="Calibri"/>
                <a:sym typeface="Wingdings" panose="05000000000000000000" pitchFamily="2" charset="2"/>
              </a:rPr>
              <a:t>altijd</a:t>
            </a:r>
            <a:r>
              <a:rPr lang="en-US" dirty="0">
                <a:cs typeface="Calibri"/>
                <a:sym typeface="Wingdings" panose="05000000000000000000" pitchFamily="2" charset="2"/>
              </a:rPr>
              <a:t> </a:t>
            </a:r>
            <a:r>
              <a:rPr lang="en-US" dirty="0" err="1">
                <a:cs typeface="Calibri"/>
                <a:sym typeface="Wingdings" panose="05000000000000000000" pitchFamily="2" charset="2"/>
              </a:rPr>
              <a:t>goed</a:t>
            </a:r>
            <a:r>
              <a:rPr lang="en-US" dirty="0">
                <a:cs typeface="Calibri"/>
                <a:sym typeface="Wingdings" panose="05000000000000000000" pitchFamily="2" charset="2"/>
              </a:rPr>
              <a:t> hoe </a:t>
            </a:r>
            <a:r>
              <a:rPr lang="en-US" dirty="0" err="1">
                <a:cs typeface="Calibri"/>
                <a:sym typeface="Wingdings" panose="05000000000000000000" pitchFamily="2" charset="2"/>
              </a:rPr>
              <a:t>aan</a:t>
            </a:r>
            <a:r>
              <a:rPr lang="en-US" dirty="0">
                <a:cs typeface="Calibri"/>
                <a:sym typeface="Wingdings" panose="05000000000000000000" pitchFamily="2" charset="2"/>
              </a:rPr>
              <a:t> </a:t>
            </a:r>
            <a:r>
              <a:rPr lang="en-US" dirty="0" err="1">
                <a:cs typeface="Calibri"/>
                <a:sym typeface="Wingdings" panose="05000000000000000000" pitchFamily="2" charset="2"/>
              </a:rPr>
              <a:t>te</a:t>
            </a:r>
            <a:r>
              <a:rPr lang="en-US" dirty="0">
                <a:cs typeface="Calibri"/>
                <a:sym typeface="Wingdings" panose="05000000000000000000" pitchFamily="2" charset="2"/>
              </a:rPr>
              <a:t> </a:t>
            </a:r>
            <a:r>
              <a:rPr lang="en-US" dirty="0" err="1">
                <a:cs typeface="Calibri"/>
                <a:sym typeface="Wingdings" panose="05000000000000000000" pitchFamily="2" charset="2"/>
              </a:rPr>
              <a:t>pakken</a:t>
            </a:r>
            <a:r>
              <a:rPr lang="en-US" dirty="0">
                <a:cs typeface="Calibri"/>
                <a:sym typeface="Wingdings" panose="05000000000000000000" pitchFamily="2" charset="2"/>
              </a:rPr>
              <a:t>, gids </a:t>
            </a:r>
            <a:r>
              <a:rPr lang="en-US" dirty="0" err="1">
                <a:cs typeface="Calibri"/>
                <a:sym typeface="Wingdings" panose="05000000000000000000" pitchFamily="2" charset="2"/>
              </a:rPr>
              <a:t>kan</a:t>
            </a:r>
            <a:r>
              <a:rPr lang="en-US" dirty="0">
                <a:cs typeface="Calibri"/>
                <a:sym typeface="Wingdings" panose="05000000000000000000" pitchFamily="2" charset="2"/>
              </a:rPr>
              <a:t> </a:t>
            </a:r>
            <a:r>
              <a:rPr lang="en-US" dirty="0" err="1">
                <a:cs typeface="Calibri"/>
                <a:sym typeface="Wingdings" panose="05000000000000000000" pitchFamily="2" charset="2"/>
              </a:rPr>
              <a:t>inspireren</a:t>
            </a:r>
            <a:r>
              <a:rPr lang="en-US" dirty="0">
                <a:cs typeface="Calibri"/>
                <a:sym typeface="Wingdings" panose="05000000000000000000" pitchFamily="2" charset="2"/>
              </a:rPr>
              <a:t> </a:t>
            </a:r>
            <a:r>
              <a:rPr lang="en-US" dirty="0" err="1">
                <a:cs typeface="Calibri"/>
                <a:sym typeface="Wingdings" panose="05000000000000000000" pitchFamily="2" charset="2"/>
              </a:rPr>
              <a:t>en</a:t>
            </a:r>
            <a:r>
              <a:rPr lang="en-US" dirty="0">
                <a:cs typeface="Calibri"/>
                <a:sym typeface="Wingdings" panose="05000000000000000000" pitchFamily="2" charset="2"/>
              </a:rPr>
              <a:t> </a:t>
            </a:r>
            <a:r>
              <a:rPr lang="en-US" dirty="0" err="1">
                <a:cs typeface="Calibri"/>
                <a:sym typeface="Wingdings" panose="05000000000000000000" pitchFamily="2" charset="2"/>
              </a:rPr>
              <a:t>aanzetten</a:t>
            </a:r>
            <a:r>
              <a:rPr lang="en-US" dirty="0">
                <a:cs typeface="Calibri"/>
                <a:sym typeface="Wingdings" panose="05000000000000000000" pitchFamily="2" charset="2"/>
              </a:rPr>
              <a:t> tot </a:t>
            </a:r>
            <a:r>
              <a:rPr lang="en-US" dirty="0" err="1">
                <a:cs typeface="Calibri"/>
                <a:sym typeface="Wingdings" panose="05000000000000000000" pitchFamily="2" charset="2"/>
              </a:rPr>
              <a:t>samenwerkingen</a:t>
            </a:r>
            <a:endParaRPr lang="en-US" dirty="0">
              <a:cs typeface="Calibri"/>
              <a:sym typeface="Wingdings" panose="05000000000000000000" pitchFamily="2" charset="2"/>
            </a:endParaRPr>
          </a:p>
          <a:p>
            <a:r>
              <a:rPr lang="en-US" i="1" dirty="0">
                <a:cs typeface="Calibri"/>
                <a:sym typeface="Wingdings" panose="05000000000000000000" pitchFamily="2" charset="2"/>
              </a:rPr>
              <a:t>(link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dia</a:t>
            </a:r>
            <a:r>
              <a:rPr lang="en-US" i="1" dirty="0">
                <a:cs typeface="Calibri"/>
                <a:sym typeface="Wingdings" panose="05000000000000000000" pitchFamily="2" charset="2"/>
              </a:rPr>
              <a:t> 6: </a:t>
            </a:r>
            <a:r>
              <a:rPr lang="en-US" i="1" dirty="0" err="1">
                <a:cs typeface="Calibri"/>
                <a:sym typeface="Wingdings" panose="05000000000000000000" pitchFamily="2" charset="2"/>
              </a:rPr>
              <a:t>educatie</a:t>
            </a:r>
            <a:r>
              <a:rPr lang="en-US" i="1" dirty="0">
                <a:cs typeface="Calibri"/>
                <a:sym typeface="Wingdings" panose="05000000000000000000" pitchFamily="2" charset="2"/>
              </a:rPr>
              <a:t> </a:t>
            </a:r>
            <a:r>
              <a:rPr lang="en-US" i="1" dirty="0" err="1">
                <a:cs typeface="Calibri"/>
                <a:sym typeface="Wingdings" panose="05000000000000000000" pitchFamily="2" charset="2"/>
              </a:rPr>
              <a:t>belangrijk</a:t>
            </a:r>
            <a:r>
              <a:rPr lang="en-US" i="1" dirty="0">
                <a:cs typeface="Calibri"/>
                <a:sym typeface="Wingdings" panose="05000000000000000000" pitchFamily="2" charset="2"/>
              </a:rPr>
              <a:t> </a:t>
            </a:r>
            <a:r>
              <a:rPr lang="en-US" i="1" dirty="0" err="1">
                <a:cs typeface="Calibri"/>
                <a:sym typeface="Wingdings" panose="05000000000000000000" pitchFamily="2" charset="2"/>
              </a:rPr>
              <a:t>doel</a:t>
            </a:r>
            <a:r>
              <a:rPr lang="en-US" i="1" dirty="0">
                <a:cs typeface="Calibri"/>
                <a:sym typeface="Wingdings" panose="05000000000000000000" pitchFamily="2" charset="2"/>
              </a:rPr>
              <a:t>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onderzoekscompetenties</a:t>
            </a:r>
            <a:r>
              <a:rPr lang="en-US" i="1" dirty="0">
                <a:cs typeface="Calibri"/>
                <a:sym typeface="Wingdings" panose="05000000000000000000" pitchFamily="2" charset="2"/>
              </a:rPr>
              <a:t>, </a:t>
            </a:r>
            <a:r>
              <a:rPr lang="en-US" i="1" dirty="0" err="1">
                <a:cs typeface="Calibri"/>
                <a:sym typeface="Wingdings" panose="05000000000000000000" pitchFamily="2" charset="2"/>
              </a:rPr>
              <a:t>bepaalde</a:t>
            </a:r>
            <a:r>
              <a:rPr lang="en-US" i="1" dirty="0">
                <a:cs typeface="Calibri"/>
                <a:sym typeface="Wingdings" panose="05000000000000000000" pitchFamily="2" charset="2"/>
              </a:rPr>
              <a:t> </a:t>
            </a:r>
            <a:r>
              <a:rPr lang="en-US" i="1" dirty="0" err="1">
                <a:cs typeface="Calibri"/>
                <a:sym typeface="Wingdings" panose="05000000000000000000" pitchFamily="2" charset="2"/>
              </a:rPr>
              <a:t>burgerschapscompetenties</a:t>
            </a:r>
            <a:r>
              <a:rPr lang="en-US" i="1" dirty="0">
                <a:cs typeface="Calibri"/>
                <a:sym typeface="Wingdings" panose="05000000000000000000" pitchFamily="2" charset="2"/>
              </a:rPr>
              <a:t>, ..) </a:t>
            </a:r>
          </a:p>
        </p:txBody>
      </p:sp>
      <p:sp>
        <p:nvSpPr>
          <p:cNvPr id="4" name="Slide Number Placeholder 3"/>
          <p:cNvSpPr>
            <a:spLocks noGrp="1"/>
          </p:cNvSpPr>
          <p:nvPr>
            <p:ph type="sldNum" sz="quarter" idx="5"/>
          </p:nvPr>
        </p:nvSpPr>
        <p:spPr/>
        <p:txBody>
          <a:bodyPr/>
          <a:lstStyle/>
          <a:p>
            <a:fld id="{7A35308D-CEE1-DF41-A36A-922330E70B22}" type="slidenum">
              <a:rPr lang="nl-BE" smtClean="0"/>
              <a:t>58</a:t>
            </a:fld>
            <a:endParaRPr lang="nl-BE"/>
          </a:p>
        </p:txBody>
      </p:sp>
    </p:spTree>
    <p:extLst>
      <p:ext uri="{BB962C8B-B14F-4D97-AF65-F5344CB8AC3E}">
        <p14:creationId xmlns:p14="http://schemas.microsoft.com/office/powerpoint/2010/main" val="954990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t>
            </a:r>
            <a:r>
              <a:rPr lang="en-US" dirty="0" err="1">
                <a:cs typeface="Calibri"/>
              </a:rPr>
              <a:t>kader</a:t>
            </a:r>
            <a:r>
              <a:rPr lang="en-US" dirty="0">
                <a:cs typeface="Calibri"/>
              </a:rPr>
              <a:t> van </a:t>
            </a:r>
            <a:r>
              <a:rPr lang="en-US" dirty="0" err="1">
                <a:cs typeface="Calibri"/>
              </a:rPr>
              <a:t>doelstelling</a:t>
            </a:r>
            <a:r>
              <a:rPr lang="en-US" dirty="0">
                <a:cs typeface="Calibri"/>
              </a:rPr>
              <a:t> </a:t>
            </a:r>
            <a:r>
              <a:rPr lang="en-US" dirty="0" err="1">
                <a:cs typeface="Calibri"/>
              </a:rPr>
              <a:t>Ondersteuning</a:t>
            </a:r>
            <a:r>
              <a:rPr lang="en-US" dirty="0">
                <a:cs typeface="Calibri"/>
              </a:rPr>
              <a:t> </a:t>
            </a:r>
            <a:r>
              <a:rPr lang="en-US" dirty="0">
                <a:cs typeface="Calibri"/>
                <a:sym typeface="Wingdings" panose="05000000000000000000" pitchFamily="2" charset="2"/>
              </a:rPr>
              <a:t> </a:t>
            </a:r>
            <a:r>
              <a:rPr lang="en-US" dirty="0" err="1">
                <a:cs typeface="Calibri"/>
                <a:sym typeface="Wingdings" panose="05000000000000000000" pitchFamily="2" charset="2"/>
              </a:rPr>
              <a:t>verschillende</a:t>
            </a:r>
            <a:r>
              <a:rPr lang="en-US" dirty="0">
                <a:cs typeface="Calibri"/>
                <a:sym typeface="Wingdings" panose="05000000000000000000" pitchFamily="2" charset="2"/>
              </a:rPr>
              <a:t> </a:t>
            </a:r>
            <a:r>
              <a:rPr lang="en-US" dirty="0" err="1">
                <a:cs typeface="Calibri"/>
                <a:sym typeface="Wingdings" panose="05000000000000000000" pitchFamily="2" charset="2"/>
              </a:rPr>
              <a:t>gidsen</a:t>
            </a:r>
            <a:r>
              <a:rPr lang="en-US" dirty="0">
                <a:cs typeface="Calibri"/>
                <a:sym typeface="Wingdings" panose="05000000000000000000" pitchFamily="2" charset="2"/>
              </a:rPr>
              <a:t> </a:t>
            </a:r>
            <a:r>
              <a:rPr lang="en-US" dirty="0" err="1">
                <a:cs typeface="Calibri"/>
                <a:sym typeface="Wingdings" panose="05000000000000000000" pitchFamily="2" charset="2"/>
              </a:rPr>
              <a:t>uitgebracht</a:t>
            </a:r>
            <a:r>
              <a:rPr lang="en-US" dirty="0">
                <a:cs typeface="Calibri"/>
                <a:sym typeface="Wingdings" panose="05000000000000000000" pitchFamily="2" charset="2"/>
              </a:rPr>
              <a:t> </a:t>
            </a:r>
          </a:p>
          <a:p>
            <a:r>
              <a:rPr lang="en-US" dirty="0">
                <a:cs typeface="Calibri"/>
                <a:sym typeface="Wingdings" panose="05000000000000000000" pitchFamily="2" charset="2"/>
              </a:rPr>
              <a:t>In 22: </a:t>
            </a:r>
            <a:r>
              <a:rPr lang="en-US" dirty="0" err="1">
                <a:cs typeface="Calibri"/>
                <a:sym typeface="Wingdings" panose="05000000000000000000" pitchFamily="2" charset="2"/>
              </a:rPr>
              <a:t>educatiegids</a:t>
            </a:r>
            <a:r>
              <a:rPr lang="en-US" dirty="0">
                <a:cs typeface="Calibri"/>
                <a:sym typeface="Wingdings" panose="05000000000000000000" pitchFamily="2" charset="2"/>
              </a:rPr>
              <a:t>: </a:t>
            </a:r>
            <a:r>
              <a:rPr lang="en-US" dirty="0" err="1">
                <a:cs typeface="Calibri"/>
                <a:sym typeface="Wingdings" panose="05000000000000000000" pitchFamily="2" charset="2"/>
              </a:rPr>
              <a:t>waarom</a:t>
            </a:r>
            <a:r>
              <a:rPr lang="en-US" dirty="0">
                <a:cs typeface="Calibri"/>
                <a:sym typeface="Wingdings" panose="05000000000000000000" pitchFamily="2" charset="2"/>
              </a:rPr>
              <a:t>? </a:t>
            </a:r>
            <a:r>
              <a:rPr lang="en-US" dirty="0" err="1">
                <a:cs typeface="Calibri"/>
                <a:sym typeface="Wingdings" panose="05000000000000000000" pitchFamily="2" charset="2"/>
              </a:rPr>
              <a:t>veel</a:t>
            </a:r>
            <a:r>
              <a:rPr lang="en-US" dirty="0">
                <a:cs typeface="Calibri"/>
                <a:sym typeface="Wingdings" panose="05000000000000000000" pitchFamily="2" charset="2"/>
              </a:rPr>
              <a:t> </a:t>
            </a:r>
            <a:r>
              <a:rPr lang="en-US" dirty="0" err="1">
                <a:cs typeface="Calibri"/>
                <a:sym typeface="Wingdings" panose="05000000000000000000" pitchFamily="2" charset="2"/>
              </a:rPr>
              <a:t>potentieel</a:t>
            </a:r>
            <a:r>
              <a:rPr lang="en-US" dirty="0">
                <a:cs typeface="Calibri"/>
                <a:sym typeface="Wingdings" panose="05000000000000000000" pitchFamily="2" charset="2"/>
              </a:rPr>
              <a:t> in </a:t>
            </a:r>
            <a:r>
              <a:rPr lang="en-US" dirty="0" err="1">
                <a:cs typeface="Calibri"/>
                <a:sym typeface="Wingdings" panose="05000000000000000000" pitchFamily="2" charset="2"/>
              </a:rPr>
              <a:t>zo’n</a:t>
            </a:r>
            <a:r>
              <a:rPr lang="en-US" dirty="0">
                <a:cs typeface="Calibri"/>
                <a:sym typeface="Wingdings" panose="05000000000000000000" pitchFamily="2" charset="2"/>
              </a:rPr>
              <a:t> </a:t>
            </a:r>
            <a:r>
              <a:rPr lang="en-US" dirty="0" err="1">
                <a:cs typeface="Calibri"/>
                <a:sym typeface="Wingdings" panose="05000000000000000000" pitchFamily="2" charset="2"/>
              </a:rPr>
              <a:t>samenwerking</a:t>
            </a:r>
            <a:r>
              <a:rPr lang="en-US" dirty="0">
                <a:cs typeface="Calibri"/>
                <a:sym typeface="Wingdings" panose="05000000000000000000" pitchFamily="2" charset="2"/>
              </a:rPr>
              <a:t>, </a:t>
            </a:r>
            <a:r>
              <a:rPr lang="en-US" dirty="0" err="1">
                <a:cs typeface="Calibri"/>
                <a:sym typeface="Wingdings" panose="05000000000000000000" pitchFamily="2" charset="2"/>
              </a:rPr>
              <a:t>beide</a:t>
            </a:r>
            <a:r>
              <a:rPr lang="en-US" dirty="0">
                <a:cs typeface="Calibri"/>
                <a:sym typeface="Wingdings" panose="05000000000000000000" pitchFamily="2" charset="2"/>
              </a:rPr>
              <a:t> </a:t>
            </a:r>
            <a:r>
              <a:rPr lang="en-US" dirty="0" err="1">
                <a:cs typeface="Calibri"/>
                <a:sym typeface="Wingdings" panose="05000000000000000000" pitchFamily="2" charset="2"/>
              </a:rPr>
              <a:t>partijen</a:t>
            </a:r>
            <a:r>
              <a:rPr lang="en-US" dirty="0">
                <a:cs typeface="Calibri"/>
                <a:sym typeface="Wingdings" panose="05000000000000000000" pitchFamily="2" charset="2"/>
              </a:rPr>
              <a:t> </a:t>
            </a:r>
            <a:r>
              <a:rPr lang="en-US" dirty="0" err="1">
                <a:cs typeface="Calibri"/>
                <a:sym typeface="Wingdings" panose="05000000000000000000" pitchFamily="2" charset="2"/>
              </a:rPr>
              <a:t>weten</a:t>
            </a:r>
            <a:r>
              <a:rPr lang="en-US" dirty="0">
                <a:cs typeface="Calibri"/>
                <a:sym typeface="Wingdings" panose="05000000000000000000" pitchFamily="2" charset="2"/>
              </a:rPr>
              <a:t> </a:t>
            </a:r>
            <a:r>
              <a:rPr lang="en-US" dirty="0" err="1">
                <a:cs typeface="Calibri"/>
                <a:sym typeface="Wingdings" panose="05000000000000000000" pitchFamily="2" charset="2"/>
              </a:rPr>
              <a:t>niet</a:t>
            </a:r>
            <a:r>
              <a:rPr lang="en-US" dirty="0">
                <a:cs typeface="Calibri"/>
                <a:sym typeface="Wingdings" panose="05000000000000000000" pitchFamily="2" charset="2"/>
              </a:rPr>
              <a:t> </a:t>
            </a:r>
            <a:r>
              <a:rPr lang="en-US" dirty="0" err="1">
                <a:cs typeface="Calibri"/>
                <a:sym typeface="Wingdings" panose="05000000000000000000" pitchFamily="2" charset="2"/>
              </a:rPr>
              <a:t>altijd</a:t>
            </a:r>
            <a:r>
              <a:rPr lang="en-US" dirty="0">
                <a:cs typeface="Calibri"/>
                <a:sym typeface="Wingdings" panose="05000000000000000000" pitchFamily="2" charset="2"/>
              </a:rPr>
              <a:t> </a:t>
            </a:r>
            <a:r>
              <a:rPr lang="en-US" dirty="0" err="1">
                <a:cs typeface="Calibri"/>
                <a:sym typeface="Wingdings" panose="05000000000000000000" pitchFamily="2" charset="2"/>
              </a:rPr>
              <a:t>goed</a:t>
            </a:r>
            <a:r>
              <a:rPr lang="en-US" dirty="0">
                <a:cs typeface="Calibri"/>
                <a:sym typeface="Wingdings" panose="05000000000000000000" pitchFamily="2" charset="2"/>
              </a:rPr>
              <a:t> hoe </a:t>
            </a:r>
            <a:r>
              <a:rPr lang="en-US" dirty="0" err="1">
                <a:cs typeface="Calibri"/>
                <a:sym typeface="Wingdings" panose="05000000000000000000" pitchFamily="2" charset="2"/>
              </a:rPr>
              <a:t>aan</a:t>
            </a:r>
            <a:r>
              <a:rPr lang="en-US" dirty="0">
                <a:cs typeface="Calibri"/>
                <a:sym typeface="Wingdings" panose="05000000000000000000" pitchFamily="2" charset="2"/>
              </a:rPr>
              <a:t> </a:t>
            </a:r>
            <a:r>
              <a:rPr lang="en-US" dirty="0" err="1">
                <a:cs typeface="Calibri"/>
                <a:sym typeface="Wingdings" panose="05000000000000000000" pitchFamily="2" charset="2"/>
              </a:rPr>
              <a:t>te</a:t>
            </a:r>
            <a:r>
              <a:rPr lang="en-US" dirty="0">
                <a:cs typeface="Calibri"/>
                <a:sym typeface="Wingdings" panose="05000000000000000000" pitchFamily="2" charset="2"/>
              </a:rPr>
              <a:t> </a:t>
            </a:r>
            <a:r>
              <a:rPr lang="en-US" dirty="0" err="1">
                <a:cs typeface="Calibri"/>
                <a:sym typeface="Wingdings" panose="05000000000000000000" pitchFamily="2" charset="2"/>
              </a:rPr>
              <a:t>pakken</a:t>
            </a:r>
            <a:r>
              <a:rPr lang="en-US" dirty="0">
                <a:cs typeface="Calibri"/>
                <a:sym typeface="Wingdings" panose="05000000000000000000" pitchFamily="2" charset="2"/>
              </a:rPr>
              <a:t>, gids </a:t>
            </a:r>
            <a:r>
              <a:rPr lang="en-US" dirty="0" err="1">
                <a:cs typeface="Calibri"/>
                <a:sym typeface="Wingdings" panose="05000000000000000000" pitchFamily="2" charset="2"/>
              </a:rPr>
              <a:t>kan</a:t>
            </a:r>
            <a:r>
              <a:rPr lang="en-US" dirty="0">
                <a:cs typeface="Calibri"/>
                <a:sym typeface="Wingdings" panose="05000000000000000000" pitchFamily="2" charset="2"/>
              </a:rPr>
              <a:t> </a:t>
            </a:r>
            <a:r>
              <a:rPr lang="en-US" dirty="0" err="1">
                <a:cs typeface="Calibri"/>
                <a:sym typeface="Wingdings" panose="05000000000000000000" pitchFamily="2" charset="2"/>
              </a:rPr>
              <a:t>inspireren</a:t>
            </a:r>
            <a:r>
              <a:rPr lang="en-US" dirty="0">
                <a:cs typeface="Calibri"/>
                <a:sym typeface="Wingdings" panose="05000000000000000000" pitchFamily="2" charset="2"/>
              </a:rPr>
              <a:t> </a:t>
            </a:r>
            <a:r>
              <a:rPr lang="en-US" dirty="0" err="1">
                <a:cs typeface="Calibri"/>
                <a:sym typeface="Wingdings" panose="05000000000000000000" pitchFamily="2" charset="2"/>
              </a:rPr>
              <a:t>en</a:t>
            </a:r>
            <a:r>
              <a:rPr lang="en-US" dirty="0">
                <a:cs typeface="Calibri"/>
                <a:sym typeface="Wingdings" panose="05000000000000000000" pitchFamily="2" charset="2"/>
              </a:rPr>
              <a:t> </a:t>
            </a:r>
            <a:r>
              <a:rPr lang="en-US" dirty="0" err="1">
                <a:cs typeface="Calibri"/>
                <a:sym typeface="Wingdings" panose="05000000000000000000" pitchFamily="2" charset="2"/>
              </a:rPr>
              <a:t>aanzetten</a:t>
            </a:r>
            <a:r>
              <a:rPr lang="en-US" dirty="0">
                <a:cs typeface="Calibri"/>
                <a:sym typeface="Wingdings" panose="05000000000000000000" pitchFamily="2" charset="2"/>
              </a:rPr>
              <a:t> tot </a:t>
            </a:r>
            <a:r>
              <a:rPr lang="en-US" dirty="0" err="1">
                <a:cs typeface="Calibri"/>
                <a:sym typeface="Wingdings" panose="05000000000000000000" pitchFamily="2" charset="2"/>
              </a:rPr>
              <a:t>samenwerkingen</a:t>
            </a:r>
            <a:endParaRPr lang="en-US" dirty="0">
              <a:cs typeface="Calibri"/>
              <a:sym typeface="Wingdings" panose="05000000000000000000" pitchFamily="2" charset="2"/>
            </a:endParaRPr>
          </a:p>
          <a:p>
            <a:r>
              <a:rPr lang="en-US" i="1" dirty="0">
                <a:cs typeface="Calibri"/>
                <a:sym typeface="Wingdings" panose="05000000000000000000" pitchFamily="2" charset="2"/>
              </a:rPr>
              <a:t>(link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dia</a:t>
            </a:r>
            <a:r>
              <a:rPr lang="en-US" i="1" dirty="0">
                <a:cs typeface="Calibri"/>
                <a:sym typeface="Wingdings" panose="05000000000000000000" pitchFamily="2" charset="2"/>
              </a:rPr>
              <a:t> 6: </a:t>
            </a:r>
            <a:r>
              <a:rPr lang="en-US" i="1" dirty="0" err="1">
                <a:cs typeface="Calibri"/>
                <a:sym typeface="Wingdings" panose="05000000000000000000" pitchFamily="2" charset="2"/>
              </a:rPr>
              <a:t>educatie</a:t>
            </a:r>
            <a:r>
              <a:rPr lang="en-US" i="1" dirty="0">
                <a:cs typeface="Calibri"/>
                <a:sym typeface="Wingdings" panose="05000000000000000000" pitchFamily="2" charset="2"/>
              </a:rPr>
              <a:t> </a:t>
            </a:r>
            <a:r>
              <a:rPr lang="en-US" i="1" dirty="0" err="1">
                <a:cs typeface="Calibri"/>
                <a:sym typeface="Wingdings" panose="05000000000000000000" pitchFamily="2" charset="2"/>
              </a:rPr>
              <a:t>belangrijk</a:t>
            </a:r>
            <a:r>
              <a:rPr lang="en-US" i="1" dirty="0">
                <a:cs typeface="Calibri"/>
                <a:sym typeface="Wingdings" panose="05000000000000000000" pitchFamily="2" charset="2"/>
              </a:rPr>
              <a:t> </a:t>
            </a:r>
            <a:r>
              <a:rPr lang="en-US" i="1" dirty="0" err="1">
                <a:cs typeface="Calibri"/>
                <a:sym typeface="Wingdings" panose="05000000000000000000" pitchFamily="2" charset="2"/>
              </a:rPr>
              <a:t>doel</a:t>
            </a:r>
            <a:r>
              <a:rPr lang="en-US" i="1" dirty="0">
                <a:cs typeface="Calibri"/>
                <a:sym typeface="Wingdings" panose="05000000000000000000" pitchFamily="2" charset="2"/>
              </a:rPr>
              <a:t>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onderzoekscompetenties</a:t>
            </a:r>
            <a:r>
              <a:rPr lang="en-US" i="1" dirty="0">
                <a:cs typeface="Calibri"/>
                <a:sym typeface="Wingdings" panose="05000000000000000000" pitchFamily="2" charset="2"/>
              </a:rPr>
              <a:t>, </a:t>
            </a:r>
            <a:r>
              <a:rPr lang="en-US" i="1" dirty="0" err="1">
                <a:cs typeface="Calibri"/>
                <a:sym typeface="Wingdings" panose="05000000000000000000" pitchFamily="2" charset="2"/>
              </a:rPr>
              <a:t>bepaalde</a:t>
            </a:r>
            <a:r>
              <a:rPr lang="en-US" i="1" dirty="0">
                <a:cs typeface="Calibri"/>
                <a:sym typeface="Wingdings" panose="05000000000000000000" pitchFamily="2" charset="2"/>
              </a:rPr>
              <a:t> </a:t>
            </a:r>
            <a:r>
              <a:rPr lang="en-US" i="1" dirty="0" err="1">
                <a:cs typeface="Calibri"/>
                <a:sym typeface="Wingdings" panose="05000000000000000000" pitchFamily="2" charset="2"/>
              </a:rPr>
              <a:t>burgerschapscompetenties</a:t>
            </a:r>
            <a:r>
              <a:rPr lang="en-US" i="1" dirty="0">
                <a:cs typeface="Calibri"/>
                <a:sym typeface="Wingdings" panose="05000000000000000000" pitchFamily="2" charset="2"/>
              </a:rPr>
              <a:t>, ..) </a:t>
            </a:r>
          </a:p>
        </p:txBody>
      </p:sp>
      <p:sp>
        <p:nvSpPr>
          <p:cNvPr id="4" name="Slide Number Placeholder 3"/>
          <p:cNvSpPr>
            <a:spLocks noGrp="1"/>
          </p:cNvSpPr>
          <p:nvPr>
            <p:ph type="sldNum" sz="quarter" idx="5"/>
          </p:nvPr>
        </p:nvSpPr>
        <p:spPr/>
        <p:txBody>
          <a:bodyPr/>
          <a:lstStyle/>
          <a:p>
            <a:fld id="{7A35308D-CEE1-DF41-A36A-922330E70B22}" type="slidenum">
              <a:rPr lang="nl-BE" smtClean="0"/>
              <a:t>59</a:t>
            </a:fld>
            <a:endParaRPr lang="nl-BE"/>
          </a:p>
        </p:txBody>
      </p:sp>
    </p:spTree>
    <p:extLst>
      <p:ext uri="{BB962C8B-B14F-4D97-AF65-F5344CB8AC3E}">
        <p14:creationId xmlns:p14="http://schemas.microsoft.com/office/powerpoint/2010/main" val="188195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But citizen science is also much more than curiosities or air quality. It can be about any topic (...list). And it's also about much more than just measuring things and using sensors. It can be about ... (enumerate). It can be about co-determining or self-determining research questions or developing a research protocol. So the actions that citizens perform within a citizen science project can be very diverse. So all in all, citizen science projects are actually very diverse</a:t>
            </a: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211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t>
            </a:r>
            <a:r>
              <a:rPr lang="en-US" dirty="0" err="1">
                <a:cs typeface="Calibri"/>
              </a:rPr>
              <a:t>kader</a:t>
            </a:r>
            <a:r>
              <a:rPr lang="en-US" dirty="0">
                <a:cs typeface="Calibri"/>
              </a:rPr>
              <a:t> van </a:t>
            </a:r>
            <a:r>
              <a:rPr lang="en-US" dirty="0" err="1">
                <a:cs typeface="Calibri"/>
              </a:rPr>
              <a:t>doelstelling</a:t>
            </a:r>
            <a:r>
              <a:rPr lang="en-US" dirty="0">
                <a:cs typeface="Calibri"/>
              </a:rPr>
              <a:t> </a:t>
            </a:r>
            <a:r>
              <a:rPr lang="en-US" dirty="0" err="1">
                <a:cs typeface="Calibri"/>
              </a:rPr>
              <a:t>Ondersteuning</a:t>
            </a:r>
            <a:r>
              <a:rPr lang="en-US" dirty="0">
                <a:cs typeface="Calibri"/>
              </a:rPr>
              <a:t> </a:t>
            </a:r>
            <a:r>
              <a:rPr lang="en-US" dirty="0">
                <a:cs typeface="Calibri"/>
                <a:sym typeface="Wingdings" panose="05000000000000000000" pitchFamily="2" charset="2"/>
              </a:rPr>
              <a:t> </a:t>
            </a:r>
            <a:r>
              <a:rPr lang="en-US" dirty="0" err="1">
                <a:cs typeface="Calibri"/>
                <a:sym typeface="Wingdings" panose="05000000000000000000" pitchFamily="2" charset="2"/>
              </a:rPr>
              <a:t>verschillende</a:t>
            </a:r>
            <a:r>
              <a:rPr lang="en-US" dirty="0">
                <a:cs typeface="Calibri"/>
                <a:sym typeface="Wingdings" panose="05000000000000000000" pitchFamily="2" charset="2"/>
              </a:rPr>
              <a:t> </a:t>
            </a:r>
            <a:r>
              <a:rPr lang="en-US" dirty="0" err="1">
                <a:cs typeface="Calibri"/>
                <a:sym typeface="Wingdings" panose="05000000000000000000" pitchFamily="2" charset="2"/>
              </a:rPr>
              <a:t>gidsen</a:t>
            </a:r>
            <a:r>
              <a:rPr lang="en-US" dirty="0">
                <a:cs typeface="Calibri"/>
                <a:sym typeface="Wingdings" panose="05000000000000000000" pitchFamily="2" charset="2"/>
              </a:rPr>
              <a:t> </a:t>
            </a:r>
            <a:r>
              <a:rPr lang="en-US" dirty="0" err="1">
                <a:cs typeface="Calibri"/>
                <a:sym typeface="Wingdings" panose="05000000000000000000" pitchFamily="2" charset="2"/>
              </a:rPr>
              <a:t>uitgebracht</a:t>
            </a:r>
            <a:r>
              <a:rPr lang="en-US" dirty="0">
                <a:cs typeface="Calibri"/>
                <a:sym typeface="Wingdings" panose="05000000000000000000" pitchFamily="2" charset="2"/>
              </a:rPr>
              <a:t> </a:t>
            </a:r>
          </a:p>
          <a:p>
            <a:r>
              <a:rPr lang="en-US" dirty="0">
                <a:cs typeface="Calibri"/>
                <a:sym typeface="Wingdings" panose="05000000000000000000" pitchFamily="2" charset="2"/>
              </a:rPr>
              <a:t>In 22: </a:t>
            </a:r>
            <a:r>
              <a:rPr lang="en-US" dirty="0" err="1">
                <a:cs typeface="Calibri"/>
                <a:sym typeface="Wingdings" panose="05000000000000000000" pitchFamily="2" charset="2"/>
              </a:rPr>
              <a:t>educatiegids</a:t>
            </a:r>
            <a:r>
              <a:rPr lang="en-US" dirty="0">
                <a:cs typeface="Calibri"/>
                <a:sym typeface="Wingdings" panose="05000000000000000000" pitchFamily="2" charset="2"/>
              </a:rPr>
              <a:t>: </a:t>
            </a:r>
            <a:r>
              <a:rPr lang="en-US" dirty="0" err="1">
                <a:cs typeface="Calibri"/>
                <a:sym typeface="Wingdings" panose="05000000000000000000" pitchFamily="2" charset="2"/>
              </a:rPr>
              <a:t>waarom</a:t>
            </a:r>
            <a:r>
              <a:rPr lang="en-US" dirty="0">
                <a:cs typeface="Calibri"/>
                <a:sym typeface="Wingdings" panose="05000000000000000000" pitchFamily="2" charset="2"/>
              </a:rPr>
              <a:t>? </a:t>
            </a:r>
            <a:r>
              <a:rPr lang="en-US" dirty="0" err="1">
                <a:cs typeface="Calibri"/>
                <a:sym typeface="Wingdings" panose="05000000000000000000" pitchFamily="2" charset="2"/>
              </a:rPr>
              <a:t>veel</a:t>
            </a:r>
            <a:r>
              <a:rPr lang="en-US" dirty="0">
                <a:cs typeface="Calibri"/>
                <a:sym typeface="Wingdings" panose="05000000000000000000" pitchFamily="2" charset="2"/>
              </a:rPr>
              <a:t> </a:t>
            </a:r>
            <a:r>
              <a:rPr lang="en-US" dirty="0" err="1">
                <a:cs typeface="Calibri"/>
                <a:sym typeface="Wingdings" panose="05000000000000000000" pitchFamily="2" charset="2"/>
              </a:rPr>
              <a:t>potentieel</a:t>
            </a:r>
            <a:r>
              <a:rPr lang="en-US" dirty="0">
                <a:cs typeface="Calibri"/>
                <a:sym typeface="Wingdings" panose="05000000000000000000" pitchFamily="2" charset="2"/>
              </a:rPr>
              <a:t> in </a:t>
            </a:r>
            <a:r>
              <a:rPr lang="en-US" dirty="0" err="1">
                <a:cs typeface="Calibri"/>
                <a:sym typeface="Wingdings" panose="05000000000000000000" pitchFamily="2" charset="2"/>
              </a:rPr>
              <a:t>zo’n</a:t>
            </a:r>
            <a:r>
              <a:rPr lang="en-US" dirty="0">
                <a:cs typeface="Calibri"/>
                <a:sym typeface="Wingdings" panose="05000000000000000000" pitchFamily="2" charset="2"/>
              </a:rPr>
              <a:t> </a:t>
            </a:r>
            <a:r>
              <a:rPr lang="en-US" dirty="0" err="1">
                <a:cs typeface="Calibri"/>
                <a:sym typeface="Wingdings" panose="05000000000000000000" pitchFamily="2" charset="2"/>
              </a:rPr>
              <a:t>samenwerking</a:t>
            </a:r>
            <a:r>
              <a:rPr lang="en-US" dirty="0">
                <a:cs typeface="Calibri"/>
                <a:sym typeface="Wingdings" panose="05000000000000000000" pitchFamily="2" charset="2"/>
              </a:rPr>
              <a:t>, </a:t>
            </a:r>
            <a:r>
              <a:rPr lang="en-US" dirty="0" err="1">
                <a:cs typeface="Calibri"/>
                <a:sym typeface="Wingdings" panose="05000000000000000000" pitchFamily="2" charset="2"/>
              </a:rPr>
              <a:t>beide</a:t>
            </a:r>
            <a:r>
              <a:rPr lang="en-US" dirty="0">
                <a:cs typeface="Calibri"/>
                <a:sym typeface="Wingdings" panose="05000000000000000000" pitchFamily="2" charset="2"/>
              </a:rPr>
              <a:t> </a:t>
            </a:r>
            <a:r>
              <a:rPr lang="en-US" dirty="0" err="1">
                <a:cs typeface="Calibri"/>
                <a:sym typeface="Wingdings" panose="05000000000000000000" pitchFamily="2" charset="2"/>
              </a:rPr>
              <a:t>partijen</a:t>
            </a:r>
            <a:r>
              <a:rPr lang="en-US" dirty="0">
                <a:cs typeface="Calibri"/>
                <a:sym typeface="Wingdings" panose="05000000000000000000" pitchFamily="2" charset="2"/>
              </a:rPr>
              <a:t> </a:t>
            </a:r>
            <a:r>
              <a:rPr lang="en-US" dirty="0" err="1">
                <a:cs typeface="Calibri"/>
                <a:sym typeface="Wingdings" panose="05000000000000000000" pitchFamily="2" charset="2"/>
              </a:rPr>
              <a:t>weten</a:t>
            </a:r>
            <a:r>
              <a:rPr lang="en-US" dirty="0">
                <a:cs typeface="Calibri"/>
                <a:sym typeface="Wingdings" panose="05000000000000000000" pitchFamily="2" charset="2"/>
              </a:rPr>
              <a:t> </a:t>
            </a:r>
            <a:r>
              <a:rPr lang="en-US" dirty="0" err="1">
                <a:cs typeface="Calibri"/>
                <a:sym typeface="Wingdings" panose="05000000000000000000" pitchFamily="2" charset="2"/>
              </a:rPr>
              <a:t>niet</a:t>
            </a:r>
            <a:r>
              <a:rPr lang="en-US" dirty="0">
                <a:cs typeface="Calibri"/>
                <a:sym typeface="Wingdings" panose="05000000000000000000" pitchFamily="2" charset="2"/>
              </a:rPr>
              <a:t> </a:t>
            </a:r>
            <a:r>
              <a:rPr lang="en-US" dirty="0" err="1">
                <a:cs typeface="Calibri"/>
                <a:sym typeface="Wingdings" panose="05000000000000000000" pitchFamily="2" charset="2"/>
              </a:rPr>
              <a:t>altijd</a:t>
            </a:r>
            <a:r>
              <a:rPr lang="en-US" dirty="0">
                <a:cs typeface="Calibri"/>
                <a:sym typeface="Wingdings" panose="05000000000000000000" pitchFamily="2" charset="2"/>
              </a:rPr>
              <a:t> </a:t>
            </a:r>
            <a:r>
              <a:rPr lang="en-US" dirty="0" err="1">
                <a:cs typeface="Calibri"/>
                <a:sym typeface="Wingdings" panose="05000000000000000000" pitchFamily="2" charset="2"/>
              </a:rPr>
              <a:t>goed</a:t>
            </a:r>
            <a:r>
              <a:rPr lang="en-US" dirty="0">
                <a:cs typeface="Calibri"/>
                <a:sym typeface="Wingdings" panose="05000000000000000000" pitchFamily="2" charset="2"/>
              </a:rPr>
              <a:t> hoe </a:t>
            </a:r>
            <a:r>
              <a:rPr lang="en-US" dirty="0" err="1">
                <a:cs typeface="Calibri"/>
                <a:sym typeface="Wingdings" panose="05000000000000000000" pitchFamily="2" charset="2"/>
              </a:rPr>
              <a:t>aan</a:t>
            </a:r>
            <a:r>
              <a:rPr lang="en-US" dirty="0">
                <a:cs typeface="Calibri"/>
                <a:sym typeface="Wingdings" panose="05000000000000000000" pitchFamily="2" charset="2"/>
              </a:rPr>
              <a:t> </a:t>
            </a:r>
            <a:r>
              <a:rPr lang="en-US" dirty="0" err="1">
                <a:cs typeface="Calibri"/>
                <a:sym typeface="Wingdings" panose="05000000000000000000" pitchFamily="2" charset="2"/>
              </a:rPr>
              <a:t>te</a:t>
            </a:r>
            <a:r>
              <a:rPr lang="en-US" dirty="0">
                <a:cs typeface="Calibri"/>
                <a:sym typeface="Wingdings" panose="05000000000000000000" pitchFamily="2" charset="2"/>
              </a:rPr>
              <a:t> </a:t>
            </a:r>
            <a:r>
              <a:rPr lang="en-US" dirty="0" err="1">
                <a:cs typeface="Calibri"/>
                <a:sym typeface="Wingdings" panose="05000000000000000000" pitchFamily="2" charset="2"/>
              </a:rPr>
              <a:t>pakken</a:t>
            </a:r>
            <a:r>
              <a:rPr lang="en-US" dirty="0">
                <a:cs typeface="Calibri"/>
                <a:sym typeface="Wingdings" panose="05000000000000000000" pitchFamily="2" charset="2"/>
              </a:rPr>
              <a:t>, gids </a:t>
            </a:r>
            <a:r>
              <a:rPr lang="en-US" dirty="0" err="1">
                <a:cs typeface="Calibri"/>
                <a:sym typeface="Wingdings" panose="05000000000000000000" pitchFamily="2" charset="2"/>
              </a:rPr>
              <a:t>kan</a:t>
            </a:r>
            <a:r>
              <a:rPr lang="en-US" dirty="0">
                <a:cs typeface="Calibri"/>
                <a:sym typeface="Wingdings" panose="05000000000000000000" pitchFamily="2" charset="2"/>
              </a:rPr>
              <a:t> </a:t>
            </a:r>
            <a:r>
              <a:rPr lang="en-US" dirty="0" err="1">
                <a:cs typeface="Calibri"/>
                <a:sym typeface="Wingdings" panose="05000000000000000000" pitchFamily="2" charset="2"/>
              </a:rPr>
              <a:t>inspireren</a:t>
            </a:r>
            <a:r>
              <a:rPr lang="en-US" dirty="0">
                <a:cs typeface="Calibri"/>
                <a:sym typeface="Wingdings" panose="05000000000000000000" pitchFamily="2" charset="2"/>
              </a:rPr>
              <a:t> </a:t>
            </a:r>
            <a:r>
              <a:rPr lang="en-US" dirty="0" err="1">
                <a:cs typeface="Calibri"/>
                <a:sym typeface="Wingdings" panose="05000000000000000000" pitchFamily="2" charset="2"/>
              </a:rPr>
              <a:t>en</a:t>
            </a:r>
            <a:r>
              <a:rPr lang="en-US" dirty="0">
                <a:cs typeface="Calibri"/>
                <a:sym typeface="Wingdings" panose="05000000000000000000" pitchFamily="2" charset="2"/>
              </a:rPr>
              <a:t> </a:t>
            </a:r>
            <a:r>
              <a:rPr lang="en-US" dirty="0" err="1">
                <a:cs typeface="Calibri"/>
                <a:sym typeface="Wingdings" panose="05000000000000000000" pitchFamily="2" charset="2"/>
              </a:rPr>
              <a:t>aanzetten</a:t>
            </a:r>
            <a:r>
              <a:rPr lang="en-US" dirty="0">
                <a:cs typeface="Calibri"/>
                <a:sym typeface="Wingdings" panose="05000000000000000000" pitchFamily="2" charset="2"/>
              </a:rPr>
              <a:t> tot </a:t>
            </a:r>
            <a:r>
              <a:rPr lang="en-US" dirty="0" err="1">
                <a:cs typeface="Calibri"/>
                <a:sym typeface="Wingdings" panose="05000000000000000000" pitchFamily="2" charset="2"/>
              </a:rPr>
              <a:t>samenwerkingen</a:t>
            </a:r>
            <a:endParaRPr lang="en-US" dirty="0">
              <a:cs typeface="Calibri"/>
              <a:sym typeface="Wingdings" panose="05000000000000000000" pitchFamily="2" charset="2"/>
            </a:endParaRPr>
          </a:p>
          <a:p>
            <a:r>
              <a:rPr lang="en-US" i="1" dirty="0">
                <a:cs typeface="Calibri"/>
                <a:sym typeface="Wingdings" panose="05000000000000000000" pitchFamily="2" charset="2"/>
              </a:rPr>
              <a:t>(link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dia</a:t>
            </a:r>
            <a:r>
              <a:rPr lang="en-US" i="1" dirty="0">
                <a:cs typeface="Calibri"/>
                <a:sym typeface="Wingdings" panose="05000000000000000000" pitchFamily="2" charset="2"/>
              </a:rPr>
              <a:t> 6: </a:t>
            </a:r>
            <a:r>
              <a:rPr lang="en-US" i="1" dirty="0" err="1">
                <a:cs typeface="Calibri"/>
                <a:sym typeface="Wingdings" panose="05000000000000000000" pitchFamily="2" charset="2"/>
              </a:rPr>
              <a:t>educatie</a:t>
            </a:r>
            <a:r>
              <a:rPr lang="en-US" i="1" dirty="0">
                <a:cs typeface="Calibri"/>
                <a:sym typeface="Wingdings" panose="05000000000000000000" pitchFamily="2" charset="2"/>
              </a:rPr>
              <a:t> </a:t>
            </a:r>
            <a:r>
              <a:rPr lang="en-US" i="1" dirty="0" err="1">
                <a:cs typeface="Calibri"/>
                <a:sym typeface="Wingdings" panose="05000000000000000000" pitchFamily="2" charset="2"/>
              </a:rPr>
              <a:t>belangrijk</a:t>
            </a:r>
            <a:r>
              <a:rPr lang="en-US" i="1" dirty="0">
                <a:cs typeface="Calibri"/>
                <a:sym typeface="Wingdings" panose="05000000000000000000" pitchFamily="2" charset="2"/>
              </a:rPr>
              <a:t> </a:t>
            </a:r>
            <a:r>
              <a:rPr lang="en-US" i="1" dirty="0" err="1">
                <a:cs typeface="Calibri"/>
                <a:sym typeface="Wingdings" panose="05000000000000000000" pitchFamily="2" charset="2"/>
              </a:rPr>
              <a:t>doel</a:t>
            </a:r>
            <a:r>
              <a:rPr lang="en-US" i="1" dirty="0">
                <a:cs typeface="Calibri"/>
                <a:sym typeface="Wingdings" panose="05000000000000000000" pitchFamily="2" charset="2"/>
              </a:rPr>
              <a:t> (</a:t>
            </a:r>
            <a:r>
              <a:rPr lang="en-US" i="1" dirty="0" err="1">
                <a:cs typeface="Calibri"/>
                <a:sym typeface="Wingdings" panose="05000000000000000000" pitchFamily="2" charset="2"/>
              </a:rPr>
              <a:t>onderwijs</a:t>
            </a:r>
            <a:r>
              <a:rPr lang="en-US" i="1" dirty="0">
                <a:cs typeface="Calibri"/>
                <a:sym typeface="Wingdings" panose="05000000000000000000" pitchFamily="2" charset="2"/>
              </a:rPr>
              <a:t>: </a:t>
            </a:r>
            <a:r>
              <a:rPr lang="en-US" i="1" dirty="0" err="1">
                <a:cs typeface="Calibri"/>
                <a:sym typeface="Wingdings" panose="05000000000000000000" pitchFamily="2" charset="2"/>
              </a:rPr>
              <a:t>onderzoekscompetenties</a:t>
            </a:r>
            <a:r>
              <a:rPr lang="en-US" i="1" dirty="0">
                <a:cs typeface="Calibri"/>
                <a:sym typeface="Wingdings" panose="05000000000000000000" pitchFamily="2" charset="2"/>
              </a:rPr>
              <a:t>, </a:t>
            </a:r>
            <a:r>
              <a:rPr lang="en-US" i="1" dirty="0" err="1">
                <a:cs typeface="Calibri"/>
                <a:sym typeface="Wingdings" panose="05000000000000000000" pitchFamily="2" charset="2"/>
              </a:rPr>
              <a:t>bepaalde</a:t>
            </a:r>
            <a:r>
              <a:rPr lang="en-US" i="1" dirty="0">
                <a:cs typeface="Calibri"/>
                <a:sym typeface="Wingdings" panose="05000000000000000000" pitchFamily="2" charset="2"/>
              </a:rPr>
              <a:t> </a:t>
            </a:r>
            <a:r>
              <a:rPr lang="en-US" i="1" dirty="0" err="1">
                <a:cs typeface="Calibri"/>
                <a:sym typeface="Wingdings" panose="05000000000000000000" pitchFamily="2" charset="2"/>
              </a:rPr>
              <a:t>burgerschapscompetenties</a:t>
            </a:r>
            <a:r>
              <a:rPr lang="en-US" i="1" dirty="0">
                <a:cs typeface="Calibri"/>
                <a:sym typeface="Wingdings" panose="05000000000000000000" pitchFamily="2" charset="2"/>
              </a:rPr>
              <a:t>, ..) </a:t>
            </a:r>
          </a:p>
        </p:txBody>
      </p:sp>
      <p:sp>
        <p:nvSpPr>
          <p:cNvPr id="4" name="Slide Number Placeholder 3"/>
          <p:cNvSpPr>
            <a:spLocks noGrp="1"/>
          </p:cNvSpPr>
          <p:nvPr>
            <p:ph type="sldNum" sz="quarter" idx="5"/>
          </p:nvPr>
        </p:nvSpPr>
        <p:spPr/>
        <p:txBody>
          <a:bodyPr/>
          <a:lstStyle/>
          <a:p>
            <a:fld id="{7A35308D-CEE1-DF41-A36A-922330E70B22}" type="slidenum">
              <a:rPr lang="nl-BE" smtClean="0"/>
              <a:t>60</a:t>
            </a:fld>
            <a:endParaRPr lang="nl-BE"/>
          </a:p>
        </p:txBody>
      </p:sp>
    </p:spTree>
    <p:extLst>
      <p:ext uri="{BB962C8B-B14F-4D97-AF65-F5344CB8AC3E}">
        <p14:creationId xmlns:p14="http://schemas.microsoft.com/office/powerpoint/2010/main" val="1251919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35308D-CEE1-DF41-A36A-922330E70B22}" type="slidenum">
              <a:rPr lang="nl-BE" smtClean="0"/>
              <a:t>61</a:t>
            </a:fld>
            <a:endParaRPr lang="nl-BE"/>
          </a:p>
        </p:txBody>
      </p:sp>
    </p:spTree>
    <p:extLst>
      <p:ext uri="{BB962C8B-B14F-4D97-AF65-F5344CB8AC3E}">
        <p14:creationId xmlns:p14="http://schemas.microsoft.com/office/powerpoint/2010/main" val="237388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a:sym typeface="Wingdings" panose="05000000000000000000" pitchFamily="2" charset="2"/>
              </a:rPr>
              <a:t>Wanneer spreken we dan van citizen science? Voor ons spreken we van citizen science wanneer er wetenschappelijk werk door het brede publiek wordt uitgevoerd. Dat is vaak – maar niet altijd – in samenwerking met professionele wetenschappers. De kern is dat het gaat om burgers die wetenschappelijke acties uitvoeren, en meestal kaderen die binnen data-collectie of data-analyse maar eigenlijk kan dat gaan over eender welke stap in het onderzoeksproces. Het kan zeker ook gaan om burgers die mee of zelf een onderzoeksvraag opstellen, die een onderzoeksmethode of sensor ontwikkelen of burgers die meewerken aan de rapportering en communicatie van een onderzoek. Dat zijn ook allemaal mogelijke aspecten van citizen science. </a:t>
            </a:r>
          </a:p>
          <a:p>
            <a:endParaRPr lang="nl-BE">
              <a:cs typeface="Calibri"/>
            </a:endParaRPr>
          </a:p>
          <a:p>
            <a:r>
              <a:rPr lang="nl-BE">
                <a:cs typeface="Calibri"/>
              </a:rPr>
              <a:t>Public </a:t>
            </a:r>
            <a:r>
              <a:rPr lang="nl-BE" err="1">
                <a:cs typeface="Calibri"/>
              </a:rPr>
              <a:t>participation</a:t>
            </a:r>
            <a:r>
              <a:rPr lang="nl-BE">
                <a:cs typeface="Calibri"/>
              </a:rPr>
              <a:t> </a:t>
            </a:r>
          </a:p>
          <a:p>
            <a:r>
              <a:rPr lang="nl-BE" err="1">
                <a:cs typeface="Calibri"/>
              </a:rPr>
              <a:t>What's</a:t>
            </a:r>
            <a:r>
              <a:rPr lang="nl-BE">
                <a:cs typeface="Calibri"/>
              </a:rPr>
              <a:t> a </a:t>
            </a:r>
            <a:r>
              <a:rPr lang="nl-BE" err="1">
                <a:cs typeface="Calibri"/>
              </a:rPr>
              <a:t>nonprofessional</a:t>
            </a:r>
            <a:r>
              <a:rPr lang="nl-BE">
                <a:cs typeface="Calibri"/>
              </a:rPr>
              <a:t> </a:t>
            </a:r>
            <a:r>
              <a:rPr lang="nl-BE" err="1">
                <a:cs typeface="Calibri"/>
              </a:rPr>
              <a:t>scientist</a:t>
            </a:r>
            <a:r>
              <a:rPr lang="nl-BE">
                <a:cs typeface="Calibri"/>
              </a:rPr>
              <a:t>? </a:t>
            </a:r>
          </a:p>
        </p:txBody>
      </p:sp>
      <p:sp>
        <p:nvSpPr>
          <p:cNvPr id="4" name="Slide Number Placeholder 3"/>
          <p:cNvSpPr>
            <a:spLocks noGrp="1"/>
          </p:cNvSpPr>
          <p:nvPr>
            <p:ph type="sldNum" sz="quarter" idx="5"/>
          </p:nvPr>
        </p:nvSpPr>
        <p:spPr/>
        <p:txBody>
          <a:bodyPr/>
          <a:lstStyle/>
          <a:p>
            <a:fld id="{7A35308D-CEE1-DF41-A36A-922330E70B22}" type="slidenum">
              <a:rPr lang="nl-BE" smtClean="0"/>
              <a:t>8</a:t>
            </a:fld>
            <a:endParaRPr lang="nl-BE"/>
          </a:p>
        </p:txBody>
      </p:sp>
    </p:spTree>
    <p:extLst>
      <p:ext uri="{BB962C8B-B14F-4D97-AF65-F5344CB8AC3E}">
        <p14:creationId xmlns:p14="http://schemas.microsoft.com/office/powerpoint/2010/main" val="3012433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Burger </a:t>
            </a:r>
            <a:r>
              <a:rPr lang="nl-BE">
                <a:sym typeface="Wingdings" panose="05000000000000000000" pitchFamily="2" charset="2"/>
              </a:rPr>
              <a:t> </a:t>
            </a:r>
            <a:r>
              <a:rPr lang="nl-BE" err="1">
                <a:sym typeface="Wingdings" panose="05000000000000000000" pitchFamily="2" charset="2"/>
              </a:rPr>
              <a:t>participatorische</a:t>
            </a:r>
            <a:r>
              <a:rPr lang="nl-BE">
                <a:sym typeface="Wingdings" panose="05000000000000000000" pitchFamily="2" charset="2"/>
              </a:rPr>
              <a:t> rol, maar niet enkel zomaar iets doen </a:t>
            </a:r>
          </a:p>
          <a:p>
            <a:r>
              <a:rPr lang="nl-BE">
                <a:sym typeface="Wingdings" panose="05000000000000000000" pitchFamily="2" charset="2"/>
              </a:rPr>
              <a:t>Ook Science  bijdragen aan de ontwikkeling van nieuwe wetenschappelijk onderbouwde kennis </a:t>
            </a:r>
            <a:endParaRPr lang="nl-BE"/>
          </a:p>
        </p:txBody>
      </p:sp>
      <p:sp>
        <p:nvSpPr>
          <p:cNvPr id="4" name="Slide Number Placeholder 3"/>
          <p:cNvSpPr>
            <a:spLocks noGrp="1"/>
          </p:cNvSpPr>
          <p:nvPr>
            <p:ph type="sldNum" sz="quarter" idx="5"/>
          </p:nvPr>
        </p:nvSpPr>
        <p:spPr/>
        <p:txBody>
          <a:bodyPr/>
          <a:lstStyle/>
          <a:p>
            <a:fld id="{7A35308D-CEE1-DF41-A36A-922330E70B22}" type="slidenum">
              <a:rPr lang="nl-BE" smtClean="0"/>
              <a:t>9</a:t>
            </a:fld>
            <a:endParaRPr lang="nl-BE"/>
          </a:p>
        </p:txBody>
      </p:sp>
    </p:spTree>
    <p:extLst>
      <p:ext uri="{BB962C8B-B14F-4D97-AF65-F5344CB8AC3E}">
        <p14:creationId xmlns:p14="http://schemas.microsoft.com/office/powerpoint/2010/main" val="4111853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35308D-CEE1-DF41-A36A-922330E70B22}" type="slidenum">
              <a:rPr lang="nl-BE" smtClean="0"/>
              <a:t>10</a:t>
            </a:fld>
            <a:endParaRPr lang="nl-BE"/>
          </a:p>
        </p:txBody>
      </p:sp>
    </p:spTree>
    <p:extLst>
      <p:ext uri="{BB962C8B-B14F-4D97-AF65-F5344CB8AC3E}">
        <p14:creationId xmlns:p14="http://schemas.microsoft.com/office/powerpoint/2010/main" val="92243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Before the late 19th century: very little ‘institutionalised science’. </a:t>
            </a:r>
          </a:p>
          <a:p>
            <a:r>
              <a:rPr lang="nl-BE" dirty="0"/>
              <a:t>Science was not a professional activity </a:t>
            </a:r>
          </a:p>
          <a:p>
            <a:r>
              <a:rPr lang="nl-BE" dirty="0"/>
              <a:t>AngloSaxon world 18th – 19th C.: performed by ‘</a:t>
            </a:r>
            <a:r>
              <a:rPr lang="nl-BE" u="sng" dirty="0"/>
              <a:t>gentlemen </a:t>
            </a:r>
            <a:r>
              <a:rPr lang="nl-BE" dirty="0"/>
              <a:t>scientists’ (people, mostly males, rich, with enough free time to dedicate to science, almost like a hobby.)</a:t>
            </a:r>
          </a:p>
          <a:p>
            <a:endParaRPr lang="nl-BE" dirty="0"/>
          </a:p>
          <a:p>
            <a:r>
              <a:rPr lang="nl-BE" dirty="0"/>
              <a:t>EG :William Herschel: a succesful German organist, composer and conductor living in England at the end of the 18th C, started to develop an interest in astronomy, built his own telescopes, which led to the discovery of Uranus.</a:t>
            </a:r>
          </a:p>
          <a:p>
            <a:endParaRPr lang="nl-BE" dirty="0"/>
          </a:p>
          <a:p>
            <a:r>
              <a:rPr lang="nl-BE" dirty="0"/>
              <a:t>Dragged along his sister Caroline into his passion for Astronomy. Ultimately, she came into her own as a renowned astronomer herself, focusing on the discovery and cataloging of comets, nebulae and star clusters.</a:t>
            </a:r>
          </a:p>
          <a:p>
            <a:endParaRPr lang="nl-BE" dirty="0"/>
          </a:p>
          <a:p>
            <a:r>
              <a:rPr lang="nl-BE" dirty="0"/>
              <a:t>Both scientists are actually on a turning point in science history: both (!) ended up earning a salary for their scientific work and became members of the national (royal) science societies and academies (in the Herschels case: the Royal Astronomical Society), bodies at the forefront of directing and rewarding scientific efforts.</a:t>
            </a:r>
          </a:p>
          <a:p>
            <a:endParaRPr lang="nl-BE" dirty="0"/>
          </a:p>
        </p:txBody>
      </p:sp>
      <p:sp>
        <p:nvSpPr>
          <p:cNvPr id="4" name="Slide Number Placeholder 3"/>
          <p:cNvSpPr>
            <a:spLocks noGrp="1"/>
          </p:cNvSpPr>
          <p:nvPr>
            <p:ph type="sldNum" sz="quarter" idx="5"/>
          </p:nvPr>
        </p:nvSpPr>
        <p:spPr/>
        <p:txBody>
          <a:bodyPr/>
          <a:lstStyle/>
          <a:p>
            <a:fld id="{7A35308D-CEE1-DF41-A36A-922330E70B22}" type="slidenum">
              <a:rPr lang="nl-BE" smtClean="0"/>
              <a:t>11</a:t>
            </a:fld>
            <a:endParaRPr lang="nl-BE"/>
          </a:p>
        </p:txBody>
      </p:sp>
    </p:spTree>
    <p:extLst>
      <p:ext uri="{BB962C8B-B14F-4D97-AF65-F5344CB8AC3E}">
        <p14:creationId xmlns:p14="http://schemas.microsoft.com/office/powerpoint/2010/main" val="339659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Maria Sklodowska &amp; Pierre Curie (1904)</a:t>
            </a:r>
          </a:p>
          <a:p>
            <a:r>
              <a:rPr lang="nl-BE" dirty="0"/>
              <a:t>Formally educated to become scientists, perform their work in a laboratory</a:t>
            </a:r>
          </a:p>
          <a:p>
            <a:r>
              <a:rPr lang="nl-BE" dirty="0"/>
              <a:t>Rise of science as a professional activity, while it allowed democratisation in regularly paying scientists for their work, only performed by experts in their fields and caused an increasing gap with society. </a:t>
            </a:r>
          </a:p>
          <a:p>
            <a:r>
              <a:rPr lang="nl-BE" dirty="0"/>
              <a:t>(although it could be argued that well to do ‘gentleman scientists’ of the centuries before were in some ways just as (if not more) detached from huge parts of society.)</a:t>
            </a:r>
          </a:p>
          <a:p>
            <a:endParaRPr lang="nl-BE" dirty="0"/>
          </a:p>
        </p:txBody>
      </p:sp>
      <p:sp>
        <p:nvSpPr>
          <p:cNvPr id="4" name="Slide Number Placeholder 3"/>
          <p:cNvSpPr>
            <a:spLocks noGrp="1"/>
          </p:cNvSpPr>
          <p:nvPr>
            <p:ph type="sldNum" sz="quarter" idx="5"/>
          </p:nvPr>
        </p:nvSpPr>
        <p:spPr/>
        <p:txBody>
          <a:bodyPr/>
          <a:lstStyle/>
          <a:p>
            <a:fld id="{7A35308D-CEE1-DF41-A36A-922330E70B22}" type="slidenum">
              <a:rPr lang="nl-BE" smtClean="0"/>
              <a:t>12</a:t>
            </a:fld>
            <a:endParaRPr lang="nl-BE"/>
          </a:p>
        </p:txBody>
      </p:sp>
    </p:spTree>
    <p:extLst>
      <p:ext uri="{BB962C8B-B14F-4D97-AF65-F5344CB8AC3E}">
        <p14:creationId xmlns:p14="http://schemas.microsoft.com/office/powerpoint/2010/main" val="3585431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civil-1">
    <p:bg>
      <p:bgPr>
        <a:solidFill>
          <a:schemeClr val="accent1"/>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8CB8AEA2-66BE-234B-80D5-14C0078EE92D}"/>
              </a:ext>
            </a:extLst>
          </p:cNvPr>
          <p:cNvSpPr/>
          <p:nvPr userDrawn="1"/>
        </p:nvSpPr>
        <p:spPr>
          <a:xfrm>
            <a:off x="619126" y="1244918"/>
            <a:ext cx="5643154"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399" y="3889782"/>
            <a:ext cx="2915583" cy="1946557"/>
          </a:xfrm>
          <a:prstGeom prst="rect">
            <a:avLst/>
          </a:prstGeom>
        </p:spPr>
      </p:pic>
      <p:pic>
        <p:nvPicPr>
          <p:cNvPr id="17" name="Graphic 16">
            <a:extLst>
              <a:ext uri="{FF2B5EF4-FFF2-40B4-BE49-F238E27FC236}">
                <a16:creationId xmlns:a16="http://schemas.microsoft.com/office/drawing/2014/main" id="{23AAEAA8-EFA6-2746-9303-424C88B48E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41881" y="1661851"/>
            <a:ext cx="2196000" cy="610471"/>
          </a:xfrm>
          <a:prstGeom prst="rect">
            <a:avLst/>
          </a:prstGeom>
        </p:spPr>
      </p:pic>
    </p:spTree>
    <p:extLst>
      <p:ext uri="{BB962C8B-B14F-4D97-AF65-F5344CB8AC3E}">
        <p14:creationId xmlns:p14="http://schemas.microsoft.com/office/powerpoint/2010/main" val="152108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lide-1">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8AEC8051-3792-C543-9CB3-F851C3443117}"/>
              </a:ext>
            </a:extLst>
          </p:cNvPr>
          <p:cNvSpPr/>
          <p:nvPr userDrawn="1"/>
        </p:nvSpPr>
        <p:spPr>
          <a:xfrm>
            <a:off x="619126" y="613957"/>
            <a:ext cx="2843209" cy="5629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860693" y="1245326"/>
            <a:ext cx="5235308"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0" name="Tijdelijke aanduiding voor inhoud 2">
            <a:extLst>
              <a:ext uri="{FF2B5EF4-FFF2-40B4-BE49-F238E27FC236}">
                <a16:creationId xmlns:a16="http://schemas.microsoft.com/office/drawing/2014/main" id="{6549C37E-CBA1-1448-BC3F-7BD5A7C170E5}"/>
              </a:ext>
            </a:extLst>
          </p:cNvPr>
          <p:cNvSpPr>
            <a:spLocks noGrp="1"/>
          </p:cNvSpPr>
          <p:nvPr>
            <p:ph idx="1"/>
          </p:nvPr>
        </p:nvSpPr>
        <p:spPr>
          <a:xfrm>
            <a:off x="2002536" y="2458088"/>
            <a:ext cx="8399255"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pic>
        <p:nvPicPr>
          <p:cNvPr id="13" name="Graphic 12">
            <a:extLst>
              <a:ext uri="{FF2B5EF4-FFF2-40B4-BE49-F238E27FC236}">
                <a16:creationId xmlns:a16="http://schemas.microsoft.com/office/drawing/2014/main" id="{DA8DE52C-670A-B045-AAB6-EE9DE600F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01921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lide-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18" name="Rechthoek 17">
            <a:extLst>
              <a:ext uri="{FF2B5EF4-FFF2-40B4-BE49-F238E27FC236}">
                <a16:creationId xmlns:a16="http://schemas.microsoft.com/office/drawing/2014/main" id="{DD441530-0058-4B44-BDB6-A5E3338F17DB}"/>
              </a:ext>
            </a:extLst>
          </p:cNvPr>
          <p:cNvSpPr/>
          <p:nvPr userDrawn="1"/>
        </p:nvSpPr>
        <p:spPr>
          <a:xfrm>
            <a:off x="619126" y="613957"/>
            <a:ext cx="2843209" cy="5629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4180395" y="1245326"/>
            <a:ext cx="6221394"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0" name="Tijdelijke aanduiding voor inhoud 2">
            <a:extLst>
              <a:ext uri="{FF2B5EF4-FFF2-40B4-BE49-F238E27FC236}">
                <a16:creationId xmlns:a16="http://schemas.microsoft.com/office/drawing/2014/main" id="{6549C37E-CBA1-1448-BC3F-7BD5A7C170E5}"/>
              </a:ext>
            </a:extLst>
          </p:cNvPr>
          <p:cNvSpPr>
            <a:spLocks noGrp="1"/>
          </p:cNvSpPr>
          <p:nvPr>
            <p:ph idx="1"/>
          </p:nvPr>
        </p:nvSpPr>
        <p:spPr>
          <a:xfrm>
            <a:off x="4180396"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pic>
        <p:nvPicPr>
          <p:cNvPr id="17" name="Graphic 16">
            <a:extLst>
              <a:ext uri="{FF2B5EF4-FFF2-40B4-BE49-F238E27FC236}">
                <a16:creationId xmlns:a16="http://schemas.microsoft.com/office/drawing/2014/main" id="{7B959E7D-1A77-1645-B4B8-FDB76AF0C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001525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slide-1">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4" name="Tijdelijke aanduiding voor afbeelding 3">
            <a:extLst>
              <a:ext uri="{FF2B5EF4-FFF2-40B4-BE49-F238E27FC236}">
                <a16:creationId xmlns:a16="http://schemas.microsoft.com/office/drawing/2014/main" id="{3FC41DFF-DE0B-324D-AF81-7809643AB6F0}"/>
              </a:ext>
            </a:extLst>
          </p:cNvPr>
          <p:cNvSpPr>
            <a:spLocks noGrp="1"/>
          </p:cNvSpPr>
          <p:nvPr>
            <p:ph type="pic" sz="quarter" idx="10"/>
          </p:nvPr>
        </p:nvSpPr>
        <p:spPr>
          <a:xfrm>
            <a:off x="619125" y="614363"/>
            <a:ext cx="2843213" cy="5629275"/>
          </a:xfrm>
        </p:spPr>
        <p:txBody>
          <a:bodyPr/>
          <a:lstStyle/>
          <a:p>
            <a:endParaRPr lang="nl-BE"/>
          </a:p>
        </p:txBody>
      </p:sp>
      <p:pic>
        <p:nvPicPr>
          <p:cNvPr id="14" name="Graphic 13">
            <a:extLst>
              <a:ext uri="{FF2B5EF4-FFF2-40B4-BE49-F238E27FC236}">
                <a16:creationId xmlns:a16="http://schemas.microsoft.com/office/drawing/2014/main" id="{882FD839-3CEF-B54E-88DF-C545B08C85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
        <p:nvSpPr>
          <p:cNvPr id="16" name="Titel 1">
            <a:extLst>
              <a:ext uri="{FF2B5EF4-FFF2-40B4-BE49-F238E27FC236}">
                <a16:creationId xmlns:a16="http://schemas.microsoft.com/office/drawing/2014/main" id="{810C3830-021B-AE40-910F-A057EA8560F5}"/>
              </a:ext>
            </a:extLst>
          </p:cNvPr>
          <p:cNvSpPr>
            <a:spLocks noGrp="1"/>
          </p:cNvSpPr>
          <p:nvPr>
            <p:ph type="ctrTitle"/>
          </p:nvPr>
        </p:nvSpPr>
        <p:spPr>
          <a:xfrm>
            <a:off x="4180395" y="1245326"/>
            <a:ext cx="6221394"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A2BE80B8-AA74-8947-80FF-82B774459ADA}"/>
              </a:ext>
            </a:extLst>
          </p:cNvPr>
          <p:cNvSpPr>
            <a:spLocks noGrp="1"/>
          </p:cNvSpPr>
          <p:nvPr>
            <p:ph idx="1"/>
          </p:nvPr>
        </p:nvSpPr>
        <p:spPr>
          <a:xfrm>
            <a:off x="4180396"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spTree>
    <p:extLst>
      <p:ext uri="{BB962C8B-B14F-4D97-AF65-F5344CB8AC3E}">
        <p14:creationId xmlns:p14="http://schemas.microsoft.com/office/powerpoint/2010/main" val="3414034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slide-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2002534" y="1245326"/>
            <a:ext cx="6221381"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4" name="Tijdelijke aanduiding voor afbeelding 3">
            <a:extLst>
              <a:ext uri="{FF2B5EF4-FFF2-40B4-BE49-F238E27FC236}">
                <a16:creationId xmlns:a16="http://schemas.microsoft.com/office/drawing/2014/main" id="{3FC41DFF-DE0B-324D-AF81-7809643AB6F0}"/>
              </a:ext>
            </a:extLst>
          </p:cNvPr>
          <p:cNvSpPr>
            <a:spLocks noGrp="1"/>
          </p:cNvSpPr>
          <p:nvPr>
            <p:ph type="pic" sz="quarter" idx="10"/>
          </p:nvPr>
        </p:nvSpPr>
        <p:spPr>
          <a:xfrm>
            <a:off x="8739187" y="614363"/>
            <a:ext cx="2843213" cy="5629275"/>
          </a:xfrm>
        </p:spPr>
        <p:txBody>
          <a:bodyPr/>
          <a:lstStyle/>
          <a:p>
            <a:endParaRPr lang="nl-BE"/>
          </a:p>
        </p:txBody>
      </p:sp>
      <p:pic>
        <p:nvPicPr>
          <p:cNvPr id="14" name="Graphic 13">
            <a:extLst>
              <a:ext uri="{FF2B5EF4-FFF2-40B4-BE49-F238E27FC236}">
                <a16:creationId xmlns:a16="http://schemas.microsoft.com/office/drawing/2014/main" id="{2939F2E7-F759-E842-B9CD-5B6152277C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16" name="Tijdelijke aanduiding voor inhoud 2">
            <a:extLst>
              <a:ext uri="{FF2B5EF4-FFF2-40B4-BE49-F238E27FC236}">
                <a16:creationId xmlns:a16="http://schemas.microsoft.com/office/drawing/2014/main" id="{30E72161-249C-A94A-B87F-0500196AD6CF}"/>
              </a:ext>
            </a:extLst>
          </p:cNvPr>
          <p:cNvSpPr>
            <a:spLocks noGrp="1"/>
          </p:cNvSpPr>
          <p:nvPr>
            <p:ph idx="11"/>
          </p:nvPr>
        </p:nvSpPr>
        <p:spPr>
          <a:xfrm>
            <a:off x="2002534"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vl2pPr marL="685800" indent="-228600">
              <a:buFont typeface="Systeemlettertype"/>
              <a:buChar char="—"/>
              <a:defRPr/>
            </a:lvl2pPr>
            <a:lvl3pPr marL="914400" indent="0">
              <a:buNone/>
              <a:defRPr/>
            </a:lvl3pPr>
          </a:lstStyle>
          <a:p>
            <a:r>
              <a:rPr lang="nl-NL"/>
              <a:t>Tekststijl van het model bewerken
Tweede niveau
Derde niveau
Vierde niveau
Vijfde niveau</a:t>
            </a:r>
          </a:p>
        </p:txBody>
      </p:sp>
    </p:spTree>
    <p:extLst>
      <p:ext uri="{BB962C8B-B14F-4D97-AF65-F5344CB8AC3E}">
        <p14:creationId xmlns:p14="http://schemas.microsoft.com/office/powerpoint/2010/main" val="2056979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ty Slide">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pic>
        <p:nvPicPr>
          <p:cNvPr id="8" name="Graphic 7">
            <a:extLst>
              <a:ext uri="{FF2B5EF4-FFF2-40B4-BE49-F238E27FC236}">
                <a16:creationId xmlns:a16="http://schemas.microsoft.com/office/drawing/2014/main" id="{90DAC865-DEAD-4AD1-AC2C-7FBB6C1F3D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2469578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Title Text"/>
          <p:cNvSpPr>
            <a:spLocks noGrp="1"/>
          </p:cNvSpPr>
          <p:nvPr>
            <p:ph type="title"/>
          </p:nvPr>
        </p:nvSpPr>
        <p:spPr>
          <a:xfrm>
            <a:off x="914400" y="1844676"/>
            <a:ext cx="10363200" cy="2041525"/>
          </a:xfrm>
          <a:prstGeom prst="rect">
            <a:avLst/>
          </a:prstGeom>
        </p:spPr>
        <p:txBody>
          <a:bodyPr lIns="38100" tIns="38100" rIns="38100" bIns="38100"/>
          <a:lstStyle>
            <a:lvl1pPr marL="0" marR="0">
              <a:defRPr>
                <a:latin typeface="+mn-lt"/>
                <a:ea typeface="+mn-ea"/>
                <a:cs typeface="+mn-cs"/>
                <a:sym typeface="Tahoma"/>
              </a:defRPr>
            </a:lvl1pPr>
          </a:lstStyle>
          <a:p>
            <a:r>
              <a:t>Title Text</a:t>
            </a:r>
          </a:p>
        </p:txBody>
      </p:sp>
      <p:sp>
        <p:nvSpPr>
          <p:cNvPr id="21" name="Body Level One…"/>
          <p:cNvSpPr>
            <a:spLocks noGrp="1"/>
          </p:cNvSpPr>
          <p:nvPr>
            <p:ph type="body" sz="half" idx="1"/>
          </p:nvPr>
        </p:nvSpPr>
        <p:spPr>
          <a:xfrm>
            <a:off x="1828800" y="3886200"/>
            <a:ext cx="8534400" cy="2971800"/>
          </a:xfrm>
          <a:prstGeom prst="rect">
            <a:avLst/>
          </a:prstGeom>
        </p:spPr>
        <p:txBody>
          <a:bodyPr lIns="38100" tIns="38100" rIns="38100" bIns="38100"/>
          <a:lstStyle>
            <a:lvl1pPr marL="0" marR="0" indent="0" algn="ctr">
              <a:buClr>
                <a:srgbClr val="000000"/>
              </a:buClr>
              <a:buSzTx/>
              <a:buNone/>
              <a:defRPr>
                <a:latin typeface="+mn-lt"/>
                <a:ea typeface="+mn-ea"/>
                <a:cs typeface="+mn-cs"/>
                <a:sym typeface="Tahoma"/>
              </a:defRPr>
            </a:lvl1pPr>
            <a:lvl2pPr marL="457200" marR="0" indent="0" algn="ctr">
              <a:buClr>
                <a:srgbClr val="000000"/>
              </a:buClr>
              <a:buSzTx/>
              <a:buNone/>
              <a:defRPr>
                <a:latin typeface="+mn-lt"/>
                <a:ea typeface="+mn-ea"/>
                <a:cs typeface="+mn-cs"/>
                <a:sym typeface="Tahoma"/>
              </a:defRPr>
            </a:lvl2pPr>
            <a:lvl3pPr marL="914400" marR="0" indent="0" algn="ctr">
              <a:buClr>
                <a:srgbClr val="000000"/>
              </a:buClr>
              <a:buSzTx/>
              <a:buNone/>
              <a:defRPr>
                <a:latin typeface="+mn-lt"/>
                <a:ea typeface="+mn-ea"/>
                <a:cs typeface="+mn-cs"/>
                <a:sym typeface="Tahoma"/>
              </a:defRPr>
            </a:lvl3pPr>
            <a:lvl4pPr marL="1371600" marR="0" indent="0" algn="ctr">
              <a:buClr>
                <a:srgbClr val="000000"/>
              </a:buClr>
              <a:buSzTx/>
              <a:buNone/>
              <a:defRPr>
                <a:latin typeface="+mn-lt"/>
                <a:ea typeface="+mn-ea"/>
                <a:cs typeface="+mn-cs"/>
                <a:sym typeface="Tahoma"/>
              </a:defRPr>
            </a:lvl4pPr>
            <a:lvl5pPr marL="1828800" marR="0" indent="0" algn="ctr">
              <a:buClr>
                <a:srgbClr val="000000"/>
              </a:buClr>
              <a:buSzTx/>
              <a:buNone/>
              <a:defRPr>
                <a:latin typeface="+mn-lt"/>
                <a:ea typeface="+mn-ea"/>
                <a:cs typeface="+mn-cs"/>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xfrm>
            <a:off x="11208147" y="6442075"/>
            <a:ext cx="374253" cy="279400"/>
          </a:xfrm>
          <a:prstGeom prst="rect">
            <a:avLst/>
          </a:prstGeom>
        </p:spPr>
        <p:txBody>
          <a:bodyPr anchor="b"/>
          <a:lstStyle>
            <a:lvl1pPr algn="r" defTabSz="914400">
              <a:defRPr sz="1200">
                <a:latin typeface="+mn-lt"/>
                <a:ea typeface="+mn-ea"/>
                <a:cs typeface="+mn-cs"/>
                <a:sym typeface="Tahoma"/>
              </a:defRPr>
            </a:lvl1pPr>
          </a:lstStyle>
          <a:p>
            <a:fld id="{86CB4B4D-7CA3-9044-876B-883B54F8677D}" type="slidenum">
              <a:t>‹nr.›</a:t>
            </a:fld>
            <a:endParaRPr/>
          </a:p>
        </p:txBody>
      </p:sp>
    </p:spTree>
    <p:extLst>
      <p:ext uri="{BB962C8B-B14F-4D97-AF65-F5344CB8AC3E}">
        <p14:creationId xmlns:p14="http://schemas.microsoft.com/office/powerpoint/2010/main" val="6913966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81940" y="4908130"/>
            <a:ext cx="11228115" cy="653064"/>
          </a:xfrm>
          <a:prstGeom prst="rect">
            <a:avLst/>
          </a:prstGeom>
        </p:spPr>
        <p:txBody>
          <a:bodyPr wrap="square" lIns="108000" rIns="0" anchor="b">
            <a:spAutoFit/>
          </a:bodyPr>
          <a:lstStyle>
            <a:lvl1pPr algn="ctr">
              <a:defRPr sz="2933" b="0" i="0" baseline="0">
                <a:solidFill>
                  <a:srgbClr val="530084"/>
                </a:solidFill>
                <a:latin typeface="Rubik" pitchFamily="2" charset="-79"/>
                <a:cs typeface="Rubik" pitchFamily="2" charset="-79"/>
              </a:defRPr>
            </a:lvl1pPr>
          </a:lstStyle>
          <a:p>
            <a:r>
              <a:rPr lang="nl-BE"/>
              <a:t>A short teasing title can be put here</a:t>
            </a:r>
            <a:endParaRPr lang="en-US"/>
          </a:p>
        </p:txBody>
      </p:sp>
      <p:pic>
        <p:nvPicPr>
          <p:cNvPr id="7" name="Picture 6" descr="Icon&#10;&#10;Description automatically generated with medium confidence">
            <a:extLst>
              <a:ext uri="{FF2B5EF4-FFF2-40B4-BE49-F238E27FC236}">
                <a16:creationId xmlns:a16="http://schemas.microsoft.com/office/drawing/2014/main" id="{FACA1424-AC82-473B-B812-B39BF8DFE209}"/>
              </a:ext>
            </a:extLst>
          </p:cNvPr>
          <p:cNvPicPr>
            <a:picLocks noChangeAspect="1"/>
          </p:cNvPicPr>
          <p:nvPr userDrawn="1"/>
        </p:nvPicPr>
        <p:blipFill>
          <a:blip r:embed="rId2"/>
          <a:stretch>
            <a:fillRect/>
          </a:stretch>
        </p:blipFill>
        <p:spPr>
          <a:xfrm>
            <a:off x="3734395" y="701548"/>
            <a:ext cx="4723207" cy="3914659"/>
          </a:xfrm>
          <a:prstGeom prst="rect">
            <a:avLst/>
          </a:prstGeom>
        </p:spPr>
      </p:pic>
    </p:spTree>
    <p:extLst>
      <p:ext uri="{BB962C8B-B14F-4D97-AF65-F5344CB8AC3E}">
        <p14:creationId xmlns:p14="http://schemas.microsoft.com/office/powerpoint/2010/main" val="17959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1D63-0263-40F4-A78F-BCCD253364F8}"/>
              </a:ext>
            </a:extLst>
          </p:cNvPr>
          <p:cNvSpPr>
            <a:spLocks noGrp="1"/>
          </p:cNvSpPr>
          <p:nvPr>
            <p:ph type="title" hasCustomPrompt="1"/>
          </p:nvPr>
        </p:nvSpPr>
        <p:spPr/>
        <p:txBody>
          <a:bodyPr/>
          <a:lstStyle>
            <a:lvl1pPr>
              <a:defRPr/>
            </a:lvl1pPr>
          </a:lstStyle>
          <a:p>
            <a:r>
              <a:rPr lang="en-US" err="1"/>
              <a:t>Titel</a:t>
            </a:r>
            <a:endParaRPr lang="en-GB"/>
          </a:p>
        </p:txBody>
      </p:sp>
      <p:sp>
        <p:nvSpPr>
          <p:cNvPr id="4" name="Content Placeholder 5">
            <a:extLst>
              <a:ext uri="{FF2B5EF4-FFF2-40B4-BE49-F238E27FC236}">
                <a16:creationId xmlns:a16="http://schemas.microsoft.com/office/drawing/2014/main" id="{B8FF6887-6D27-4ED4-A2EA-E51B84574BA6}"/>
              </a:ext>
            </a:extLst>
          </p:cNvPr>
          <p:cNvSpPr>
            <a:spLocks noGrp="1"/>
          </p:cNvSpPr>
          <p:nvPr>
            <p:ph sz="quarter" idx="16"/>
          </p:nvPr>
        </p:nvSpPr>
        <p:spPr>
          <a:xfrm>
            <a:off x="431258" y="1837635"/>
            <a:ext cx="11440156" cy="4329043"/>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03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vo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2055223" y="2287498"/>
            <a:ext cx="6548847" cy="3035961"/>
          </a:xfrm>
        </p:spPr>
        <p:txBody>
          <a:bodyPr vert="horz" wrap="square" lIns="0" tIns="0" rIns="0" bIns="0" anchor="t" anchorCtr="0">
            <a:noAutofit/>
          </a:bodyPr>
          <a:lstStyle>
            <a:lvl1pPr algn="l">
              <a:lnSpc>
                <a:spcPts val="4350"/>
              </a:lnSpc>
              <a:defRPr sz="3600" b="1"/>
            </a:lvl1pPr>
          </a:lstStyle>
          <a:p>
            <a:r>
              <a:rPr lang="nl-NL"/>
              <a:t>Klik om stijl te bewerken</a:t>
            </a:r>
            <a:endParaRPr lang="nl-BE"/>
          </a:p>
        </p:txBody>
      </p:sp>
      <p:pic>
        <p:nvPicPr>
          <p:cNvPr id="4" name="Picture 3" descr="A picture containing clock&#10;&#10;Description automatically generated">
            <a:extLst>
              <a:ext uri="{FF2B5EF4-FFF2-40B4-BE49-F238E27FC236}">
                <a16:creationId xmlns:a16="http://schemas.microsoft.com/office/drawing/2014/main" id="{B12456EA-FA30-4AAF-AF1C-921B1D812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021" y="6013387"/>
            <a:ext cx="1611629" cy="515920"/>
          </a:xfrm>
          <a:prstGeom prst="rect">
            <a:avLst/>
          </a:prstGeom>
        </p:spPr>
      </p:pic>
    </p:spTree>
    <p:extLst>
      <p:ext uri="{BB962C8B-B14F-4D97-AF65-F5344CB8AC3E}">
        <p14:creationId xmlns:p14="http://schemas.microsoft.com/office/powerpoint/2010/main" val="8962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vil-1">
    <p:bg>
      <p:bgPr>
        <a:solidFill>
          <a:schemeClr val="accent1"/>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8CB8AEA2-66BE-234B-80D5-14C0078EE92D}"/>
              </a:ext>
            </a:extLst>
          </p:cNvPr>
          <p:cNvSpPr/>
          <p:nvPr userDrawn="1"/>
        </p:nvSpPr>
        <p:spPr>
          <a:xfrm>
            <a:off x="619126" y="1244918"/>
            <a:ext cx="5643154"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399" y="3889782"/>
            <a:ext cx="2915583" cy="1946557"/>
          </a:xfrm>
          <a:prstGeom prst="rect">
            <a:avLst/>
          </a:prstGeom>
        </p:spPr>
      </p:pic>
      <p:pic>
        <p:nvPicPr>
          <p:cNvPr id="17" name="Graphic 16">
            <a:extLst>
              <a:ext uri="{FF2B5EF4-FFF2-40B4-BE49-F238E27FC236}">
                <a16:creationId xmlns:a16="http://schemas.microsoft.com/office/drawing/2014/main" id="{23AAEAA8-EFA6-2746-9303-424C88B48E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41881" y="1661851"/>
            <a:ext cx="2196000" cy="610471"/>
          </a:xfrm>
          <a:prstGeom prst="rect">
            <a:avLst/>
          </a:prstGeom>
        </p:spPr>
      </p:pic>
    </p:spTree>
    <p:extLst>
      <p:ext uri="{BB962C8B-B14F-4D97-AF65-F5344CB8AC3E}">
        <p14:creationId xmlns:p14="http://schemas.microsoft.com/office/powerpoint/2010/main" val="152108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civil-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8CB8AEA2-66BE-234B-80D5-14C0078EE92D}"/>
              </a:ext>
            </a:extLst>
          </p:cNvPr>
          <p:cNvSpPr/>
          <p:nvPr userDrawn="1"/>
        </p:nvSpPr>
        <p:spPr>
          <a:xfrm>
            <a:off x="619126" y="1244918"/>
            <a:ext cx="5643154"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399" y="3889782"/>
            <a:ext cx="2915583" cy="1946557"/>
          </a:xfrm>
          <a:prstGeom prst="rect">
            <a:avLst/>
          </a:prstGeom>
        </p:spPr>
      </p:pic>
      <p:pic>
        <p:nvPicPr>
          <p:cNvPr id="17" name="Graphic 16">
            <a:extLst>
              <a:ext uri="{FF2B5EF4-FFF2-40B4-BE49-F238E27FC236}">
                <a16:creationId xmlns:a16="http://schemas.microsoft.com/office/drawing/2014/main" id="{23AAEAA8-EFA6-2746-9303-424C88B48E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41881" y="1661851"/>
            <a:ext cx="2196000" cy="610471"/>
          </a:xfrm>
          <a:prstGeom prst="rect">
            <a:avLst/>
          </a:prstGeom>
        </p:spPr>
      </p:pic>
    </p:spTree>
    <p:extLst>
      <p:ext uri="{BB962C8B-B14F-4D97-AF65-F5344CB8AC3E}">
        <p14:creationId xmlns:p14="http://schemas.microsoft.com/office/powerpoint/2010/main" val="3694822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ivil-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8CB8AEA2-66BE-234B-80D5-14C0078EE92D}"/>
              </a:ext>
            </a:extLst>
          </p:cNvPr>
          <p:cNvSpPr/>
          <p:nvPr userDrawn="1"/>
        </p:nvSpPr>
        <p:spPr>
          <a:xfrm>
            <a:off x="619126" y="1244918"/>
            <a:ext cx="5643154"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399" y="3889782"/>
            <a:ext cx="2915583" cy="1946557"/>
          </a:xfrm>
          <a:prstGeom prst="rect">
            <a:avLst/>
          </a:prstGeom>
        </p:spPr>
      </p:pic>
      <p:pic>
        <p:nvPicPr>
          <p:cNvPr id="17" name="Graphic 16">
            <a:extLst>
              <a:ext uri="{FF2B5EF4-FFF2-40B4-BE49-F238E27FC236}">
                <a16:creationId xmlns:a16="http://schemas.microsoft.com/office/drawing/2014/main" id="{23AAEAA8-EFA6-2746-9303-424C88B48E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41881" y="1661851"/>
            <a:ext cx="2196000" cy="610471"/>
          </a:xfrm>
          <a:prstGeom prst="rect">
            <a:avLst/>
          </a:prstGeom>
        </p:spPr>
      </p:pic>
    </p:spTree>
    <p:extLst>
      <p:ext uri="{BB962C8B-B14F-4D97-AF65-F5344CB8AC3E}">
        <p14:creationId xmlns:p14="http://schemas.microsoft.com/office/powerpoint/2010/main" val="369482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1">
    <p:bg>
      <p:bgPr>
        <a:solidFill>
          <a:schemeClr val="accent2"/>
        </a:solidFill>
        <a:effectLst/>
      </p:bgPr>
    </p:bg>
    <p:spTree>
      <p:nvGrpSpPr>
        <p:cNvPr id="1" name=""/>
        <p:cNvGrpSpPr/>
        <p:nvPr/>
      </p:nvGrpSpPr>
      <p:grpSpPr>
        <a:xfrm>
          <a:off x="0" y="0"/>
          <a:ext cx="0" cy="0"/>
          <a:chOff x="0" y="0"/>
          <a:chExt cx="0" cy="0"/>
        </a:xfrm>
      </p:grpSpPr>
      <p:sp>
        <p:nvSpPr>
          <p:cNvPr id="39" name="Rechthoek 38">
            <a:extLst>
              <a:ext uri="{FF2B5EF4-FFF2-40B4-BE49-F238E27FC236}">
                <a16:creationId xmlns:a16="http://schemas.microsoft.com/office/drawing/2014/main" id="{E11B0D4D-8FE8-0C48-96DB-AC9F7A5D075A}"/>
              </a:ext>
            </a:extLst>
          </p:cNvPr>
          <p:cNvSpPr/>
          <p:nvPr userDrawn="1"/>
        </p:nvSpPr>
        <p:spPr>
          <a:xfrm>
            <a:off x="5938838" y="1246188"/>
            <a:ext cx="5643562" cy="4999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34" name="Graphic 33">
            <a:extLst>
              <a:ext uri="{FF2B5EF4-FFF2-40B4-BE49-F238E27FC236}">
                <a16:creationId xmlns:a16="http://schemas.microsoft.com/office/drawing/2014/main" id="{96F5BE9B-C79A-0147-A37E-B4B1D09A31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Tree>
    <p:extLst>
      <p:ext uri="{BB962C8B-B14F-4D97-AF65-F5344CB8AC3E}">
        <p14:creationId xmlns:p14="http://schemas.microsoft.com/office/powerpoint/2010/main" val="98485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2">
    <p:bg>
      <p:bgPr>
        <a:solidFill>
          <a:schemeClr val="accent1"/>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2" name="Rechthoek 11">
            <a:extLst>
              <a:ext uri="{FF2B5EF4-FFF2-40B4-BE49-F238E27FC236}">
                <a16:creationId xmlns:a16="http://schemas.microsoft.com/office/drawing/2014/main" id="{3521E588-1DB2-E246-93AA-9470661EE92F}"/>
              </a:ext>
            </a:extLst>
          </p:cNvPr>
          <p:cNvSpPr/>
          <p:nvPr userDrawn="1"/>
        </p:nvSpPr>
        <p:spPr>
          <a:xfrm>
            <a:off x="5938838" y="1246188"/>
            <a:ext cx="5643562" cy="4999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DE6A14FD-8D74-454D-92A6-CB3E2DF2036E}"/>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E6FAB60D-E3FD-3643-9B86-FD8C401B1F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Tree>
    <p:extLst>
      <p:ext uri="{BB962C8B-B14F-4D97-AF65-F5344CB8AC3E}">
        <p14:creationId xmlns:p14="http://schemas.microsoft.com/office/powerpoint/2010/main" val="24496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5">
    <p:bg>
      <p:bgPr>
        <a:solidFill>
          <a:schemeClr val="accent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9081B2BC-9F2C-A04F-9673-366CF0EDED01}"/>
              </a:ext>
            </a:extLst>
          </p:cNvPr>
          <p:cNvSpPr/>
          <p:nvPr userDrawn="1"/>
        </p:nvSpPr>
        <p:spPr>
          <a:xfrm>
            <a:off x="619126" y="1244918"/>
            <a:ext cx="5643154"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63F7C23B-415D-2242-8208-76840BE5D82F}"/>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536455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eldia-5">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9081B2BC-9F2C-A04F-9673-366CF0EDED01}"/>
              </a:ext>
            </a:extLst>
          </p:cNvPr>
          <p:cNvSpPr/>
          <p:nvPr userDrawn="1"/>
        </p:nvSpPr>
        <p:spPr>
          <a:xfrm>
            <a:off x="1783685" y="931563"/>
            <a:ext cx="8780743"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63F7C23B-415D-2242-8208-76840BE5D82F}"/>
              </a:ext>
            </a:extLst>
          </p:cNvPr>
          <p:cNvSpPr>
            <a:spLocks noGrp="1"/>
          </p:cNvSpPr>
          <p:nvPr>
            <p:ph type="ctrTitle"/>
          </p:nvPr>
        </p:nvSpPr>
        <p:spPr>
          <a:xfrm>
            <a:off x="2146283" y="1382221"/>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3592446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6">
    <p:bg>
      <p:bgPr>
        <a:solidFill>
          <a:schemeClr val="accent1"/>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2AF20BEA-E198-BE41-B38D-A6B85D6F9588}"/>
              </a:ext>
            </a:extLst>
          </p:cNvPr>
          <p:cNvSpPr/>
          <p:nvPr userDrawn="1"/>
        </p:nvSpPr>
        <p:spPr>
          <a:xfrm>
            <a:off x="619126" y="1244918"/>
            <a:ext cx="5643154"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6462372-06E0-A44E-99C0-DF22D96C230F}"/>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34AA5A16-3DDD-F44E-8763-4CFB0D2688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417540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eldia-1">
    <p:bg>
      <p:bgPr>
        <a:solidFill>
          <a:schemeClr val="accent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E5F2D852-7E6B-5B48-81C3-84A303F4ACCB}"/>
              </a:ext>
            </a:extLst>
          </p:cNvPr>
          <p:cNvSpPr/>
          <p:nvPr userDrawn="1"/>
        </p:nvSpPr>
        <p:spPr>
          <a:xfrm>
            <a:off x="619126" y="1244918"/>
            <a:ext cx="2843209"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pic>
        <p:nvPicPr>
          <p:cNvPr id="13" name="Graphic 12">
            <a:extLst>
              <a:ext uri="{FF2B5EF4-FFF2-40B4-BE49-F238E27FC236}">
                <a16:creationId xmlns:a16="http://schemas.microsoft.com/office/drawing/2014/main" id="{54287E77-9443-6745-B903-F363AD6679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17" name="Titel 1">
            <a:extLst>
              <a:ext uri="{FF2B5EF4-FFF2-40B4-BE49-F238E27FC236}">
                <a16:creationId xmlns:a16="http://schemas.microsoft.com/office/drawing/2014/main" id="{A502B4EC-FC76-D24F-8E92-D70FD102666C}"/>
              </a:ext>
            </a:extLst>
          </p:cNvPr>
          <p:cNvSpPr>
            <a:spLocks noGrp="1"/>
          </p:cNvSpPr>
          <p:nvPr>
            <p:ph type="ctrTitle"/>
          </p:nvPr>
        </p:nvSpPr>
        <p:spPr>
          <a:xfrm>
            <a:off x="2055222" y="2287497"/>
            <a:ext cx="6548847" cy="1508078"/>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sp>
        <p:nvSpPr>
          <p:cNvPr id="18" name="Tijdelijke aanduiding voor tekst 4">
            <a:extLst>
              <a:ext uri="{FF2B5EF4-FFF2-40B4-BE49-F238E27FC236}">
                <a16:creationId xmlns:a16="http://schemas.microsoft.com/office/drawing/2014/main" id="{BD8CC253-EF4C-784F-ACDB-74E8352D7A5B}"/>
              </a:ext>
            </a:extLst>
          </p:cNvPr>
          <p:cNvSpPr>
            <a:spLocks noGrp="1"/>
          </p:cNvSpPr>
          <p:nvPr>
            <p:ph type="body" sz="quarter" idx="11"/>
          </p:nvPr>
        </p:nvSpPr>
        <p:spPr>
          <a:xfrm>
            <a:off x="2055813" y="3809976"/>
            <a:ext cx="6548437" cy="652722"/>
          </a:xfrm>
        </p:spPr>
        <p:txBody>
          <a:bodyPr/>
          <a:lstStyle/>
          <a:p>
            <a:r>
              <a:rPr lang="nl-NL"/>
              <a:t>Tekststijl van het model bewerken</a:t>
            </a:r>
            <a:endParaRPr lang="nl-BE"/>
          </a:p>
        </p:txBody>
      </p:sp>
    </p:spTree>
    <p:extLst>
      <p:ext uri="{BB962C8B-B14F-4D97-AF65-F5344CB8AC3E}">
        <p14:creationId xmlns:p14="http://schemas.microsoft.com/office/powerpoint/2010/main" val="3788935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eldia-2">
    <p:bg>
      <p:bgPr>
        <a:solidFill>
          <a:schemeClr val="accent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4FB37DC-246F-5D4E-9DC6-F7DF41E04A67}"/>
              </a:ext>
            </a:extLst>
          </p:cNvPr>
          <p:cNvSpPr/>
          <p:nvPr userDrawn="1"/>
        </p:nvSpPr>
        <p:spPr>
          <a:xfrm>
            <a:off x="619126" y="1244918"/>
            <a:ext cx="2843209"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2" name="Titel 1">
            <a:extLst>
              <a:ext uri="{FF2B5EF4-FFF2-40B4-BE49-F238E27FC236}">
                <a16:creationId xmlns:a16="http://schemas.microsoft.com/office/drawing/2014/main" id="{F08199CE-3642-9C49-95EB-58309D97AF31}"/>
              </a:ext>
            </a:extLst>
          </p:cNvPr>
          <p:cNvSpPr>
            <a:spLocks noGrp="1"/>
          </p:cNvSpPr>
          <p:nvPr>
            <p:ph type="ctrTitle"/>
          </p:nvPr>
        </p:nvSpPr>
        <p:spPr>
          <a:xfrm>
            <a:off x="2055222" y="2287497"/>
            <a:ext cx="6548847" cy="1508078"/>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3" name="Graphic 12">
            <a:extLst>
              <a:ext uri="{FF2B5EF4-FFF2-40B4-BE49-F238E27FC236}">
                <a16:creationId xmlns:a16="http://schemas.microsoft.com/office/drawing/2014/main" id="{6CB8EECA-C9D5-5E4D-A0E0-1E1FD254B1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5" name="Tijdelijke aanduiding voor tekst 4">
            <a:extLst>
              <a:ext uri="{FF2B5EF4-FFF2-40B4-BE49-F238E27FC236}">
                <a16:creationId xmlns:a16="http://schemas.microsoft.com/office/drawing/2014/main" id="{5C477F8B-BE6C-EC49-BAEA-21B77C4BA3D5}"/>
              </a:ext>
            </a:extLst>
          </p:cNvPr>
          <p:cNvSpPr>
            <a:spLocks noGrp="1"/>
          </p:cNvSpPr>
          <p:nvPr>
            <p:ph type="body" sz="quarter" idx="11"/>
          </p:nvPr>
        </p:nvSpPr>
        <p:spPr>
          <a:xfrm>
            <a:off x="2055813" y="3809976"/>
            <a:ext cx="6548437" cy="652722"/>
          </a:xfrm>
        </p:spPr>
        <p:txBody>
          <a:bodyPr/>
          <a:lstStyle/>
          <a:p>
            <a:r>
              <a:rPr lang="nl-NL"/>
              <a:t>Tekststijl van het model bewerken</a:t>
            </a:r>
            <a:endParaRPr lang="nl-BE"/>
          </a:p>
        </p:txBody>
      </p:sp>
    </p:spTree>
    <p:extLst>
      <p:ext uri="{BB962C8B-B14F-4D97-AF65-F5344CB8AC3E}">
        <p14:creationId xmlns:p14="http://schemas.microsoft.com/office/powerpoint/2010/main" val="852847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lide-1">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8AEC8051-3792-C543-9CB3-F851C3443117}"/>
              </a:ext>
            </a:extLst>
          </p:cNvPr>
          <p:cNvSpPr/>
          <p:nvPr userDrawn="1"/>
        </p:nvSpPr>
        <p:spPr>
          <a:xfrm>
            <a:off x="619126" y="613957"/>
            <a:ext cx="2843209" cy="5629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860693" y="1245326"/>
            <a:ext cx="5235308"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0" name="Tijdelijke aanduiding voor inhoud 2">
            <a:extLst>
              <a:ext uri="{FF2B5EF4-FFF2-40B4-BE49-F238E27FC236}">
                <a16:creationId xmlns:a16="http://schemas.microsoft.com/office/drawing/2014/main" id="{6549C37E-CBA1-1448-BC3F-7BD5A7C170E5}"/>
              </a:ext>
            </a:extLst>
          </p:cNvPr>
          <p:cNvSpPr>
            <a:spLocks noGrp="1"/>
          </p:cNvSpPr>
          <p:nvPr>
            <p:ph idx="1"/>
          </p:nvPr>
        </p:nvSpPr>
        <p:spPr>
          <a:xfrm>
            <a:off x="2002536" y="2458088"/>
            <a:ext cx="8399255"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pic>
        <p:nvPicPr>
          <p:cNvPr id="13" name="Graphic 12">
            <a:extLst>
              <a:ext uri="{FF2B5EF4-FFF2-40B4-BE49-F238E27FC236}">
                <a16:creationId xmlns:a16="http://schemas.microsoft.com/office/drawing/2014/main" id="{DA8DE52C-670A-B045-AAB6-EE9DE600F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019217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lide-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18" name="Rechthoek 17">
            <a:extLst>
              <a:ext uri="{FF2B5EF4-FFF2-40B4-BE49-F238E27FC236}">
                <a16:creationId xmlns:a16="http://schemas.microsoft.com/office/drawing/2014/main" id="{DD441530-0058-4B44-BDB6-A5E3338F17DB}"/>
              </a:ext>
            </a:extLst>
          </p:cNvPr>
          <p:cNvSpPr/>
          <p:nvPr userDrawn="1"/>
        </p:nvSpPr>
        <p:spPr>
          <a:xfrm>
            <a:off x="619126" y="613957"/>
            <a:ext cx="2843209" cy="5629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4180395" y="1245326"/>
            <a:ext cx="6221394"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0" name="Tijdelijke aanduiding voor inhoud 2">
            <a:extLst>
              <a:ext uri="{FF2B5EF4-FFF2-40B4-BE49-F238E27FC236}">
                <a16:creationId xmlns:a16="http://schemas.microsoft.com/office/drawing/2014/main" id="{6549C37E-CBA1-1448-BC3F-7BD5A7C170E5}"/>
              </a:ext>
            </a:extLst>
          </p:cNvPr>
          <p:cNvSpPr>
            <a:spLocks noGrp="1"/>
          </p:cNvSpPr>
          <p:nvPr>
            <p:ph idx="1"/>
          </p:nvPr>
        </p:nvSpPr>
        <p:spPr>
          <a:xfrm>
            <a:off x="4180396"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pic>
        <p:nvPicPr>
          <p:cNvPr id="17" name="Graphic 16">
            <a:extLst>
              <a:ext uri="{FF2B5EF4-FFF2-40B4-BE49-F238E27FC236}">
                <a16:creationId xmlns:a16="http://schemas.microsoft.com/office/drawing/2014/main" id="{7B959E7D-1A77-1645-B4B8-FDB76AF0C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001525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1">
    <p:bg>
      <p:bgPr>
        <a:solidFill>
          <a:schemeClr val="accent2"/>
        </a:solidFill>
        <a:effectLst/>
      </p:bgPr>
    </p:bg>
    <p:spTree>
      <p:nvGrpSpPr>
        <p:cNvPr id="1" name=""/>
        <p:cNvGrpSpPr/>
        <p:nvPr/>
      </p:nvGrpSpPr>
      <p:grpSpPr>
        <a:xfrm>
          <a:off x="0" y="0"/>
          <a:ext cx="0" cy="0"/>
          <a:chOff x="0" y="0"/>
          <a:chExt cx="0" cy="0"/>
        </a:xfrm>
      </p:grpSpPr>
      <p:sp>
        <p:nvSpPr>
          <p:cNvPr id="39" name="Rechthoek 38">
            <a:extLst>
              <a:ext uri="{FF2B5EF4-FFF2-40B4-BE49-F238E27FC236}">
                <a16:creationId xmlns:a16="http://schemas.microsoft.com/office/drawing/2014/main" id="{E11B0D4D-8FE8-0C48-96DB-AC9F7A5D075A}"/>
              </a:ext>
            </a:extLst>
          </p:cNvPr>
          <p:cNvSpPr/>
          <p:nvPr userDrawn="1"/>
        </p:nvSpPr>
        <p:spPr>
          <a:xfrm>
            <a:off x="5938838" y="1246188"/>
            <a:ext cx="5643562" cy="4999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34" name="Graphic 33">
            <a:extLst>
              <a:ext uri="{FF2B5EF4-FFF2-40B4-BE49-F238E27FC236}">
                <a16:creationId xmlns:a16="http://schemas.microsoft.com/office/drawing/2014/main" id="{96F5BE9B-C79A-0147-A37E-B4B1D09A31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Tree>
    <p:extLst>
      <p:ext uri="{BB962C8B-B14F-4D97-AF65-F5344CB8AC3E}">
        <p14:creationId xmlns:p14="http://schemas.microsoft.com/office/powerpoint/2010/main" val="984850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slide-1">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4" name="Tijdelijke aanduiding voor afbeelding 3">
            <a:extLst>
              <a:ext uri="{FF2B5EF4-FFF2-40B4-BE49-F238E27FC236}">
                <a16:creationId xmlns:a16="http://schemas.microsoft.com/office/drawing/2014/main" id="{3FC41DFF-DE0B-324D-AF81-7809643AB6F0}"/>
              </a:ext>
            </a:extLst>
          </p:cNvPr>
          <p:cNvSpPr>
            <a:spLocks noGrp="1"/>
          </p:cNvSpPr>
          <p:nvPr>
            <p:ph type="pic" sz="quarter" idx="10"/>
          </p:nvPr>
        </p:nvSpPr>
        <p:spPr>
          <a:xfrm>
            <a:off x="619125" y="614363"/>
            <a:ext cx="2843213" cy="5629275"/>
          </a:xfrm>
        </p:spPr>
        <p:txBody>
          <a:bodyPr/>
          <a:lstStyle/>
          <a:p>
            <a:endParaRPr lang="nl-BE"/>
          </a:p>
        </p:txBody>
      </p:sp>
      <p:pic>
        <p:nvPicPr>
          <p:cNvPr id="14" name="Graphic 13">
            <a:extLst>
              <a:ext uri="{FF2B5EF4-FFF2-40B4-BE49-F238E27FC236}">
                <a16:creationId xmlns:a16="http://schemas.microsoft.com/office/drawing/2014/main" id="{882FD839-3CEF-B54E-88DF-C545B08C85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
        <p:nvSpPr>
          <p:cNvPr id="16" name="Titel 1">
            <a:extLst>
              <a:ext uri="{FF2B5EF4-FFF2-40B4-BE49-F238E27FC236}">
                <a16:creationId xmlns:a16="http://schemas.microsoft.com/office/drawing/2014/main" id="{810C3830-021B-AE40-910F-A057EA8560F5}"/>
              </a:ext>
            </a:extLst>
          </p:cNvPr>
          <p:cNvSpPr>
            <a:spLocks noGrp="1"/>
          </p:cNvSpPr>
          <p:nvPr>
            <p:ph type="ctrTitle"/>
          </p:nvPr>
        </p:nvSpPr>
        <p:spPr>
          <a:xfrm>
            <a:off x="4180395" y="1245326"/>
            <a:ext cx="6221394"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A2BE80B8-AA74-8947-80FF-82B774459ADA}"/>
              </a:ext>
            </a:extLst>
          </p:cNvPr>
          <p:cNvSpPr>
            <a:spLocks noGrp="1"/>
          </p:cNvSpPr>
          <p:nvPr>
            <p:ph idx="1"/>
          </p:nvPr>
        </p:nvSpPr>
        <p:spPr>
          <a:xfrm>
            <a:off x="4180396"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spTree>
    <p:extLst>
      <p:ext uri="{BB962C8B-B14F-4D97-AF65-F5344CB8AC3E}">
        <p14:creationId xmlns:p14="http://schemas.microsoft.com/office/powerpoint/2010/main" val="3414034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slide-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2002534" y="1245326"/>
            <a:ext cx="6221381"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4" name="Tijdelijke aanduiding voor afbeelding 3">
            <a:extLst>
              <a:ext uri="{FF2B5EF4-FFF2-40B4-BE49-F238E27FC236}">
                <a16:creationId xmlns:a16="http://schemas.microsoft.com/office/drawing/2014/main" id="{3FC41DFF-DE0B-324D-AF81-7809643AB6F0}"/>
              </a:ext>
            </a:extLst>
          </p:cNvPr>
          <p:cNvSpPr>
            <a:spLocks noGrp="1"/>
          </p:cNvSpPr>
          <p:nvPr>
            <p:ph type="pic" sz="quarter" idx="10"/>
          </p:nvPr>
        </p:nvSpPr>
        <p:spPr>
          <a:xfrm>
            <a:off x="8739187" y="614363"/>
            <a:ext cx="2843213" cy="5629275"/>
          </a:xfrm>
        </p:spPr>
        <p:txBody>
          <a:bodyPr/>
          <a:lstStyle/>
          <a:p>
            <a:endParaRPr lang="nl-BE"/>
          </a:p>
        </p:txBody>
      </p:sp>
      <p:pic>
        <p:nvPicPr>
          <p:cNvPr id="14" name="Graphic 13">
            <a:extLst>
              <a:ext uri="{FF2B5EF4-FFF2-40B4-BE49-F238E27FC236}">
                <a16:creationId xmlns:a16="http://schemas.microsoft.com/office/drawing/2014/main" id="{2939F2E7-F759-E842-B9CD-5B6152277C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16" name="Tijdelijke aanduiding voor inhoud 2">
            <a:extLst>
              <a:ext uri="{FF2B5EF4-FFF2-40B4-BE49-F238E27FC236}">
                <a16:creationId xmlns:a16="http://schemas.microsoft.com/office/drawing/2014/main" id="{30E72161-249C-A94A-B87F-0500196AD6CF}"/>
              </a:ext>
            </a:extLst>
          </p:cNvPr>
          <p:cNvSpPr>
            <a:spLocks noGrp="1"/>
          </p:cNvSpPr>
          <p:nvPr>
            <p:ph idx="11"/>
          </p:nvPr>
        </p:nvSpPr>
        <p:spPr>
          <a:xfrm>
            <a:off x="2002534"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vl2pPr marL="685800" indent="-228600">
              <a:buFont typeface="Systeemlettertype"/>
              <a:buChar char="—"/>
              <a:defRPr/>
            </a:lvl2pPr>
            <a:lvl3pPr marL="914400" indent="0">
              <a:buNone/>
              <a:defRPr/>
            </a:lvl3pPr>
          </a:lstStyle>
          <a:p>
            <a:r>
              <a:rPr lang="nl-NL"/>
              <a:t>Tekststijl van het model bewerken
Tweede niveau
Derde niveau
Vierde niveau
Vijfde niveau</a:t>
            </a:r>
          </a:p>
        </p:txBody>
      </p:sp>
    </p:spTree>
    <p:extLst>
      <p:ext uri="{BB962C8B-B14F-4D97-AF65-F5344CB8AC3E}">
        <p14:creationId xmlns:p14="http://schemas.microsoft.com/office/powerpoint/2010/main" val="2056979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ty Slide">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pic>
        <p:nvPicPr>
          <p:cNvPr id="8" name="Graphic 7">
            <a:extLst>
              <a:ext uri="{FF2B5EF4-FFF2-40B4-BE49-F238E27FC236}">
                <a16:creationId xmlns:a16="http://schemas.microsoft.com/office/drawing/2014/main" id="{90DAC865-DEAD-4AD1-AC2C-7FBB6C1F3D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2469578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dia-1">
    <p:bg>
      <p:bgPr>
        <a:solidFill>
          <a:schemeClr val="accent2"/>
        </a:solidFill>
        <a:effectLst/>
      </p:bgPr>
    </p:bg>
    <p:spTree>
      <p:nvGrpSpPr>
        <p:cNvPr id="1" name=""/>
        <p:cNvGrpSpPr/>
        <p:nvPr/>
      </p:nvGrpSpPr>
      <p:grpSpPr>
        <a:xfrm>
          <a:off x="0" y="0"/>
          <a:ext cx="0" cy="0"/>
          <a:chOff x="0" y="0"/>
          <a:chExt cx="0" cy="0"/>
        </a:xfrm>
      </p:grpSpPr>
      <p:sp>
        <p:nvSpPr>
          <p:cNvPr id="39" name="Rechthoek 38">
            <a:extLst>
              <a:ext uri="{FF2B5EF4-FFF2-40B4-BE49-F238E27FC236}">
                <a16:creationId xmlns:a16="http://schemas.microsoft.com/office/drawing/2014/main" id="{E11B0D4D-8FE8-0C48-96DB-AC9F7A5D075A}"/>
              </a:ext>
            </a:extLst>
          </p:cNvPr>
          <p:cNvSpPr/>
          <p:nvPr userDrawn="1"/>
        </p:nvSpPr>
        <p:spPr>
          <a:xfrm>
            <a:off x="5938838" y="1246188"/>
            <a:ext cx="5643562" cy="4999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34" name="Graphic 33">
            <a:extLst>
              <a:ext uri="{FF2B5EF4-FFF2-40B4-BE49-F238E27FC236}">
                <a16:creationId xmlns:a16="http://schemas.microsoft.com/office/drawing/2014/main" id="{96F5BE9B-C79A-0147-A37E-B4B1D09A31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Tree>
    <p:extLst>
      <p:ext uri="{BB962C8B-B14F-4D97-AF65-F5344CB8AC3E}">
        <p14:creationId xmlns:p14="http://schemas.microsoft.com/office/powerpoint/2010/main" val="98485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2">
    <p:bg>
      <p:bgPr>
        <a:solidFill>
          <a:schemeClr val="accent1"/>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2" name="Rechthoek 11">
            <a:extLst>
              <a:ext uri="{FF2B5EF4-FFF2-40B4-BE49-F238E27FC236}">
                <a16:creationId xmlns:a16="http://schemas.microsoft.com/office/drawing/2014/main" id="{3521E588-1DB2-E246-93AA-9470661EE92F}"/>
              </a:ext>
            </a:extLst>
          </p:cNvPr>
          <p:cNvSpPr/>
          <p:nvPr userDrawn="1"/>
        </p:nvSpPr>
        <p:spPr>
          <a:xfrm>
            <a:off x="5938838" y="1246188"/>
            <a:ext cx="5643562" cy="4999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DE6A14FD-8D74-454D-92A6-CB3E2DF2036E}"/>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E6FAB60D-E3FD-3643-9B86-FD8C401B1F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Tree>
    <p:extLst>
      <p:ext uri="{BB962C8B-B14F-4D97-AF65-F5344CB8AC3E}">
        <p14:creationId xmlns:p14="http://schemas.microsoft.com/office/powerpoint/2010/main" val="24496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5">
    <p:bg>
      <p:bgPr>
        <a:solidFill>
          <a:schemeClr val="accent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9081B2BC-9F2C-A04F-9673-366CF0EDED01}"/>
              </a:ext>
            </a:extLst>
          </p:cNvPr>
          <p:cNvSpPr/>
          <p:nvPr userDrawn="1"/>
        </p:nvSpPr>
        <p:spPr>
          <a:xfrm>
            <a:off x="619126" y="1244918"/>
            <a:ext cx="5643154"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63F7C23B-415D-2242-8208-76840BE5D82F}"/>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53645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eldia-5">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9081B2BC-9F2C-A04F-9673-366CF0EDED01}"/>
              </a:ext>
            </a:extLst>
          </p:cNvPr>
          <p:cNvSpPr/>
          <p:nvPr userDrawn="1"/>
        </p:nvSpPr>
        <p:spPr>
          <a:xfrm>
            <a:off x="1783685" y="931563"/>
            <a:ext cx="8780743"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63F7C23B-415D-2242-8208-76840BE5D82F}"/>
              </a:ext>
            </a:extLst>
          </p:cNvPr>
          <p:cNvSpPr>
            <a:spLocks noGrp="1"/>
          </p:cNvSpPr>
          <p:nvPr>
            <p:ph type="ctrTitle"/>
          </p:nvPr>
        </p:nvSpPr>
        <p:spPr>
          <a:xfrm>
            <a:off x="2146283" y="1382221"/>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3592446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eldia-5">
    <p:bg>
      <p:bgPr>
        <a:solidFill>
          <a:schemeClr val="bg1"/>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9081B2BC-9F2C-A04F-9673-366CF0EDED01}"/>
              </a:ext>
            </a:extLst>
          </p:cNvPr>
          <p:cNvSpPr/>
          <p:nvPr userDrawn="1"/>
        </p:nvSpPr>
        <p:spPr>
          <a:xfrm>
            <a:off x="1783685" y="931563"/>
            <a:ext cx="8780743"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63F7C23B-415D-2242-8208-76840BE5D82F}"/>
              </a:ext>
            </a:extLst>
          </p:cNvPr>
          <p:cNvSpPr>
            <a:spLocks noGrp="1"/>
          </p:cNvSpPr>
          <p:nvPr>
            <p:ph type="ctrTitle"/>
          </p:nvPr>
        </p:nvSpPr>
        <p:spPr>
          <a:xfrm>
            <a:off x="2146283" y="1382221"/>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0073" y="4552336"/>
            <a:ext cx="676783" cy="451847"/>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068E94AA-6682-4307-A9F4-047AC70215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1747" y="5898779"/>
            <a:ext cx="544035" cy="534285"/>
          </a:xfrm>
          <a:prstGeom prst="rect">
            <a:avLst/>
          </a:prstGeom>
        </p:spPr>
      </p:pic>
    </p:spTree>
    <p:extLst>
      <p:ext uri="{BB962C8B-B14F-4D97-AF65-F5344CB8AC3E}">
        <p14:creationId xmlns:p14="http://schemas.microsoft.com/office/powerpoint/2010/main" val="1588363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6">
    <p:bg>
      <p:bgPr>
        <a:solidFill>
          <a:schemeClr val="accent1"/>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2AF20BEA-E198-BE41-B38D-A6B85D6F9588}"/>
              </a:ext>
            </a:extLst>
          </p:cNvPr>
          <p:cNvSpPr/>
          <p:nvPr userDrawn="1"/>
        </p:nvSpPr>
        <p:spPr>
          <a:xfrm>
            <a:off x="619126" y="1244918"/>
            <a:ext cx="5643154"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6462372-06E0-A44E-99C0-DF22D96C230F}"/>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34AA5A16-3DDD-F44E-8763-4CFB0D2688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4175409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titeldia-1">
    <p:bg>
      <p:bgPr>
        <a:solidFill>
          <a:schemeClr val="accent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E5F2D852-7E6B-5B48-81C3-84A303F4ACCB}"/>
              </a:ext>
            </a:extLst>
          </p:cNvPr>
          <p:cNvSpPr/>
          <p:nvPr userDrawn="1"/>
        </p:nvSpPr>
        <p:spPr>
          <a:xfrm>
            <a:off x="619126" y="1244918"/>
            <a:ext cx="2843209"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pic>
        <p:nvPicPr>
          <p:cNvPr id="13" name="Graphic 12">
            <a:extLst>
              <a:ext uri="{FF2B5EF4-FFF2-40B4-BE49-F238E27FC236}">
                <a16:creationId xmlns:a16="http://schemas.microsoft.com/office/drawing/2014/main" id="{54287E77-9443-6745-B903-F363AD6679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17" name="Titel 1">
            <a:extLst>
              <a:ext uri="{FF2B5EF4-FFF2-40B4-BE49-F238E27FC236}">
                <a16:creationId xmlns:a16="http://schemas.microsoft.com/office/drawing/2014/main" id="{A502B4EC-FC76-D24F-8E92-D70FD102666C}"/>
              </a:ext>
            </a:extLst>
          </p:cNvPr>
          <p:cNvSpPr>
            <a:spLocks noGrp="1"/>
          </p:cNvSpPr>
          <p:nvPr>
            <p:ph type="ctrTitle"/>
          </p:nvPr>
        </p:nvSpPr>
        <p:spPr>
          <a:xfrm>
            <a:off x="2055222" y="2287497"/>
            <a:ext cx="6548847" cy="1508078"/>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sp>
        <p:nvSpPr>
          <p:cNvPr id="18" name="Tijdelijke aanduiding voor tekst 4">
            <a:extLst>
              <a:ext uri="{FF2B5EF4-FFF2-40B4-BE49-F238E27FC236}">
                <a16:creationId xmlns:a16="http://schemas.microsoft.com/office/drawing/2014/main" id="{BD8CC253-EF4C-784F-ACDB-74E8352D7A5B}"/>
              </a:ext>
            </a:extLst>
          </p:cNvPr>
          <p:cNvSpPr>
            <a:spLocks noGrp="1"/>
          </p:cNvSpPr>
          <p:nvPr>
            <p:ph type="body" sz="quarter" idx="11"/>
          </p:nvPr>
        </p:nvSpPr>
        <p:spPr>
          <a:xfrm>
            <a:off x="2055813" y="3809976"/>
            <a:ext cx="6548437" cy="652722"/>
          </a:xfrm>
        </p:spPr>
        <p:txBody>
          <a:bodyPr/>
          <a:lstStyle/>
          <a:p>
            <a:r>
              <a:rPr lang="nl-NL"/>
              <a:t>Tekststijl van het model bewerken</a:t>
            </a:r>
            <a:endParaRPr lang="nl-BE"/>
          </a:p>
        </p:txBody>
      </p:sp>
    </p:spTree>
    <p:extLst>
      <p:ext uri="{BB962C8B-B14F-4D97-AF65-F5344CB8AC3E}">
        <p14:creationId xmlns:p14="http://schemas.microsoft.com/office/powerpoint/2010/main" val="378893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2">
    <p:bg>
      <p:bgPr>
        <a:solidFill>
          <a:schemeClr val="accent1"/>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2" name="Rechthoek 11">
            <a:extLst>
              <a:ext uri="{FF2B5EF4-FFF2-40B4-BE49-F238E27FC236}">
                <a16:creationId xmlns:a16="http://schemas.microsoft.com/office/drawing/2014/main" id="{3521E588-1DB2-E246-93AA-9470661EE92F}"/>
              </a:ext>
            </a:extLst>
          </p:cNvPr>
          <p:cNvSpPr/>
          <p:nvPr userDrawn="1"/>
        </p:nvSpPr>
        <p:spPr>
          <a:xfrm>
            <a:off x="5938838" y="1246188"/>
            <a:ext cx="5643562" cy="4999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DE6A14FD-8D74-454D-92A6-CB3E2DF2036E}"/>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E6FAB60D-E3FD-3643-9B86-FD8C401B1F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Tree>
    <p:extLst>
      <p:ext uri="{BB962C8B-B14F-4D97-AF65-F5344CB8AC3E}">
        <p14:creationId xmlns:p14="http://schemas.microsoft.com/office/powerpoint/2010/main" val="24496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titeldia-2">
    <p:bg>
      <p:bgPr>
        <a:solidFill>
          <a:schemeClr val="accent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4FB37DC-246F-5D4E-9DC6-F7DF41E04A67}"/>
              </a:ext>
            </a:extLst>
          </p:cNvPr>
          <p:cNvSpPr/>
          <p:nvPr userDrawn="1"/>
        </p:nvSpPr>
        <p:spPr>
          <a:xfrm>
            <a:off x="619126" y="1244918"/>
            <a:ext cx="2843209"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2" name="Titel 1">
            <a:extLst>
              <a:ext uri="{FF2B5EF4-FFF2-40B4-BE49-F238E27FC236}">
                <a16:creationId xmlns:a16="http://schemas.microsoft.com/office/drawing/2014/main" id="{F08199CE-3642-9C49-95EB-58309D97AF31}"/>
              </a:ext>
            </a:extLst>
          </p:cNvPr>
          <p:cNvSpPr>
            <a:spLocks noGrp="1"/>
          </p:cNvSpPr>
          <p:nvPr>
            <p:ph type="ctrTitle"/>
          </p:nvPr>
        </p:nvSpPr>
        <p:spPr>
          <a:xfrm>
            <a:off x="2055222" y="2287497"/>
            <a:ext cx="6548847" cy="1508078"/>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3" name="Graphic 12">
            <a:extLst>
              <a:ext uri="{FF2B5EF4-FFF2-40B4-BE49-F238E27FC236}">
                <a16:creationId xmlns:a16="http://schemas.microsoft.com/office/drawing/2014/main" id="{6CB8EECA-C9D5-5E4D-A0E0-1E1FD254B1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5" name="Tijdelijke aanduiding voor tekst 4">
            <a:extLst>
              <a:ext uri="{FF2B5EF4-FFF2-40B4-BE49-F238E27FC236}">
                <a16:creationId xmlns:a16="http://schemas.microsoft.com/office/drawing/2014/main" id="{5C477F8B-BE6C-EC49-BAEA-21B77C4BA3D5}"/>
              </a:ext>
            </a:extLst>
          </p:cNvPr>
          <p:cNvSpPr>
            <a:spLocks noGrp="1"/>
          </p:cNvSpPr>
          <p:nvPr>
            <p:ph type="body" sz="quarter" idx="11"/>
          </p:nvPr>
        </p:nvSpPr>
        <p:spPr>
          <a:xfrm>
            <a:off x="2055813" y="3809976"/>
            <a:ext cx="6548437" cy="652722"/>
          </a:xfrm>
        </p:spPr>
        <p:txBody>
          <a:bodyPr/>
          <a:lstStyle/>
          <a:p>
            <a:r>
              <a:rPr lang="nl-NL"/>
              <a:t>Tekststijl van het model bewerken</a:t>
            </a:r>
            <a:endParaRPr lang="nl-BE"/>
          </a:p>
        </p:txBody>
      </p:sp>
    </p:spTree>
    <p:extLst>
      <p:ext uri="{BB962C8B-B14F-4D97-AF65-F5344CB8AC3E}">
        <p14:creationId xmlns:p14="http://schemas.microsoft.com/office/powerpoint/2010/main" val="852847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lide-1">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8AEC8051-3792-C543-9CB3-F851C3443117}"/>
              </a:ext>
            </a:extLst>
          </p:cNvPr>
          <p:cNvSpPr/>
          <p:nvPr userDrawn="1"/>
        </p:nvSpPr>
        <p:spPr>
          <a:xfrm>
            <a:off x="619126" y="613957"/>
            <a:ext cx="2843209" cy="5629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860693" y="1245326"/>
            <a:ext cx="5235308"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0" name="Tijdelijke aanduiding voor inhoud 2">
            <a:extLst>
              <a:ext uri="{FF2B5EF4-FFF2-40B4-BE49-F238E27FC236}">
                <a16:creationId xmlns:a16="http://schemas.microsoft.com/office/drawing/2014/main" id="{6549C37E-CBA1-1448-BC3F-7BD5A7C170E5}"/>
              </a:ext>
            </a:extLst>
          </p:cNvPr>
          <p:cNvSpPr>
            <a:spLocks noGrp="1"/>
          </p:cNvSpPr>
          <p:nvPr>
            <p:ph idx="1"/>
          </p:nvPr>
        </p:nvSpPr>
        <p:spPr>
          <a:xfrm>
            <a:off x="2002536" y="2458088"/>
            <a:ext cx="8399255"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pic>
        <p:nvPicPr>
          <p:cNvPr id="13" name="Graphic 12">
            <a:extLst>
              <a:ext uri="{FF2B5EF4-FFF2-40B4-BE49-F238E27FC236}">
                <a16:creationId xmlns:a16="http://schemas.microsoft.com/office/drawing/2014/main" id="{DA8DE52C-670A-B045-AAB6-EE9DE600FB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019217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lide-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18" name="Rechthoek 17">
            <a:extLst>
              <a:ext uri="{FF2B5EF4-FFF2-40B4-BE49-F238E27FC236}">
                <a16:creationId xmlns:a16="http://schemas.microsoft.com/office/drawing/2014/main" id="{DD441530-0058-4B44-BDB6-A5E3338F17DB}"/>
              </a:ext>
            </a:extLst>
          </p:cNvPr>
          <p:cNvSpPr/>
          <p:nvPr userDrawn="1"/>
        </p:nvSpPr>
        <p:spPr>
          <a:xfrm>
            <a:off x="619126" y="613957"/>
            <a:ext cx="2843209" cy="5629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4180395" y="1245326"/>
            <a:ext cx="6221394"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0" name="Tijdelijke aanduiding voor inhoud 2">
            <a:extLst>
              <a:ext uri="{FF2B5EF4-FFF2-40B4-BE49-F238E27FC236}">
                <a16:creationId xmlns:a16="http://schemas.microsoft.com/office/drawing/2014/main" id="{6549C37E-CBA1-1448-BC3F-7BD5A7C170E5}"/>
              </a:ext>
            </a:extLst>
          </p:cNvPr>
          <p:cNvSpPr>
            <a:spLocks noGrp="1"/>
          </p:cNvSpPr>
          <p:nvPr>
            <p:ph idx="1"/>
          </p:nvPr>
        </p:nvSpPr>
        <p:spPr>
          <a:xfrm>
            <a:off x="4180396"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pic>
        <p:nvPicPr>
          <p:cNvPr id="17" name="Graphic 16">
            <a:extLst>
              <a:ext uri="{FF2B5EF4-FFF2-40B4-BE49-F238E27FC236}">
                <a16:creationId xmlns:a16="http://schemas.microsoft.com/office/drawing/2014/main" id="{7B959E7D-1A77-1645-B4B8-FDB76AF0C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001525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beeldingslide-1">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4" name="Tijdelijke aanduiding voor afbeelding 3">
            <a:extLst>
              <a:ext uri="{FF2B5EF4-FFF2-40B4-BE49-F238E27FC236}">
                <a16:creationId xmlns:a16="http://schemas.microsoft.com/office/drawing/2014/main" id="{3FC41DFF-DE0B-324D-AF81-7809643AB6F0}"/>
              </a:ext>
            </a:extLst>
          </p:cNvPr>
          <p:cNvSpPr>
            <a:spLocks noGrp="1"/>
          </p:cNvSpPr>
          <p:nvPr>
            <p:ph type="pic" sz="quarter" idx="10"/>
          </p:nvPr>
        </p:nvSpPr>
        <p:spPr>
          <a:xfrm>
            <a:off x="619125" y="614363"/>
            <a:ext cx="2843213" cy="5629275"/>
          </a:xfrm>
        </p:spPr>
        <p:txBody>
          <a:bodyPr/>
          <a:lstStyle/>
          <a:p>
            <a:endParaRPr lang="nl-BE"/>
          </a:p>
        </p:txBody>
      </p:sp>
      <p:pic>
        <p:nvPicPr>
          <p:cNvPr id="14" name="Graphic 13">
            <a:extLst>
              <a:ext uri="{FF2B5EF4-FFF2-40B4-BE49-F238E27FC236}">
                <a16:creationId xmlns:a16="http://schemas.microsoft.com/office/drawing/2014/main" id="{882FD839-3CEF-B54E-88DF-C545B08C85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9028" y="5457912"/>
            <a:ext cx="789371" cy="527015"/>
          </a:xfrm>
          <a:prstGeom prst="rect">
            <a:avLst/>
          </a:prstGeom>
        </p:spPr>
      </p:pic>
      <p:sp>
        <p:nvSpPr>
          <p:cNvPr id="16" name="Titel 1">
            <a:extLst>
              <a:ext uri="{FF2B5EF4-FFF2-40B4-BE49-F238E27FC236}">
                <a16:creationId xmlns:a16="http://schemas.microsoft.com/office/drawing/2014/main" id="{810C3830-021B-AE40-910F-A057EA8560F5}"/>
              </a:ext>
            </a:extLst>
          </p:cNvPr>
          <p:cNvSpPr>
            <a:spLocks noGrp="1"/>
          </p:cNvSpPr>
          <p:nvPr>
            <p:ph type="ctrTitle"/>
          </p:nvPr>
        </p:nvSpPr>
        <p:spPr>
          <a:xfrm>
            <a:off x="4180395" y="1245326"/>
            <a:ext cx="6221394"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A2BE80B8-AA74-8947-80FF-82B774459ADA}"/>
              </a:ext>
            </a:extLst>
          </p:cNvPr>
          <p:cNvSpPr>
            <a:spLocks noGrp="1"/>
          </p:cNvSpPr>
          <p:nvPr>
            <p:ph idx="1"/>
          </p:nvPr>
        </p:nvSpPr>
        <p:spPr>
          <a:xfrm>
            <a:off x="4180396"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stStyle>
          <a:p>
            <a:r>
              <a:rPr lang="nl-NL"/>
              <a:t>Tekststijl van het model bewerken
Tweede niveau
Derde niveau
Vierde niveau
Vijfde niveau</a:t>
            </a:r>
            <a:endParaRPr lang="nl-BE"/>
          </a:p>
        </p:txBody>
      </p:sp>
    </p:spTree>
    <p:extLst>
      <p:ext uri="{BB962C8B-B14F-4D97-AF65-F5344CB8AC3E}">
        <p14:creationId xmlns:p14="http://schemas.microsoft.com/office/powerpoint/2010/main" val="3414034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slide-2">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341610BB-42FB-E949-BBEF-5463EEB98296}"/>
              </a:ext>
            </a:extLst>
          </p:cNvPr>
          <p:cNvSpPr>
            <a:spLocks noGrp="1"/>
          </p:cNvSpPr>
          <p:nvPr>
            <p:ph type="ctrTitle"/>
          </p:nvPr>
        </p:nvSpPr>
        <p:spPr>
          <a:xfrm>
            <a:off x="2002534" y="1245326"/>
            <a:ext cx="6221381" cy="1212762"/>
          </a:xfrm>
        </p:spPr>
        <p:txBody>
          <a:bodyPr vert="horz" wrap="square" lIns="0" tIns="0" rIns="0" bIns="0" anchor="t" anchorCtr="0">
            <a:noAutofit/>
          </a:bodyPr>
          <a:lstStyle>
            <a:lvl1pPr algn="l">
              <a:lnSpc>
                <a:spcPts val="3600"/>
              </a:lnSpc>
              <a:defRPr sz="3000" b="1"/>
            </a:lvl1pPr>
          </a:lstStyle>
          <a:p>
            <a:r>
              <a:rPr lang="nl-NL"/>
              <a:t>Klik om stijl te bewerken</a:t>
            </a:r>
            <a:endParaRPr lang="nl-BE"/>
          </a:p>
        </p:txBody>
      </p:sp>
      <p:sp>
        <p:nvSpPr>
          <p:cNvPr id="4" name="Tijdelijke aanduiding voor afbeelding 3">
            <a:extLst>
              <a:ext uri="{FF2B5EF4-FFF2-40B4-BE49-F238E27FC236}">
                <a16:creationId xmlns:a16="http://schemas.microsoft.com/office/drawing/2014/main" id="{3FC41DFF-DE0B-324D-AF81-7809643AB6F0}"/>
              </a:ext>
            </a:extLst>
          </p:cNvPr>
          <p:cNvSpPr>
            <a:spLocks noGrp="1"/>
          </p:cNvSpPr>
          <p:nvPr>
            <p:ph type="pic" sz="quarter" idx="10"/>
          </p:nvPr>
        </p:nvSpPr>
        <p:spPr>
          <a:xfrm>
            <a:off x="8739187" y="614363"/>
            <a:ext cx="2843213" cy="5629275"/>
          </a:xfrm>
        </p:spPr>
        <p:txBody>
          <a:bodyPr/>
          <a:lstStyle/>
          <a:p>
            <a:endParaRPr lang="nl-BE"/>
          </a:p>
        </p:txBody>
      </p:sp>
      <p:pic>
        <p:nvPicPr>
          <p:cNvPr id="14" name="Graphic 13">
            <a:extLst>
              <a:ext uri="{FF2B5EF4-FFF2-40B4-BE49-F238E27FC236}">
                <a16:creationId xmlns:a16="http://schemas.microsoft.com/office/drawing/2014/main" id="{2939F2E7-F759-E842-B9CD-5B6152277C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16" name="Tijdelijke aanduiding voor inhoud 2">
            <a:extLst>
              <a:ext uri="{FF2B5EF4-FFF2-40B4-BE49-F238E27FC236}">
                <a16:creationId xmlns:a16="http://schemas.microsoft.com/office/drawing/2014/main" id="{30E72161-249C-A94A-B87F-0500196AD6CF}"/>
              </a:ext>
            </a:extLst>
          </p:cNvPr>
          <p:cNvSpPr>
            <a:spLocks noGrp="1"/>
          </p:cNvSpPr>
          <p:nvPr>
            <p:ph idx="11"/>
          </p:nvPr>
        </p:nvSpPr>
        <p:spPr>
          <a:xfrm>
            <a:off x="2002534" y="2458088"/>
            <a:ext cx="6221394" cy="3785955"/>
          </a:xfrm>
        </p:spPr>
        <p:txBody>
          <a:bodyPr lIns="0" tIns="0" rIns="0" bIns="0"/>
          <a:lstStyle>
            <a:lvl1pPr marL="360000" indent="-360000">
              <a:lnSpc>
                <a:spcPts val="2000"/>
              </a:lnSpc>
              <a:spcBef>
                <a:spcPts val="800"/>
              </a:spcBef>
              <a:buSzPct val="130000"/>
              <a:buFont typeface="Systeemlettertype"/>
              <a:buChar char="—"/>
              <a:defRPr sz="1400"/>
            </a:lvl1pPr>
            <a:lvl2pPr marL="685800" indent="-228600">
              <a:buFont typeface="Systeemlettertype"/>
              <a:buChar char="—"/>
              <a:defRPr/>
            </a:lvl2pPr>
            <a:lvl3pPr marL="914400" indent="0">
              <a:buNone/>
              <a:defRPr/>
            </a:lvl3pPr>
          </a:lstStyle>
          <a:p>
            <a:r>
              <a:rPr lang="nl-NL"/>
              <a:t>Tekststijl van het model bewerken
Tweede niveau
Derde niveau
Vierde niveau
Vijfde niveau</a:t>
            </a:r>
          </a:p>
        </p:txBody>
      </p:sp>
    </p:spTree>
    <p:extLst>
      <p:ext uri="{BB962C8B-B14F-4D97-AF65-F5344CB8AC3E}">
        <p14:creationId xmlns:p14="http://schemas.microsoft.com/office/powerpoint/2010/main" val="2056979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mpty Slide">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pic>
        <p:nvPicPr>
          <p:cNvPr id="8" name="Graphic 7">
            <a:extLst>
              <a:ext uri="{FF2B5EF4-FFF2-40B4-BE49-F238E27FC236}">
                <a16:creationId xmlns:a16="http://schemas.microsoft.com/office/drawing/2014/main" id="{90DAC865-DEAD-4AD1-AC2C-7FBB6C1F3D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2469578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Empty Slide">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4089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Empty Slide">
    <p:bg>
      <p:bgPr>
        <a:solidFill>
          <a:schemeClr val="bg1"/>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a:ln>
            <a:solidFill>
              <a:schemeClr val="dk1">
                <a:alpha val="25000"/>
              </a:schemeClr>
            </a:solidFill>
          </a:ln>
        </p:spPr>
        <p:style>
          <a:lnRef idx="1">
            <a:schemeClr val="dk1"/>
          </a:lnRef>
          <a:fillRef idx="0">
            <a:schemeClr val="dk1"/>
          </a:fillRef>
          <a:effectRef idx="0">
            <a:schemeClr val="dk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235E29A0-160B-4A40-8F93-804E538C60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676" y="5968181"/>
            <a:ext cx="534268" cy="524693"/>
          </a:xfrm>
          <a:prstGeom prst="rect">
            <a:avLst/>
          </a:prstGeom>
        </p:spPr>
      </p:pic>
      <p:sp>
        <p:nvSpPr>
          <p:cNvPr id="9" name="Title 1">
            <a:extLst>
              <a:ext uri="{FF2B5EF4-FFF2-40B4-BE49-F238E27FC236}">
                <a16:creationId xmlns:a16="http://schemas.microsoft.com/office/drawing/2014/main" id="{9EA8BCC0-40C4-4DAE-820E-8E701FC3EE53}"/>
              </a:ext>
            </a:extLst>
          </p:cNvPr>
          <p:cNvSpPr>
            <a:spLocks noGrp="1"/>
          </p:cNvSpPr>
          <p:nvPr>
            <p:ph type="title"/>
          </p:nvPr>
        </p:nvSpPr>
        <p:spPr>
          <a:xfrm>
            <a:off x="838200" y="261491"/>
            <a:ext cx="10515600" cy="1325563"/>
          </a:xfrm>
        </p:spPr>
        <p:txBody>
          <a:bodyPr/>
          <a:lstStyle>
            <a:lvl1pPr>
              <a:defRPr sz="3200">
                <a:solidFill>
                  <a:srgbClr val="C1CD23"/>
                </a:solidFill>
              </a:defRPr>
            </a:lvl1pPr>
          </a:lstStyle>
          <a:p>
            <a:r>
              <a:rPr lang="en-US"/>
              <a:t>Click to edit Master title style</a:t>
            </a:r>
          </a:p>
        </p:txBody>
      </p:sp>
    </p:spTree>
    <p:extLst>
      <p:ext uri="{BB962C8B-B14F-4D97-AF65-F5344CB8AC3E}">
        <p14:creationId xmlns:p14="http://schemas.microsoft.com/office/powerpoint/2010/main" val="3216976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1CD23"/>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hasCustomPrompt="1"/>
          </p:nvPr>
        </p:nvSpPr>
        <p:spPr>
          <a:xfrm>
            <a:off x="214174" y="768420"/>
            <a:ext cx="11671300" cy="233205"/>
          </a:xfrm>
        </p:spPr>
        <p:txBody>
          <a:bodyPr wrap="square" anchor="t">
            <a:spAutoFit/>
          </a:bodyPr>
          <a:lstStyle>
            <a:lvl1pPr marL="0" indent="0">
              <a:buFont typeface="Arial"/>
              <a:buNone/>
              <a:defRPr cap="all" baseline="0">
                <a:solidFill>
                  <a:schemeClr val="tx1"/>
                </a:solidFill>
              </a:defRPr>
            </a:lvl1pPr>
          </a:lstStyle>
          <a:p>
            <a:pPr lvl="0"/>
            <a:r>
              <a:rPr lang="nl-BE"/>
              <a:t>Click to edit Master Subtitle Style</a:t>
            </a:r>
            <a:endParaRPr lang="en-US"/>
          </a:p>
        </p:txBody>
      </p:sp>
    </p:spTree>
    <p:extLst>
      <p:ext uri="{BB962C8B-B14F-4D97-AF65-F5344CB8AC3E}">
        <p14:creationId xmlns:p14="http://schemas.microsoft.com/office/powerpoint/2010/main" val="415323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4669B2-236A-4D1B-8FA9-99AE505776C1}"/>
              </a:ext>
            </a:extLst>
          </p:cNvPr>
          <p:cNvSpPr>
            <a:spLocks noGrp="1"/>
          </p:cNvSpPr>
          <p:nvPr>
            <p:ph type="title"/>
          </p:nvPr>
        </p:nvSpPr>
        <p:spPr>
          <a:xfrm>
            <a:off x="838200" y="365125"/>
            <a:ext cx="10515600" cy="1325563"/>
          </a:xfrm>
        </p:spPr>
        <p:txBody>
          <a:bodyPr/>
          <a:lstStyle>
            <a:lvl1pPr>
              <a:defRPr sz="3200">
                <a:solidFill>
                  <a:srgbClr val="C1CD23"/>
                </a:solidFill>
              </a:defRPr>
            </a:lvl1p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48D9042E-9D09-4B64-BA3D-62258C442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659" y="5830529"/>
            <a:ext cx="674433" cy="662346"/>
          </a:xfrm>
          <a:prstGeom prst="rect">
            <a:avLst/>
          </a:prstGeom>
        </p:spPr>
      </p:pic>
    </p:spTree>
    <p:extLst>
      <p:ext uri="{BB962C8B-B14F-4D97-AF65-F5344CB8AC3E}">
        <p14:creationId xmlns:p14="http://schemas.microsoft.com/office/powerpoint/2010/main" val="350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5">
    <p:bg>
      <p:bgPr>
        <a:solidFill>
          <a:schemeClr val="accent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9081B2BC-9F2C-A04F-9673-366CF0EDED01}"/>
              </a:ext>
            </a:extLst>
          </p:cNvPr>
          <p:cNvSpPr/>
          <p:nvPr userDrawn="1"/>
        </p:nvSpPr>
        <p:spPr>
          <a:xfrm>
            <a:off x="619126" y="1244918"/>
            <a:ext cx="5643154"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63F7C23B-415D-2242-8208-76840BE5D82F}"/>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1536455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942618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D389-F6F4-492C-A049-3143A8A5E1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509B5A66-E5BF-43D1-9FB9-EB5EC7A30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91708D95-595B-44C0-89DB-80ACA1775A5F}"/>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5" name="Footer Placeholder 4">
            <a:extLst>
              <a:ext uri="{FF2B5EF4-FFF2-40B4-BE49-F238E27FC236}">
                <a16:creationId xmlns:a16="http://schemas.microsoft.com/office/drawing/2014/main" id="{21E7713E-6BF3-42AB-AEBE-5E7C0C6A97E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89F887E2-9FB9-4D06-A4B7-181863EFD5EF}"/>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783095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D00F3-A6CF-4C38-AAE7-30661EBE24DF}"/>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2DBC6B97-891B-468A-B0EF-6E2072E6A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5DA5545F-D29A-4647-9274-CB3B1BEC6D19}"/>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5" name="Footer Placeholder 4">
            <a:extLst>
              <a:ext uri="{FF2B5EF4-FFF2-40B4-BE49-F238E27FC236}">
                <a16:creationId xmlns:a16="http://schemas.microsoft.com/office/drawing/2014/main" id="{9CE8EC54-85E3-4AA2-86FB-933D48889549}"/>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2870DDB6-9C0B-49C5-B425-9DE5A4EAD80B}"/>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1233555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414F-FFA9-42BC-B52B-CD70D5376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FBDC19BD-DA75-49B4-A8AA-CDA8E50F5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AA9A4F-DF80-4153-B78E-72456D25AD2C}"/>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5" name="Footer Placeholder 4">
            <a:extLst>
              <a:ext uri="{FF2B5EF4-FFF2-40B4-BE49-F238E27FC236}">
                <a16:creationId xmlns:a16="http://schemas.microsoft.com/office/drawing/2014/main" id="{5B353320-F380-4245-A108-2858B62DE494}"/>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4FBECF4B-18D3-430F-8CE9-5902E1FF41DB}"/>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1393180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4009-7251-49FB-A748-0F8FB8A52E76}"/>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8AED7DA4-87AD-4796-A59D-2E80FB2288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4CCB09A7-0690-4A84-8A7C-C43B1D15F0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5F9A9AC7-8476-4564-B55A-17176605C71F}"/>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6" name="Footer Placeholder 5">
            <a:extLst>
              <a:ext uri="{FF2B5EF4-FFF2-40B4-BE49-F238E27FC236}">
                <a16:creationId xmlns:a16="http://schemas.microsoft.com/office/drawing/2014/main" id="{69C18EC1-E9E9-41FF-8834-A8A29526DA3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AC126D2F-2A63-433E-AAAD-23762D03D6A4}"/>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3888426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3755-1635-426E-881E-4059373612D4}"/>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72E78443-C5D2-412B-8F4F-69858DFB6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4B49A-A2CD-443B-9BB2-0E0925DFFB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7455EBB3-65D2-49EC-ADF0-0D19C70A9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1D5450-A8EA-4F4D-8037-50DC2191F4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660871D9-E38A-491B-9433-52DED3DCD955}"/>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8" name="Footer Placeholder 7">
            <a:extLst>
              <a:ext uri="{FF2B5EF4-FFF2-40B4-BE49-F238E27FC236}">
                <a16:creationId xmlns:a16="http://schemas.microsoft.com/office/drawing/2014/main" id="{0AB56C40-D1F0-437A-B8FE-4656A01C72DD}"/>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E3FC2580-BA98-49C9-9CAE-FE8C15270A32}"/>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1147101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BDF3-930E-4916-B639-974126F2BBA4}"/>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EEA24D76-A06E-4D27-B64A-EB17EAC831B4}"/>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4" name="Footer Placeholder 3">
            <a:extLst>
              <a:ext uri="{FF2B5EF4-FFF2-40B4-BE49-F238E27FC236}">
                <a16:creationId xmlns:a16="http://schemas.microsoft.com/office/drawing/2014/main" id="{BB8D46BD-FACE-4533-979A-AA76F0D32AF9}"/>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36AA2692-69D6-47AE-93E4-3E8C52C24961}"/>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648863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D87484-9C38-4834-9E3D-98B6BE8EC4C7}"/>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3" name="Footer Placeholder 2">
            <a:extLst>
              <a:ext uri="{FF2B5EF4-FFF2-40B4-BE49-F238E27FC236}">
                <a16:creationId xmlns:a16="http://schemas.microsoft.com/office/drawing/2014/main" id="{20A21782-73C0-49D4-B316-76A4705B6C26}"/>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FA5BDE32-97BF-43A0-B465-441C63498F9F}"/>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2258250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A539-C2FF-42C0-A1BE-F44A537FD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E4909288-2C5A-49AD-916F-D40D1E7C32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F4CD5755-C0F6-495F-AAF6-1B92C5788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77CE52-654E-41E8-ACCA-AC6BF12B8D07}"/>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6" name="Footer Placeholder 5">
            <a:extLst>
              <a:ext uri="{FF2B5EF4-FFF2-40B4-BE49-F238E27FC236}">
                <a16:creationId xmlns:a16="http://schemas.microsoft.com/office/drawing/2014/main" id="{381CC45D-B25F-4DA5-A443-2D0B5E190CE8}"/>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B60AB8C2-ADDC-4563-B05D-0DF80C58A2AF}"/>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4012828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1011-1B53-48D6-B986-E12068BDC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22972499-1CAB-4ECA-9A41-E26566C6B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CF040A60-48B0-4E53-9795-C23861895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29BDC-8853-4722-9F4C-172464E7CEC8}"/>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6" name="Footer Placeholder 5">
            <a:extLst>
              <a:ext uri="{FF2B5EF4-FFF2-40B4-BE49-F238E27FC236}">
                <a16:creationId xmlns:a16="http://schemas.microsoft.com/office/drawing/2014/main" id="{E7A5F5A7-5D3A-45AC-8354-580D3F3C5A65}"/>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27092261-34DE-49AF-8A1C-CF3EED2B01E3}"/>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277529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dia-5">
    <p:bg>
      <p:bgPr>
        <a:solidFill>
          <a:schemeClr val="accent2"/>
        </a:solidFill>
        <a:effectLst/>
      </p:bgPr>
    </p:bg>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6" name="Rechthoek 15">
            <a:extLst>
              <a:ext uri="{FF2B5EF4-FFF2-40B4-BE49-F238E27FC236}">
                <a16:creationId xmlns:a16="http://schemas.microsoft.com/office/drawing/2014/main" id="{9081B2BC-9F2C-A04F-9673-366CF0EDED01}"/>
              </a:ext>
            </a:extLst>
          </p:cNvPr>
          <p:cNvSpPr/>
          <p:nvPr userDrawn="1"/>
        </p:nvSpPr>
        <p:spPr>
          <a:xfrm>
            <a:off x="1783685" y="931563"/>
            <a:ext cx="8780743"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tel 1">
            <a:extLst>
              <a:ext uri="{FF2B5EF4-FFF2-40B4-BE49-F238E27FC236}">
                <a16:creationId xmlns:a16="http://schemas.microsoft.com/office/drawing/2014/main" id="{63F7C23B-415D-2242-8208-76840BE5D82F}"/>
              </a:ext>
            </a:extLst>
          </p:cNvPr>
          <p:cNvSpPr>
            <a:spLocks noGrp="1"/>
          </p:cNvSpPr>
          <p:nvPr>
            <p:ph type="ctrTitle"/>
          </p:nvPr>
        </p:nvSpPr>
        <p:spPr>
          <a:xfrm>
            <a:off x="2146283" y="1382221"/>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B985C085-6A41-0041-B8DA-E38E6BD49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3592446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3BD8-92F1-4500-965E-7D503315C929}"/>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5D7CC3D4-44F0-454C-904B-D67885888F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A966830C-32D9-4DCE-BB83-699A1FBB99C9}"/>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5" name="Footer Placeholder 4">
            <a:extLst>
              <a:ext uri="{FF2B5EF4-FFF2-40B4-BE49-F238E27FC236}">
                <a16:creationId xmlns:a16="http://schemas.microsoft.com/office/drawing/2014/main" id="{E52F6ED8-575F-47BB-8067-6D95BCA12A02}"/>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D9A956E0-6C1C-4A2C-A344-668EEEE3D839}"/>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2351288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4C59D7-53B0-45FD-9F1A-EB61488119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A5C36B91-DF19-432D-A515-577E7D0B8A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10E8A6DE-7A17-4E20-ABB1-8D715D87AC64}"/>
              </a:ext>
            </a:extLst>
          </p:cNvPr>
          <p:cNvSpPr>
            <a:spLocks noGrp="1"/>
          </p:cNvSpPr>
          <p:nvPr>
            <p:ph type="dt" sz="half" idx="10"/>
          </p:nvPr>
        </p:nvSpPr>
        <p:spPr/>
        <p:txBody>
          <a:bodyPr/>
          <a:lstStyle/>
          <a:p>
            <a:fld id="{06569FF0-E2AF-4A0F-AF90-F7CF24E39848}" type="datetimeFigureOut">
              <a:rPr lang="nl-BE" smtClean="0"/>
              <a:t>5/04/2023</a:t>
            </a:fld>
            <a:endParaRPr lang="nl-BE"/>
          </a:p>
        </p:txBody>
      </p:sp>
      <p:sp>
        <p:nvSpPr>
          <p:cNvPr id="5" name="Footer Placeholder 4">
            <a:extLst>
              <a:ext uri="{FF2B5EF4-FFF2-40B4-BE49-F238E27FC236}">
                <a16:creationId xmlns:a16="http://schemas.microsoft.com/office/drawing/2014/main" id="{889E58F6-63AF-45BC-9239-123DB9EC243A}"/>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3BDEDBD4-8572-4BA3-8012-2B8439D9CCDC}"/>
              </a:ext>
            </a:extLst>
          </p:cNvPr>
          <p:cNvSpPr>
            <a:spLocks noGrp="1"/>
          </p:cNvSpPr>
          <p:nvPr>
            <p:ph type="sldNum" sz="quarter" idx="12"/>
          </p:nvPr>
        </p:nvSpPr>
        <p:spPr/>
        <p:txBody>
          <a:bodyPr/>
          <a:lstStyle/>
          <a:p>
            <a:fld id="{9498D3D2-8834-4666-8852-A0D712F494A9}" type="slidenum">
              <a:rPr lang="nl-BE" smtClean="0"/>
              <a:t>‹nr.›</a:t>
            </a:fld>
            <a:endParaRPr lang="nl-BE"/>
          </a:p>
        </p:txBody>
      </p:sp>
    </p:spTree>
    <p:extLst>
      <p:ext uri="{BB962C8B-B14F-4D97-AF65-F5344CB8AC3E}">
        <p14:creationId xmlns:p14="http://schemas.microsoft.com/office/powerpoint/2010/main" val="2946204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6">
    <p:bg>
      <p:bgPr>
        <a:solidFill>
          <a:schemeClr val="accent1"/>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2AF20BEA-E198-BE41-B38D-A6B85D6F9588}"/>
              </a:ext>
            </a:extLst>
          </p:cNvPr>
          <p:cNvSpPr/>
          <p:nvPr userDrawn="1"/>
        </p:nvSpPr>
        <p:spPr>
          <a:xfrm>
            <a:off x="619126" y="1244918"/>
            <a:ext cx="5643154"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6462372-06E0-A44E-99C0-DF22D96C230F}"/>
              </a:ext>
            </a:extLst>
          </p:cNvPr>
          <p:cNvSpPr>
            <a:spLocks noGrp="1"/>
          </p:cNvSpPr>
          <p:nvPr>
            <p:ph type="ctrTitle"/>
          </p:nvPr>
        </p:nvSpPr>
        <p:spPr>
          <a:xfrm>
            <a:off x="2055222" y="2287496"/>
            <a:ext cx="6548847" cy="3035961"/>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4" name="Graphic 13">
            <a:extLst>
              <a:ext uri="{FF2B5EF4-FFF2-40B4-BE49-F238E27FC236}">
                <a16:creationId xmlns:a16="http://schemas.microsoft.com/office/drawing/2014/main" id="{34AA5A16-3DDD-F44E-8763-4CFB0D2688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Tree>
    <p:extLst>
      <p:ext uri="{BB962C8B-B14F-4D97-AF65-F5344CB8AC3E}">
        <p14:creationId xmlns:p14="http://schemas.microsoft.com/office/powerpoint/2010/main" val="417540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eldia-1">
    <p:bg>
      <p:bgPr>
        <a:solidFill>
          <a:schemeClr val="accent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E5F2D852-7E6B-5B48-81C3-84A303F4ACCB}"/>
              </a:ext>
            </a:extLst>
          </p:cNvPr>
          <p:cNvSpPr/>
          <p:nvPr userDrawn="1"/>
        </p:nvSpPr>
        <p:spPr>
          <a:xfrm>
            <a:off x="619126" y="1244918"/>
            <a:ext cx="2843209" cy="499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pic>
        <p:nvPicPr>
          <p:cNvPr id="13" name="Graphic 12">
            <a:extLst>
              <a:ext uri="{FF2B5EF4-FFF2-40B4-BE49-F238E27FC236}">
                <a16:creationId xmlns:a16="http://schemas.microsoft.com/office/drawing/2014/main" id="{54287E77-9443-6745-B903-F363AD6679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17" name="Titel 1">
            <a:extLst>
              <a:ext uri="{FF2B5EF4-FFF2-40B4-BE49-F238E27FC236}">
                <a16:creationId xmlns:a16="http://schemas.microsoft.com/office/drawing/2014/main" id="{A502B4EC-FC76-D24F-8E92-D70FD102666C}"/>
              </a:ext>
            </a:extLst>
          </p:cNvPr>
          <p:cNvSpPr>
            <a:spLocks noGrp="1"/>
          </p:cNvSpPr>
          <p:nvPr>
            <p:ph type="ctrTitle"/>
          </p:nvPr>
        </p:nvSpPr>
        <p:spPr>
          <a:xfrm>
            <a:off x="2055222" y="2287497"/>
            <a:ext cx="6548847" cy="1508078"/>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sp>
        <p:nvSpPr>
          <p:cNvPr id="18" name="Tijdelijke aanduiding voor tekst 4">
            <a:extLst>
              <a:ext uri="{FF2B5EF4-FFF2-40B4-BE49-F238E27FC236}">
                <a16:creationId xmlns:a16="http://schemas.microsoft.com/office/drawing/2014/main" id="{BD8CC253-EF4C-784F-ACDB-74E8352D7A5B}"/>
              </a:ext>
            </a:extLst>
          </p:cNvPr>
          <p:cNvSpPr>
            <a:spLocks noGrp="1"/>
          </p:cNvSpPr>
          <p:nvPr>
            <p:ph type="body" sz="quarter" idx="11"/>
          </p:nvPr>
        </p:nvSpPr>
        <p:spPr>
          <a:xfrm>
            <a:off x="2055813" y="3809976"/>
            <a:ext cx="6548437" cy="652722"/>
          </a:xfrm>
        </p:spPr>
        <p:txBody>
          <a:bodyPr/>
          <a:lstStyle/>
          <a:p>
            <a:r>
              <a:rPr lang="nl-NL"/>
              <a:t>Tekststijl van het model bewerken</a:t>
            </a:r>
            <a:endParaRPr lang="nl-BE"/>
          </a:p>
        </p:txBody>
      </p:sp>
    </p:spTree>
    <p:extLst>
      <p:ext uri="{BB962C8B-B14F-4D97-AF65-F5344CB8AC3E}">
        <p14:creationId xmlns:p14="http://schemas.microsoft.com/office/powerpoint/2010/main" val="378893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eldia-2">
    <p:bg>
      <p:bgPr>
        <a:solidFill>
          <a:schemeClr val="accent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4FB37DC-246F-5D4E-9DC6-F7DF41E04A67}"/>
              </a:ext>
            </a:extLst>
          </p:cNvPr>
          <p:cNvSpPr/>
          <p:nvPr userDrawn="1"/>
        </p:nvSpPr>
        <p:spPr>
          <a:xfrm>
            <a:off x="619126" y="1244918"/>
            <a:ext cx="2843209" cy="499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17DAC69E-EBED-B841-BA52-2D355D472CDF}"/>
              </a:ext>
            </a:extLst>
          </p:cNvPr>
          <p:cNvCxnSpPr>
            <a:cxnSpLocks/>
          </p:cNvCxnSpPr>
          <p:nvPr userDrawn="1"/>
        </p:nvCxnSpPr>
        <p:spPr>
          <a:xfrm flipH="1">
            <a:off x="2503503" y="-408373"/>
            <a:ext cx="8060926" cy="5149049"/>
          </a:xfrm>
          <a:prstGeom prst="line">
            <a:avLst/>
          </a:prstGeom>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E033220E-70CD-4D43-9646-2DDCABE67913}"/>
              </a:ext>
            </a:extLst>
          </p:cNvPr>
          <p:cNvCxnSpPr>
            <a:cxnSpLocks/>
          </p:cNvCxnSpPr>
          <p:nvPr userDrawn="1"/>
        </p:nvCxnSpPr>
        <p:spPr>
          <a:xfrm>
            <a:off x="2503503" y="4740676"/>
            <a:ext cx="1512079" cy="2379215"/>
          </a:xfrm>
          <a:prstGeom prst="line">
            <a:avLst/>
          </a:prstGeom>
        </p:spPr>
        <p:style>
          <a:lnRef idx="1">
            <a:schemeClr val="dk1"/>
          </a:lnRef>
          <a:fillRef idx="0">
            <a:schemeClr val="dk1"/>
          </a:fillRef>
          <a:effectRef idx="0">
            <a:schemeClr val="dk1"/>
          </a:effectRef>
          <a:fontRef idx="minor">
            <a:schemeClr val="tx1"/>
          </a:fontRef>
        </p:style>
      </p:cxnSp>
      <p:cxnSp>
        <p:nvCxnSpPr>
          <p:cNvPr id="23" name="Rechte verbindingslijn 22">
            <a:extLst>
              <a:ext uri="{FF2B5EF4-FFF2-40B4-BE49-F238E27FC236}">
                <a16:creationId xmlns:a16="http://schemas.microsoft.com/office/drawing/2014/main" id="{18415C73-2CD8-BC4B-8365-C043714775B7}"/>
              </a:ext>
            </a:extLst>
          </p:cNvPr>
          <p:cNvCxnSpPr/>
          <p:nvPr userDrawn="1"/>
        </p:nvCxnSpPr>
        <p:spPr>
          <a:xfrm>
            <a:off x="1519553" y="-7495"/>
            <a:ext cx="0" cy="5330952"/>
          </a:xfrm>
          <a:prstGeom prst="line">
            <a:avLst/>
          </a:prstGeom>
        </p:spPr>
        <p:style>
          <a:lnRef idx="1">
            <a:schemeClr val="dk1"/>
          </a:lnRef>
          <a:fillRef idx="0">
            <a:schemeClr val="dk1"/>
          </a:fillRef>
          <a:effectRef idx="0">
            <a:schemeClr val="dk1"/>
          </a:effectRef>
          <a:fontRef idx="minor">
            <a:schemeClr val="tx1"/>
          </a:fontRef>
        </p:style>
      </p:cxnSp>
      <p:cxnSp>
        <p:nvCxnSpPr>
          <p:cNvPr id="25" name="Rechte verbindingslijn 24">
            <a:extLst>
              <a:ext uri="{FF2B5EF4-FFF2-40B4-BE49-F238E27FC236}">
                <a16:creationId xmlns:a16="http://schemas.microsoft.com/office/drawing/2014/main" id="{F6AA9A6E-F4AE-BE42-BC76-F1640945B787}"/>
              </a:ext>
            </a:extLst>
          </p:cNvPr>
          <p:cNvCxnSpPr/>
          <p:nvPr userDrawn="1"/>
        </p:nvCxnSpPr>
        <p:spPr>
          <a:xfrm flipH="1">
            <a:off x="-98935" y="5323457"/>
            <a:ext cx="1618488" cy="0"/>
          </a:xfrm>
          <a:prstGeom prst="line">
            <a:avLst/>
          </a:prstGeom>
        </p:spPr>
        <p:style>
          <a:lnRef idx="1">
            <a:schemeClr val="dk1"/>
          </a:lnRef>
          <a:fillRef idx="0">
            <a:schemeClr val="dk1"/>
          </a:fillRef>
          <a:effectRef idx="0">
            <a:schemeClr val="dk1"/>
          </a:effectRef>
          <a:fontRef idx="minor">
            <a:schemeClr val="tx1"/>
          </a:fontRef>
        </p:style>
      </p:cxnSp>
      <p:cxnSp>
        <p:nvCxnSpPr>
          <p:cNvPr id="27" name="Rechte verbindingslijn 26">
            <a:extLst>
              <a:ext uri="{FF2B5EF4-FFF2-40B4-BE49-F238E27FC236}">
                <a16:creationId xmlns:a16="http://schemas.microsoft.com/office/drawing/2014/main" id="{D635F623-47C5-6A4E-8DF3-FFD0155150B0}"/>
              </a:ext>
            </a:extLst>
          </p:cNvPr>
          <p:cNvCxnSpPr>
            <a:cxnSpLocks/>
          </p:cNvCxnSpPr>
          <p:nvPr userDrawn="1"/>
        </p:nvCxnSpPr>
        <p:spPr>
          <a:xfrm flipV="1">
            <a:off x="1426464" y="4399913"/>
            <a:ext cx="0" cy="2997733"/>
          </a:xfrm>
          <a:prstGeom prst="line">
            <a:avLst/>
          </a:prstGeom>
        </p:spPr>
        <p:style>
          <a:lnRef idx="1">
            <a:schemeClr val="dk1"/>
          </a:lnRef>
          <a:fillRef idx="0">
            <a:schemeClr val="dk1"/>
          </a:fillRef>
          <a:effectRef idx="0">
            <a:schemeClr val="dk1"/>
          </a:effectRef>
          <a:fontRef idx="minor">
            <a:schemeClr val="tx1"/>
          </a:fontRef>
        </p:style>
      </p:cxnSp>
      <p:cxnSp>
        <p:nvCxnSpPr>
          <p:cNvPr id="29" name="Rechte verbindingslijn 28">
            <a:extLst>
              <a:ext uri="{FF2B5EF4-FFF2-40B4-BE49-F238E27FC236}">
                <a16:creationId xmlns:a16="http://schemas.microsoft.com/office/drawing/2014/main" id="{6FCE7F47-9845-A54A-AF9E-F38126BFB644}"/>
              </a:ext>
            </a:extLst>
          </p:cNvPr>
          <p:cNvCxnSpPr/>
          <p:nvPr userDrawn="1"/>
        </p:nvCxnSpPr>
        <p:spPr>
          <a:xfrm>
            <a:off x="1426464" y="4399913"/>
            <a:ext cx="10789920" cy="0"/>
          </a:xfrm>
          <a:prstGeom prst="line">
            <a:avLst/>
          </a:prstGeom>
        </p:spPr>
        <p:style>
          <a:lnRef idx="1">
            <a:schemeClr val="dk1"/>
          </a:lnRef>
          <a:fillRef idx="0">
            <a:schemeClr val="dk1"/>
          </a:fillRef>
          <a:effectRef idx="0">
            <a:schemeClr val="dk1"/>
          </a:effectRef>
          <a:fontRef idx="minor">
            <a:schemeClr val="tx1"/>
          </a:fontRef>
        </p:style>
      </p:cxnSp>
      <p:sp>
        <p:nvSpPr>
          <p:cNvPr id="12" name="Titel 1">
            <a:extLst>
              <a:ext uri="{FF2B5EF4-FFF2-40B4-BE49-F238E27FC236}">
                <a16:creationId xmlns:a16="http://schemas.microsoft.com/office/drawing/2014/main" id="{F08199CE-3642-9C49-95EB-58309D97AF31}"/>
              </a:ext>
            </a:extLst>
          </p:cNvPr>
          <p:cNvSpPr>
            <a:spLocks noGrp="1"/>
          </p:cNvSpPr>
          <p:nvPr>
            <p:ph type="ctrTitle"/>
          </p:nvPr>
        </p:nvSpPr>
        <p:spPr>
          <a:xfrm>
            <a:off x="2055222" y="2287497"/>
            <a:ext cx="6548847" cy="1508078"/>
          </a:xfrm>
        </p:spPr>
        <p:txBody>
          <a:bodyPr vert="horz" wrap="square" lIns="0" tIns="0" rIns="0" bIns="0" anchor="t" anchorCtr="0">
            <a:noAutofit/>
          </a:bodyPr>
          <a:lstStyle>
            <a:lvl1pPr algn="l">
              <a:lnSpc>
                <a:spcPts val="5800"/>
              </a:lnSpc>
              <a:defRPr sz="4800" b="1"/>
            </a:lvl1pPr>
          </a:lstStyle>
          <a:p>
            <a:r>
              <a:rPr lang="nl-NL"/>
              <a:t>Klik om stijl te bewerken</a:t>
            </a:r>
            <a:endParaRPr lang="nl-BE"/>
          </a:p>
        </p:txBody>
      </p:sp>
      <p:pic>
        <p:nvPicPr>
          <p:cNvPr id="13" name="Graphic 12">
            <a:extLst>
              <a:ext uri="{FF2B5EF4-FFF2-40B4-BE49-F238E27FC236}">
                <a16:creationId xmlns:a16="http://schemas.microsoft.com/office/drawing/2014/main" id="{6CB8EECA-C9D5-5E4D-A0E0-1E1FD254B1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5810" y="5457912"/>
            <a:ext cx="789371" cy="527015"/>
          </a:xfrm>
          <a:prstGeom prst="rect">
            <a:avLst/>
          </a:prstGeom>
        </p:spPr>
      </p:pic>
      <p:sp>
        <p:nvSpPr>
          <p:cNvPr id="5" name="Tijdelijke aanduiding voor tekst 4">
            <a:extLst>
              <a:ext uri="{FF2B5EF4-FFF2-40B4-BE49-F238E27FC236}">
                <a16:creationId xmlns:a16="http://schemas.microsoft.com/office/drawing/2014/main" id="{5C477F8B-BE6C-EC49-BAEA-21B77C4BA3D5}"/>
              </a:ext>
            </a:extLst>
          </p:cNvPr>
          <p:cNvSpPr>
            <a:spLocks noGrp="1"/>
          </p:cNvSpPr>
          <p:nvPr>
            <p:ph type="body" sz="quarter" idx="11"/>
          </p:nvPr>
        </p:nvSpPr>
        <p:spPr>
          <a:xfrm>
            <a:off x="2055813" y="3809976"/>
            <a:ext cx="6548437" cy="652722"/>
          </a:xfrm>
        </p:spPr>
        <p:txBody>
          <a:bodyPr/>
          <a:lstStyle/>
          <a:p>
            <a:r>
              <a:rPr lang="nl-NL"/>
              <a:t>Tekststijl van het model bewerken</a:t>
            </a:r>
            <a:endParaRPr lang="nl-BE"/>
          </a:p>
        </p:txBody>
      </p:sp>
    </p:spTree>
    <p:extLst>
      <p:ext uri="{BB962C8B-B14F-4D97-AF65-F5344CB8AC3E}">
        <p14:creationId xmlns:p14="http://schemas.microsoft.com/office/powerpoint/2010/main" val="8528474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2A397B4-9FCE-6E44-A7B0-E89868BDB9AA}"/>
              </a:ext>
            </a:extLst>
          </p:cNvPr>
          <p:cNvSpPr>
            <a:spLocks noGrp="1"/>
          </p:cNvSpPr>
          <p:nvPr>
            <p:ph type="title"/>
          </p:nvPr>
        </p:nvSpPr>
        <p:spPr>
          <a:xfrm>
            <a:off x="838200" y="365125"/>
            <a:ext cx="10515600" cy="1325563"/>
          </a:xfrm>
          <a:prstGeom prst="rect">
            <a:avLst/>
          </a:prstGeom>
        </p:spPr>
        <p:txBody>
          <a:bodyPr vert="horz" lIns="0" tIns="0" rIns="0" bIns="0" rtlCol="0" anchor="t" anchorCtr="0">
            <a:no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81A3E7D-F01E-F743-BF1D-020FF7FE6E98}"/>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r>
              <a:rPr lang="nl-NL"/>
              <a:t>Tekststijl van het model bewerken
Tweede niveau
Derde niveau
Vierde niveau
Vijfde niveau</a:t>
            </a:r>
          </a:p>
          <a:p>
            <a:pPr lvl="1"/>
            <a:r>
              <a:rPr lang="nl-NL" err="1"/>
              <a:t>fqdfqqfdqddfqdf</a:t>
            </a:r>
            <a:endParaRPr lang="nl-NL"/>
          </a:p>
          <a:p>
            <a:pPr lvl="2"/>
            <a:r>
              <a:rPr lang="nl-NL" err="1"/>
              <a:t>qfqfqdfqf</a:t>
            </a:r>
            <a:endParaRPr lang="nl-NL"/>
          </a:p>
          <a:p>
            <a:pPr lvl="3"/>
            <a:r>
              <a:rPr lang="nl-BE"/>
              <a:t>qfdqqfqdfq</a:t>
            </a:r>
          </a:p>
        </p:txBody>
      </p:sp>
    </p:spTree>
    <p:extLst>
      <p:ext uri="{BB962C8B-B14F-4D97-AF65-F5344CB8AC3E}">
        <p14:creationId xmlns:p14="http://schemas.microsoft.com/office/powerpoint/2010/main" val="32479760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672" r:id="rId15"/>
    <p:sldLayoutId id="2147483719" r:id="rId16"/>
    <p:sldLayoutId id="2147483674" r:id="rId17"/>
    <p:sldLayoutId id="2147483675" r:id="rId18"/>
    <p:sldLayoutId id="2147483667" r:id="rId19"/>
    <p:sldLayoutId id="2147483668"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649" r:id="rId33"/>
    <p:sldLayoutId id="2147483658" r:id="rId34"/>
    <p:sldLayoutId id="2147483661" r:id="rId35"/>
    <p:sldLayoutId id="2147483671" r:id="rId36"/>
    <p:sldLayoutId id="2147483689" r:id="rId37"/>
    <p:sldLayoutId id="2147483662" r:id="rId38"/>
    <p:sldLayoutId id="2147483659" r:id="rId39"/>
    <p:sldLayoutId id="2147483660" r:id="rId40"/>
    <p:sldLayoutId id="2147483663" r:id="rId41"/>
    <p:sldLayoutId id="2147483664" r:id="rId42"/>
    <p:sldLayoutId id="2147483665" r:id="rId43"/>
    <p:sldLayoutId id="2147483666" r:id="rId44"/>
    <p:sldLayoutId id="2147483669" r:id="rId45"/>
    <p:sldLayoutId id="2147483687" r:id="rId46"/>
    <p:sldLayoutId id="2147483688" r:id="rId47"/>
    <p:sldLayoutId id="2147483704" r:id="rId48"/>
    <p:sldLayoutId id="2147483686" r:id="rId49"/>
    <p:sldLayoutId id="2147483720" r:id="rId50"/>
  </p:sldLayoutIdLst>
  <p:hf sldNum="0" hdr="0" ftr="0" dt="0"/>
  <p:txStyles>
    <p:title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3399B-7C52-4345-8FE3-074C6F44A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9E6DC0B8-990B-4EAC-A259-A3C3AF8EF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B68E7630-3174-4103-89C7-8B4D3FC3DB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69FF0-E2AF-4A0F-AF90-F7CF24E39848}" type="datetimeFigureOut">
              <a:rPr lang="nl-BE" smtClean="0"/>
              <a:t>5/04/2023</a:t>
            </a:fld>
            <a:endParaRPr lang="nl-BE"/>
          </a:p>
        </p:txBody>
      </p:sp>
      <p:sp>
        <p:nvSpPr>
          <p:cNvPr id="5" name="Footer Placeholder 4">
            <a:extLst>
              <a:ext uri="{FF2B5EF4-FFF2-40B4-BE49-F238E27FC236}">
                <a16:creationId xmlns:a16="http://schemas.microsoft.com/office/drawing/2014/main" id="{1A4FCD21-E56E-4341-BB12-ED7AD37931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5B6F56C2-F985-402A-8E46-3A0A7C4C1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8D3D2-8834-4666-8852-A0D712F494A9}" type="slidenum">
              <a:rPr lang="nl-BE" smtClean="0"/>
              <a:t>‹nr.›</a:t>
            </a:fld>
            <a:endParaRPr lang="nl-BE"/>
          </a:p>
        </p:txBody>
      </p:sp>
    </p:spTree>
    <p:extLst>
      <p:ext uri="{BB962C8B-B14F-4D97-AF65-F5344CB8AC3E}">
        <p14:creationId xmlns:p14="http://schemas.microsoft.com/office/powerpoint/2010/main" val="767434722"/>
      </p:ext>
    </p:extLst>
  </p:cSld>
  <p:clrMap bg1="lt1" tx1="dk1" bg2="lt2" tx2="dk2" accent1="accent1" accent2="accent2" accent3="accent3" accent4="accent4" accent5="accent5" accent6="accent6" hlink="hlink" folHlink="folHlink"/>
  <p:sldLayoutIdLst>
    <p:sldLayoutId id="2147483706"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hyperlink" Target="https://ecsa.citizen-science.ne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4.jpeg"/><Relationship Id="rId4" Type="http://schemas.openxmlformats.org/officeDocument/2006/relationships/diagramLayout" Target="../diagrams/layout3.xml"/><Relationship Id="rId9"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69.sv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5.xml"/><Relationship Id="rId11" Type="http://schemas.openxmlformats.org/officeDocument/2006/relationships/image" Target="../media/image24.png"/><Relationship Id="rId5" Type="http://schemas.openxmlformats.org/officeDocument/2006/relationships/diagramQuickStyle" Target="../diagrams/quickStyle5.xml"/><Relationship Id="rId10" Type="http://schemas.openxmlformats.org/officeDocument/2006/relationships/image" Target="../media/image23.png"/><Relationship Id="rId4" Type="http://schemas.openxmlformats.org/officeDocument/2006/relationships/diagramLayout" Target="../diagrams/layout5.xml"/><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hyperlink" Target="http://www.openscientist.org/2013/01/the-levels-of-citizen-science.html"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hyperlink" Target="https://www.iedereenwetenschapper.be/" TargetMode="External"/><Relationship Id="rId2" Type="http://schemas.openxmlformats.org/officeDocument/2006/relationships/hyperlink" Target="https://www.scivil.be/" TargetMode="External"/><Relationship Id="rId1" Type="http://schemas.openxmlformats.org/officeDocument/2006/relationships/slideLayout" Target="../slideLayouts/slideLayout14.xml"/><Relationship Id="rId4" Type="http://schemas.openxmlformats.org/officeDocument/2006/relationships/hyperlink" Target="https://eu-citizen.science/"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50.xml"/><Relationship Id="rId5" Type="http://schemas.openxmlformats.org/officeDocument/2006/relationships/image" Target="../media/image81.sv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83.svg"/><Relationship Id="rId2" Type="http://schemas.openxmlformats.org/officeDocument/2006/relationships/notesSlide" Target="../notesSlides/notesSlide38.xml"/><Relationship Id="rId1" Type="http://schemas.openxmlformats.org/officeDocument/2006/relationships/slideLayout" Target="../slideLayouts/slideLayout50.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92.jpeg"/><Relationship Id="rId5" Type="http://schemas.openxmlformats.org/officeDocument/2006/relationships/image" Target="../media/image85.sv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95.png"/><Relationship Id="rId7"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50.xml"/><Relationship Id="rId6" Type="http://schemas.openxmlformats.org/officeDocument/2006/relationships/image" Target="../media/image6.png"/><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svg"/><Relationship Id="rId9" Type="http://schemas.openxmlformats.org/officeDocument/2006/relationships/image" Target="../media/image104.sv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diagramData" Target="../diagrams/data1.xml"/><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0.svg"/><Relationship Id="rId11" Type="http://schemas.microsoft.com/office/2007/relationships/diagramDrawing" Target="../diagrams/drawing1.xml"/><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diagramColors" Target="../diagrams/colors1.xml"/><Relationship Id="rId4" Type="http://schemas.openxmlformats.org/officeDocument/2006/relationships/image" Target="../media/image18.svg"/><Relationship Id="rId9" Type="http://schemas.openxmlformats.org/officeDocument/2006/relationships/diagramQuickStyle" Target="../diagrams/quickStyle1.xml"/><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ADFF3F-1BB5-426B-B993-4F610BC2CAF2}"/>
              </a:ext>
            </a:extLst>
          </p:cNvPr>
          <p:cNvSpPr txBox="1">
            <a:spLocks noGrp="1"/>
          </p:cNvSpPr>
          <p:nvPr>
            <p:ph type="ctrTitle"/>
          </p:nvPr>
        </p:nvSpPr>
        <p:spPr>
          <a:xfrm>
            <a:off x="729343" y="2083192"/>
            <a:ext cx="5366657" cy="3035300"/>
          </a:xfrm>
          <a:prstGeom prst="rect">
            <a:avLst/>
          </a:prstGeom>
        </p:spPr>
        <p:txBody>
          <a:bodyPr vert="horz" lIns="0" tIns="0" rIns="0" bIns="0" rtlCol="0" anchor="t" anchorCtr="0">
            <a:noAutofit/>
          </a:bodyPr>
          <a:lstStyle>
            <a:lvl1pPr algn="l" defTabSz="914400" rtl="0" eaLnBrk="1" latinLnBrk="0" hangingPunct="1">
              <a:lnSpc>
                <a:spcPts val="5800"/>
              </a:lnSpc>
              <a:spcBef>
                <a:spcPct val="0"/>
              </a:spcBef>
              <a:buNone/>
              <a:defRPr sz="4800" b="1" kern="1200">
                <a:solidFill>
                  <a:srgbClr val="C1CD23"/>
                </a:solidFill>
                <a:latin typeface="Arial" panose="020B0604020202020204" pitchFamily="34" charset="0"/>
                <a:ea typeface="+mj-ea"/>
                <a:cs typeface="Arial" panose="020B0604020202020204" pitchFamily="34" charset="0"/>
              </a:defRPr>
            </a:lvl1pPr>
          </a:lstStyle>
          <a:p>
            <a:pPr algn="ctr"/>
            <a:r>
              <a:rPr lang="en-US" dirty="0">
                <a:solidFill>
                  <a:schemeClr val="tx1"/>
                </a:solidFill>
                <a:latin typeface="Arial"/>
                <a:cs typeface="Arial"/>
              </a:rPr>
              <a:t>Citizen science </a:t>
            </a:r>
            <a:br>
              <a:rPr lang="en-US" dirty="0">
                <a:solidFill>
                  <a:schemeClr val="tx1"/>
                </a:solidFill>
                <a:latin typeface="Arial"/>
                <a:cs typeface="Arial"/>
              </a:rPr>
            </a:br>
            <a:r>
              <a:rPr lang="en-US" dirty="0">
                <a:solidFill>
                  <a:schemeClr val="tx1"/>
                </a:solidFill>
                <a:latin typeface="Arial"/>
                <a:cs typeface="Arial"/>
              </a:rPr>
              <a:t>@ ITM</a:t>
            </a:r>
          </a:p>
          <a:p>
            <a:pPr algn="ctr"/>
            <a:r>
              <a:rPr lang="en-US" sz="2400" b="0" dirty="0">
                <a:solidFill>
                  <a:schemeClr val="tx1"/>
                </a:solidFill>
                <a:latin typeface="Arial"/>
                <a:cs typeface="Arial"/>
              </a:rPr>
              <a:t>2023</a:t>
            </a:r>
            <a:endParaRPr lang="en-US" sz="2400" b="0" dirty="0">
              <a:solidFill>
                <a:schemeClr val="tx1"/>
              </a:solidFill>
            </a:endParaRPr>
          </a:p>
          <a:p>
            <a:pPr algn="ctr"/>
            <a:endParaRPr lang="en-US" dirty="0"/>
          </a:p>
        </p:txBody>
      </p:sp>
    </p:spTree>
    <p:extLst>
      <p:ext uri="{BB962C8B-B14F-4D97-AF65-F5344CB8AC3E}">
        <p14:creationId xmlns:p14="http://schemas.microsoft.com/office/powerpoint/2010/main" val="84741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6ECD3-EF49-4A01-8A58-9FAF1131526A}"/>
              </a:ext>
            </a:extLst>
          </p:cNvPr>
          <p:cNvSpPr>
            <a:spLocks noGrp="1"/>
          </p:cNvSpPr>
          <p:nvPr>
            <p:ph type="ctrTitle"/>
          </p:nvPr>
        </p:nvSpPr>
        <p:spPr>
          <a:xfrm>
            <a:off x="655320" y="365125"/>
            <a:ext cx="5120114" cy="1692794"/>
          </a:xfrm>
        </p:spPr>
        <p:txBody>
          <a:bodyPr vert="horz" lIns="91440" tIns="45720" rIns="91440" bIns="45720" rtlCol="0" anchor="ctr">
            <a:normAutofit/>
          </a:bodyPr>
          <a:lstStyle/>
          <a:p>
            <a:pPr>
              <a:lnSpc>
                <a:spcPct val="90000"/>
              </a:lnSpc>
            </a:pPr>
            <a:r>
              <a:rPr lang="en-US" sz="4400">
                <a:latin typeface="+mj-lt"/>
                <a:cs typeface="+mj-cs"/>
              </a:rPr>
              <a:t>ECSA 10 principles of Citizen Science</a:t>
            </a:r>
          </a:p>
        </p:txBody>
      </p:sp>
      <p:sp>
        <p:nvSpPr>
          <p:cNvPr id="6" name="Content Placeholder 5">
            <a:extLst>
              <a:ext uri="{FF2B5EF4-FFF2-40B4-BE49-F238E27FC236}">
                <a16:creationId xmlns:a16="http://schemas.microsoft.com/office/drawing/2014/main" id="{51167642-ADE1-4789-A583-52C4B1A2B8DD}"/>
              </a:ext>
            </a:extLst>
          </p:cNvPr>
          <p:cNvSpPr>
            <a:spLocks noGrp="1"/>
          </p:cNvSpPr>
          <p:nvPr>
            <p:ph idx="1"/>
          </p:nvPr>
        </p:nvSpPr>
        <p:spPr>
          <a:xfrm>
            <a:off x="655321" y="2575034"/>
            <a:ext cx="5120113" cy="3462228"/>
          </a:xfrm>
        </p:spPr>
        <p:txBody>
          <a:bodyPr vert="horz" lIns="91440" tIns="45720" rIns="91440" bIns="45720" rtlCol="0">
            <a:normAutofit/>
          </a:bodyPr>
          <a:lstStyle/>
          <a:p>
            <a:pPr indent="-228600">
              <a:lnSpc>
                <a:spcPct val="90000"/>
              </a:lnSpc>
              <a:buFont typeface="Arial" panose="020B0604020202020204" pitchFamily="34" charset="0"/>
              <a:buChar char="•"/>
            </a:pPr>
            <a:r>
              <a:rPr lang="en-US" sz="1800">
                <a:latin typeface="+mn-lt"/>
                <a:cs typeface="+mn-cs"/>
              </a:rPr>
              <a:t>Citizens are actively involved as contributors, collaborators or project leader</a:t>
            </a:r>
          </a:p>
          <a:p>
            <a:pPr indent="-228600">
              <a:lnSpc>
                <a:spcPct val="90000"/>
              </a:lnSpc>
              <a:buFont typeface="Arial" panose="020B0604020202020204" pitchFamily="34" charset="0"/>
              <a:buChar char="•"/>
            </a:pPr>
            <a:r>
              <a:rPr lang="en-US" sz="1800">
                <a:latin typeface="+mn-lt"/>
                <a:cs typeface="+mn-cs"/>
              </a:rPr>
              <a:t>Citizen science projects have a genuine science outcome</a:t>
            </a:r>
          </a:p>
          <a:p>
            <a:pPr indent="-228600">
              <a:lnSpc>
                <a:spcPct val="90000"/>
              </a:lnSpc>
              <a:buFont typeface="Arial" panose="020B0604020202020204" pitchFamily="34" charset="0"/>
              <a:buChar char="•"/>
            </a:pPr>
            <a:r>
              <a:rPr lang="en-US" sz="1800">
                <a:latin typeface="+mn-lt"/>
                <a:cs typeface="+mn-cs"/>
              </a:rPr>
              <a:t>Both scientists &amp; citizens benefit from taking part</a:t>
            </a:r>
          </a:p>
          <a:p>
            <a:pPr indent="-228600">
              <a:lnSpc>
                <a:spcPct val="90000"/>
              </a:lnSpc>
              <a:buFont typeface="Arial" panose="020B0604020202020204" pitchFamily="34" charset="0"/>
              <a:buChar char="•"/>
            </a:pPr>
            <a:r>
              <a:rPr lang="en-US" sz="1800">
                <a:latin typeface="+mn-lt"/>
                <a:cs typeface="+mn-cs"/>
              </a:rPr>
              <a:t>Citizen scientists receive feedback &amp; acknowledgment from the project</a:t>
            </a:r>
          </a:p>
          <a:p>
            <a:pPr indent="-228600">
              <a:lnSpc>
                <a:spcPct val="90000"/>
              </a:lnSpc>
              <a:buFont typeface="Arial" panose="020B0604020202020204" pitchFamily="34" charset="0"/>
              <a:buChar char="•"/>
            </a:pPr>
            <a:r>
              <a:rPr lang="en-US" sz="1800">
                <a:latin typeface="+mn-lt"/>
                <a:cs typeface="+mn-cs"/>
              </a:rPr>
              <a:t>Citizen science is considered a research approach like any other</a:t>
            </a:r>
          </a:p>
          <a:p>
            <a:pPr indent="-228600">
              <a:lnSpc>
                <a:spcPct val="90000"/>
              </a:lnSpc>
              <a:buFont typeface="Arial" panose="020B0604020202020204" pitchFamily="34" charset="0"/>
              <a:buChar char="•"/>
            </a:pPr>
            <a:r>
              <a:rPr lang="en-US" sz="1800">
                <a:latin typeface="+mn-lt"/>
                <a:cs typeface="+mn-cs"/>
              </a:rPr>
              <a:t>Citizen science project leaders consider the legal, ethical and privacy implications of their activities</a:t>
            </a:r>
          </a:p>
        </p:txBody>
      </p:sp>
      <p:pic>
        <p:nvPicPr>
          <p:cNvPr id="17" name="Picture 4" descr="Person Marking Check on Opened Book">
            <a:extLst>
              <a:ext uri="{FF2B5EF4-FFF2-40B4-BE49-F238E27FC236}">
                <a16:creationId xmlns:a16="http://schemas.microsoft.com/office/drawing/2014/main" id="{77B5D62C-45E5-4F5C-854F-55C5B8C6ECF2}"/>
              </a:ext>
            </a:extLst>
          </p:cNvPr>
          <p:cNvPicPr>
            <a:picLocks noGrp="1" noChangeAspect="1" noChangeArrowheads="1"/>
          </p:cNvPicPr>
          <p:nvPr>
            <p:ph type="pic" sz="quarter" idx="10"/>
          </p:nvPr>
        </p:nvPicPr>
        <p:blipFill rotWithShape="1">
          <a:blip r:embed="rId3" cstate="screen">
            <a:extLst>
              <a:ext uri="{28A0092B-C50C-407E-A947-70E740481C1C}">
                <a14:useLocalDpi xmlns:a14="http://schemas.microsoft.com/office/drawing/2010/main"/>
              </a:ext>
            </a:extLst>
          </a:blip>
          <a:srcRect b="-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46BC8F4-7F2D-4D59-9A5F-BD18C6A1D907}"/>
              </a:ext>
            </a:extLst>
          </p:cNvPr>
          <p:cNvSpPr/>
          <p:nvPr/>
        </p:nvSpPr>
        <p:spPr>
          <a:xfrm>
            <a:off x="0" y="6295816"/>
            <a:ext cx="12192000" cy="562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FA7229D-5315-4AD2-B1EB-DA51BC504A5E}"/>
              </a:ext>
            </a:extLst>
          </p:cNvPr>
          <p:cNvSpPr/>
          <p:nvPr/>
        </p:nvSpPr>
        <p:spPr>
          <a:xfrm>
            <a:off x="807013" y="6395613"/>
            <a:ext cx="3200428" cy="369332"/>
          </a:xfrm>
          <a:prstGeom prst="rect">
            <a:avLst/>
          </a:prstGeom>
        </p:spPr>
        <p:txBody>
          <a:bodyPr wrap="none">
            <a:spAutoFit/>
          </a:bodyPr>
          <a:lstStyle/>
          <a:p>
            <a:pPr>
              <a:spcAft>
                <a:spcPts val="600"/>
              </a:spcAft>
            </a:pPr>
            <a:r>
              <a:rPr lang="nl-BE">
                <a:solidFill>
                  <a:srgbClr val="2AC3EC"/>
                </a:solidFill>
                <a:hlinkClick r:id="rId4">
                  <a:extLst>
                    <a:ext uri="{A12FA001-AC4F-418D-AE19-62706E023703}">
                      <ahyp:hlinkClr xmlns:ahyp="http://schemas.microsoft.com/office/drawing/2018/hyperlinkcolor" val="tx"/>
                    </a:ext>
                  </a:extLst>
                </a:hlinkClick>
              </a:rPr>
              <a:t>https://ecsa.citizen-science.net/</a:t>
            </a:r>
            <a:endParaRPr lang="nl-BE">
              <a:solidFill>
                <a:srgbClr val="2AC3EC"/>
              </a:solidFill>
            </a:endParaRPr>
          </a:p>
        </p:txBody>
      </p:sp>
    </p:spTree>
    <p:extLst>
      <p:ext uri="{BB962C8B-B14F-4D97-AF65-F5344CB8AC3E}">
        <p14:creationId xmlns:p14="http://schemas.microsoft.com/office/powerpoint/2010/main" val="154384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tatue of a person&#10;&#10;Description automatically generated">
            <a:extLst>
              <a:ext uri="{FF2B5EF4-FFF2-40B4-BE49-F238E27FC236}">
                <a16:creationId xmlns:a16="http://schemas.microsoft.com/office/drawing/2014/main" id="{7C631E4B-B989-4DD3-97FB-1F278D73AA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9" name="Title 1">
            <a:extLst>
              <a:ext uri="{FF2B5EF4-FFF2-40B4-BE49-F238E27FC236}">
                <a16:creationId xmlns:a16="http://schemas.microsoft.com/office/drawing/2014/main" id="{765FD611-B0E9-4B4D-9A63-28DD7E3E7C04}"/>
              </a:ext>
            </a:extLst>
          </p:cNvPr>
          <p:cNvSpPr txBox="1">
            <a:spLocks/>
          </p:cNvSpPr>
          <p:nvPr/>
        </p:nvSpPr>
        <p:spPr>
          <a:xfrm>
            <a:off x="9387636" y="4092933"/>
            <a:ext cx="2687534" cy="2575275"/>
          </a:xfrm>
          <a:prstGeom prst="ellipse">
            <a:avLst/>
          </a:prstGeom>
          <a:solidFill>
            <a:srgbClr val="F2F2F2"/>
          </a:solidFill>
          <a:ln w="76200" cmpd="thinThick">
            <a:solidFill>
              <a:schemeClr val="accent1"/>
            </a:solidFill>
          </a:ln>
        </p:spPr>
        <p:txBody>
          <a:bodyPr vert="horz" lIns="91440" tIns="45720" rIns="91440" bIns="45720" rtlCol="0" anchor="ctr">
            <a:norm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ctr">
              <a:lnSpc>
                <a:spcPct val="90000"/>
              </a:lnSpc>
              <a:spcAft>
                <a:spcPts val="600"/>
              </a:spcAft>
            </a:pPr>
            <a:r>
              <a:rPr lang="en-US" sz="2800" dirty="0">
                <a:solidFill>
                  <a:schemeClr val="accent1"/>
                </a:solidFill>
                <a:latin typeface="Arial Narrow" panose="020B0606020202030204" pitchFamily="34" charset="0"/>
                <a:cs typeface="+mj-cs"/>
              </a:rPr>
              <a:t>Citizen Science</a:t>
            </a:r>
          </a:p>
          <a:p>
            <a:pPr algn="ctr">
              <a:lnSpc>
                <a:spcPct val="90000"/>
              </a:lnSpc>
              <a:spcAft>
                <a:spcPts val="600"/>
              </a:spcAft>
            </a:pPr>
            <a:r>
              <a:rPr lang="en-US" sz="2800" dirty="0">
                <a:solidFill>
                  <a:schemeClr val="accent1"/>
                </a:solidFill>
                <a:latin typeface="Arial Narrow" panose="020B0606020202030204" pitchFamily="34" charset="0"/>
                <a:cs typeface="+mj-cs"/>
              </a:rPr>
              <a:t> </a:t>
            </a:r>
          </a:p>
          <a:p>
            <a:pPr algn="ctr">
              <a:lnSpc>
                <a:spcPct val="90000"/>
              </a:lnSpc>
              <a:spcAft>
                <a:spcPts val="600"/>
              </a:spcAft>
            </a:pPr>
            <a:r>
              <a:rPr lang="en-US" sz="2800" dirty="0">
                <a:solidFill>
                  <a:schemeClr val="accent1"/>
                </a:solidFill>
                <a:latin typeface="Arial Narrow" panose="020B0606020202030204" pitchFamily="34" charset="0"/>
                <a:cs typeface="+mj-cs"/>
              </a:rPr>
              <a:t>nothing new</a:t>
            </a:r>
          </a:p>
        </p:txBody>
      </p:sp>
    </p:spTree>
    <p:extLst>
      <p:ext uri="{BB962C8B-B14F-4D97-AF65-F5344CB8AC3E}">
        <p14:creationId xmlns:p14="http://schemas.microsoft.com/office/powerpoint/2010/main" val="90294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ierre &amp; Marie Curie">
            <a:extLst>
              <a:ext uri="{FF2B5EF4-FFF2-40B4-BE49-F238E27FC236}">
                <a16:creationId xmlns:a16="http://schemas.microsoft.com/office/drawing/2014/main" id="{116A62B5-C1BF-43FA-8636-14DE1455A1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itle 1">
            <a:extLst>
              <a:ext uri="{FF2B5EF4-FFF2-40B4-BE49-F238E27FC236}">
                <a16:creationId xmlns:a16="http://schemas.microsoft.com/office/drawing/2014/main" id="{2F392856-BEFE-0895-C705-3E3D1B2E9AD8}"/>
              </a:ext>
            </a:extLst>
          </p:cNvPr>
          <p:cNvSpPr txBox="1">
            <a:spLocks/>
          </p:cNvSpPr>
          <p:nvPr/>
        </p:nvSpPr>
        <p:spPr>
          <a:xfrm>
            <a:off x="9178507" y="172528"/>
            <a:ext cx="2918604" cy="2777706"/>
          </a:xfrm>
          <a:prstGeom prst="ellipse">
            <a:avLst/>
          </a:prstGeom>
          <a:solidFill>
            <a:srgbClr val="F2F2F2"/>
          </a:solidFill>
          <a:ln w="76200" cmpd="thinThick">
            <a:solidFill>
              <a:schemeClr val="accent1"/>
            </a:solidFill>
          </a:ln>
        </p:spPr>
        <p:txBody>
          <a:bodyPr vert="horz" lIns="91440" tIns="45720" rIns="91440" bIns="45720" rtlCol="0" anchor="ctr">
            <a:norm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ctr">
              <a:lnSpc>
                <a:spcPct val="90000"/>
              </a:lnSpc>
              <a:spcAft>
                <a:spcPts val="600"/>
              </a:spcAft>
            </a:pPr>
            <a:r>
              <a:rPr lang="en-US" sz="2800" dirty="0">
                <a:solidFill>
                  <a:schemeClr val="accent1"/>
                </a:solidFill>
                <a:latin typeface="Arial Narrow" panose="020B0606020202030204" pitchFamily="34" charset="0"/>
                <a:cs typeface="+mj-cs"/>
              </a:rPr>
              <a:t>Maria </a:t>
            </a:r>
            <a:r>
              <a:rPr lang="en-US" sz="2800" dirty="0" err="1">
                <a:solidFill>
                  <a:schemeClr val="accent1"/>
                </a:solidFill>
                <a:latin typeface="Arial Narrow" panose="020B0606020202030204" pitchFamily="34" charset="0"/>
                <a:cs typeface="+mj-cs"/>
              </a:rPr>
              <a:t>Sklodowska</a:t>
            </a:r>
            <a:r>
              <a:rPr lang="en-US" sz="2800" dirty="0">
                <a:solidFill>
                  <a:schemeClr val="accent1"/>
                </a:solidFill>
                <a:latin typeface="Arial Narrow" panose="020B0606020202030204" pitchFamily="34" charset="0"/>
                <a:cs typeface="+mj-cs"/>
              </a:rPr>
              <a:t> &amp; Pierre Curie (1904</a:t>
            </a:r>
            <a:r>
              <a:rPr lang="en-US" sz="2800" dirty="0">
                <a:solidFill>
                  <a:schemeClr val="accent1"/>
                </a:solidFill>
                <a:latin typeface="+mj-lt"/>
                <a:cs typeface="+mj-cs"/>
              </a:rPr>
              <a:t>)</a:t>
            </a:r>
          </a:p>
        </p:txBody>
      </p:sp>
    </p:spTree>
    <p:extLst>
      <p:ext uri="{BB962C8B-B14F-4D97-AF65-F5344CB8AC3E}">
        <p14:creationId xmlns:p14="http://schemas.microsoft.com/office/powerpoint/2010/main" val="663094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Graphical user interface, application, map&#10;&#10;Description automatically generated">
            <a:extLst>
              <a:ext uri="{FF2B5EF4-FFF2-40B4-BE49-F238E27FC236}">
                <a16:creationId xmlns:a16="http://schemas.microsoft.com/office/drawing/2014/main" id="{BE08D4E4-C331-27FB-EC1C-26BE2829FA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6314"/>
            <a:ext cx="12192000" cy="6041572"/>
          </a:xfrm>
          <a:prstGeom prst="rect">
            <a:avLst/>
          </a:prstGeom>
        </p:spPr>
      </p:pic>
    </p:spTree>
    <p:extLst>
      <p:ext uri="{BB962C8B-B14F-4D97-AF65-F5344CB8AC3E}">
        <p14:creationId xmlns:p14="http://schemas.microsoft.com/office/powerpoint/2010/main" val="138574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715C5F-27AF-424E-80EA-398A33C07281}"/>
              </a:ext>
            </a:extLst>
          </p:cNvPr>
          <p:cNvSpPr/>
          <p:nvPr/>
        </p:nvSpPr>
        <p:spPr>
          <a:xfrm>
            <a:off x="2743199" y="18271"/>
            <a:ext cx="4241801" cy="6599278"/>
          </a:xfrm>
          <a:prstGeom prst="rect">
            <a:avLst/>
          </a:prstGeom>
          <a:solidFill>
            <a:srgbClr val="33414C"/>
          </a:solidFill>
          <a:ln cap="rnd">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Picture 3" descr="A close up of a logo&#10;&#10;Description automatically generated">
            <a:extLst>
              <a:ext uri="{FF2B5EF4-FFF2-40B4-BE49-F238E27FC236}">
                <a16:creationId xmlns:a16="http://schemas.microsoft.com/office/drawing/2014/main" id="{E94C51B1-EACC-4483-9B17-D2966DE58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7700" y="73659"/>
            <a:ext cx="3387173" cy="6414306"/>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7" name="Rectangle 6">
            <a:extLst>
              <a:ext uri="{FF2B5EF4-FFF2-40B4-BE49-F238E27FC236}">
                <a16:creationId xmlns:a16="http://schemas.microsoft.com/office/drawing/2014/main" id="{B9B47317-4EC9-4B1E-BB1D-59C681E0957F}"/>
              </a:ext>
            </a:extLst>
          </p:cNvPr>
          <p:cNvSpPr/>
          <p:nvPr/>
        </p:nvSpPr>
        <p:spPr>
          <a:xfrm>
            <a:off x="7207759" y="5746690"/>
            <a:ext cx="4984241" cy="400110"/>
          </a:xfrm>
          <a:prstGeom prst="rect">
            <a:avLst/>
          </a:prstGeom>
        </p:spPr>
        <p:txBody>
          <a:bodyPr wrap="square">
            <a:spAutoFit/>
          </a:bodyPr>
          <a:lstStyle/>
          <a:p>
            <a:r>
              <a:rPr lang="nl-BE" sz="2000" b="1" dirty="0">
                <a:solidFill>
                  <a:srgbClr val="2AC3EC"/>
                </a:solidFill>
                <a:latin typeface="Arial Narrow" panose="020B0606020202030204" pitchFamily="34" charset="0"/>
              </a:rPr>
              <a:t>KMI weather app: available for android and IOS</a:t>
            </a:r>
          </a:p>
        </p:txBody>
      </p:sp>
    </p:spTree>
    <p:extLst>
      <p:ext uri="{BB962C8B-B14F-4D97-AF65-F5344CB8AC3E}">
        <p14:creationId xmlns:p14="http://schemas.microsoft.com/office/powerpoint/2010/main" val="1947957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269C19-B280-4389-A450-AF75CF9E99C5}"/>
              </a:ext>
            </a:extLst>
          </p:cNvPr>
          <p:cNvGraphicFramePr>
            <a:graphicFrameLocks noGrp="1"/>
          </p:cNvGraphicFramePr>
          <p:nvPr>
            <p:ph idx="1"/>
          </p:nvPr>
        </p:nvGraphicFramePr>
        <p:xfrm>
          <a:off x="3570269" y="921360"/>
          <a:ext cx="8383606" cy="5015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E09B0076-BB10-4106-BEB2-0F235A7003D1}"/>
              </a:ext>
            </a:extLst>
          </p:cNvPr>
          <p:cNvSpPr txBox="1">
            <a:spLocks/>
          </p:cNvSpPr>
          <p:nvPr/>
        </p:nvSpPr>
        <p:spPr>
          <a:xfrm>
            <a:off x="838200" y="620392"/>
            <a:ext cx="2514600" cy="5504688"/>
          </a:xfrm>
          <a:prstGeom prst="rect">
            <a:avLst/>
          </a:prstGeom>
        </p:spPr>
        <p:txBody>
          <a:bodyPr vert="horz" wrap="square" lIns="91440" tIns="45720" rIns="91440" bIns="45720" rtlCol="0" anchor="ctr" anchorCtr="0">
            <a:normAutofit/>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90000"/>
              </a:lnSpc>
            </a:pPr>
            <a:r>
              <a:rPr lang="en-US" sz="4400" dirty="0">
                <a:latin typeface="+mj-lt"/>
                <a:cs typeface="+mj-cs"/>
              </a:rPr>
              <a:t>What’s in a name?</a:t>
            </a:r>
          </a:p>
        </p:txBody>
      </p:sp>
      <p:pic>
        <p:nvPicPr>
          <p:cNvPr id="8" name="Picture 7" descr="A picture containing outdoor, person, slope&#10;&#10;Description automatically generated">
            <a:extLst>
              <a:ext uri="{FF2B5EF4-FFF2-40B4-BE49-F238E27FC236}">
                <a16:creationId xmlns:a16="http://schemas.microsoft.com/office/drawing/2014/main" id="{F56FC647-A0CD-461C-9382-846BF8718DB7}"/>
              </a:ext>
            </a:extLst>
          </p:cNvPr>
          <p:cNvPicPr>
            <a:picLocks noChangeAspect="1"/>
          </p:cNvPicPr>
          <p:nvPr/>
        </p:nvPicPr>
        <p:blipFill>
          <a:blip r:embed="rId8"/>
          <a:stretch>
            <a:fillRect/>
          </a:stretch>
        </p:blipFill>
        <p:spPr>
          <a:xfrm>
            <a:off x="3733763" y="620392"/>
            <a:ext cx="3941818" cy="2852210"/>
          </a:xfrm>
          <a:prstGeom prst="rect">
            <a:avLst/>
          </a:prstGeom>
        </p:spPr>
      </p:pic>
      <p:pic>
        <p:nvPicPr>
          <p:cNvPr id="12" name="Picture 11" descr="A picture containing text, device, computer, miller&#10;&#10;Description automatically generated">
            <a:extLst>
              <a:ext uri="{FF2B5EF4-FFF2-40B4-BE49-F238E27FC236}">
                <a16:creationId xmlns:a16="http://schemas.microsoft.com/office/drawing/2014/main" id="{BD621B81-0568-4DA4-BF26-B9474EDDD0F5}"/>
              </a:ext>
            </a:extLst>
          </p:cNvPr>
          <p:cNvPicPr>
            <a:picLocks noChangeAspect="1"/>
          </p:cNvPicPr>
          <p:nvPr/>
        </p:nvPicPr>
        <p:blipFill>
          <a:blip r:embed="rId9"/>
          <a:stretch>
            <a:fillRect/>
          </a:stretch>
        </p:blipFill>
        <p:spPr>
          <a:xfrm>
            <a:off x="7892156" y="559147"/>
            <a:ext cx="3949700" cy="6096000"/>
          </a:xfrm>
          <a:prstGeom prst="rect">
            <a:avLst/>
          </a:prstGeom>
        </p:spPr>
      </p:pic>
      <p:pic>
        <p:nvPicPr>
          <p:cNvPr id="3" name="Picture 2" descr="Diagram, engineering drawing, schematic&#10;&#10;Description automatically generated">
            <a:extLst>
              <a:ext uri="{FF2B5EF4-FFF2-40B4-BE49-F238E27FC236}">
                <a16:creationId xmlns:a16="http://schemas.microsoft.com/office/drawing/2014/main" id="{7610D952-219C-4000-A08C-8B916D841A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32869" y="4148654"/>
            <a:ext cx="3941818" cy="2206689"/>
          </a:xfrm>
          <a:prstGeom prst="rect">
            <a:avLst/>
          </a:prstGeom>
        </p:spPr>
      </p:pic>
    </p:spTree>
    <p:extLst>
      <p:ext uri="{BB962C8B-B14F-4D97-AF65-F5344CB8AC3E}">
        <p14:creationId xmlns:p14="http://schemas.microsoft.com/office/powerpoint/2010/main" val="2496969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E9A8DA3B-78EC-7310-D108-EE9ED90FC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17" r="5662" b="-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4761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269C19-B280-4389-A450-AF75CF9E99C5}"/>
              </a:ext>
            </a:extLst>
          </p:cNvPr>
          <p:cNvGraphicFramePr>
            <a:graphicFrameLocks noGrp="1"/>
          </p:cNvGraphicFramePr>
          <p:nvPr>
            <p:ph idx="1"/>
            <p:extLst>
              <p:ext uri="{D42A27DB-BD31-4B8C-83A1-F6EECF244321}">
                <p14:modId xmlns:p14="http://schemas.microsoft.com/office/powerpoint/2010/main" val="2270065222"/>
              </p:ext>
            </p:extLst>
          </p:nvPr>
        </p:nvGraphicFramePr>
        <p:xfrm>
          <a:off x="4179870" y="1733826"/>
          <a:ext cx="6221412" cy="378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E09B0076-BB10-4106-BEB2-0F235A7003D1}"/>
              </a:ext>
            </a:extLst>
          </p:cNvPr>
          <p:cNvSpPr txBox="1">
            <a:spLocks/>
          </p:cNvSpPr>
          <p:nvPr/>
        </p:nvSpPr>
        <p:spPr>
          <a:xfrm>
            <a:off x="838200" y="620392"/>
            <a:ext cx="2514600" cy="5504688"/>
          </a:xfrm>
          <a:prstGeom prst="rect">
            <a:avLst/>
          </a:prstGeom>
        </p:spPr>
        <p:txBody>
          <a:bodyPr vert="horz" wrap="square" lIns="91440" tIns="45720" rIns="91440" bIns="45720" rtlCol="0" anchor="ctr" anchorCtr="0">
            <a:normAutofit/>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90000"/>
              </a:lnSpc>
            </a:pPr>
            <a:r>
              <a:rPr lang="en-US" sz="4400">
                <a:latin typeface="+mj-lt"/>
                <a:cs typeface="+mj-cs"/>
              </a:rPr>
              <a:t>Why?</a:t>
            </a:r>
          </a:p>
        </p:txBody>
      </p:sp>
      <p:sp>
        <p:nvSpPr>
          <p:cNvPr id="10" name="TextBox 9">
            <a:extLst>
              <a:ext uri="{FF2B5EF4-FFF2-40B4-BE49-F238E27FC236}">
                <a16:creationId xmlns:a16="http://schemas.microsoft.com/office/drawing/2014/main" id="{8A7A2714-527F-4E93-832A-851024ED01B0}"/>
              </a:ext>
            </a:extLst>
          </p:cNvPr>
          <p:cNvSpPr txBox="1"/>
          <p:nvPr/>
        </p:nvSpPr>
        <p:spPr>
          <a:xfrm>
            <a:off x="8619183" y="1201297"/>
            <a:ext cx="1750270" cy="923330"/>
          </a:xfrm>
          <a:prstGeom prst="rect">
            <a:avLst/>
          </a:prstGeom>
          <a:solidFill>
            <a:schemeClr val="bg1"/>
          </a:solidFill>
          <a:ln w="19050">
            <a:solidFill>
              <a:srgbClr val="2AC3EC"/>
            </a:solidFill>
          </a:ln>
        </p:spPr>
        <p:txBody>
          <a:bodyPr wrap="square" rtlCol="0">
            <a:spAutoFit/>
          </a:bodyPr>
          <a:lstStyle/>
          <a:p>
            <a:r>
              <a:rPr lang="nl-BE"/>
              <a:t>Lots of data</a:t>
            </a:r>
            <a:br>
              <a:rPr lang="nl-BE"/>
            </a:br>
            <a:r>
              <a:rPr lang="nl-BE"/>
              <a:t>New </a:t>
            </a:r>
            <a:r>
              <a:rPr lang="nl-BE" err="1"/>
              <a:t>places</a:t>
            </a:r>
            <a:r>
              <a:rPr lang="nl-BE"/>
              <a:t> </a:t>
            </a:r>
          </a:p>
          <a:p>
            <a:r>
              <a:rPr lang="nl-BE"/>
              <a:t>New </a:t>
            </a:r>
            <a:r>
              <a:rPr lang="nl-BE" err="1"/>
              <a:t>questions</a:t>
            </a:r>
            <a:endParaRPr lang="nl-BE"/>
          </a:p>
        </p:txBody>
      </p:sp>
      <p:sp>
        <p:nvSpPr>
          <p:cNvPr id="11" name="TextBox 10">
            <a:extLst>
              <a:ext uri="{FF2B5EF4-FFF2-40B4-BE49-F238E27FC236}">
                <a16:creationId xmlns:a16="http://schemas.microsoft.com/office/drawing/2014/main" id="{AFF39E69-B3FA-4B9B-AE07-1FD0234CF072}"/>
              </a:ext>
            </a:extLst>
          </p:cNvPr>
          <p:cNvSpPr txBox="1"/>
          <p:nvPr/>
        </p:nvSpPr>
        <p:spPr>
          <a:xfrm>
            <a:off x="3611099" y="5389011"/>
            <a:ext cx="1964802" cy="923330"/>
          </a:xfrm>
          <a:prstGeom prst="rect">
            <a:avLst/>
          </a:prstGeom>
          <a:solidFill>
            <a:schemeClr val="bg1"/>
          </a:solidFill>
          <a:ln w="19050">
            <a:solidFill>
              <a:srgbClr val="2AC3EC"/>
            </a:solidFill>
          </a:ln>
        </p:spPr>
        <p:txBody>
          <a:bodyPr wrap="square" rtlCol="0">
            <a:spAutoFit/>
          </a:bodyPr>
          <a:lstStyle/>
          <a:p>
            <a:r>
              <a:rPr lang="nl-BE" dirty="0"/>
              <a:t>Learning</a:t>
            </a:r>
          </a:p>
          <a:p>
            <a:r>
              <a:rPr lang="nl-BE" dirty="0"/>
              <a:t>Research </a:t>
            </a:r>
            <a:r>
              <a:rPr lang="nl-BE" dirty="0" err="1"/>
              <a:t>Process</a:t>
            </a:r>
            <a:endParaRPr lang="nl-BE" dirty="0"/>
          </a:p>
          <a:p>
            <a:r>
              <a:rPr lang="nl-BE" dirty="0"/>
              <a:t>Critical Thinking</a:t>
            </a:r>
          </a:p>
        </p:txBody>
      </p:sp>
      <p:sp>
        <p:nvSpPr>
          <p:cNvPr id="12" name="TextBox 11">
            <a:extLst>
              <a:ext uri="{FF2B5EF4-FFF2-40B4-BE49-F238E27FC236}">
                <a16:creationId xmlns:a16="http://schemas.microsoft.com/office/drawing/2014/main" id="{F6346265-2C6B-4982-8EF7-61C07D4AF724}"/>
              </a:ext>
            </a:extLst>
          </p:cNvPr>
          <p:cNvSpPr txBox="1"/>
          <p:nvPr/>
        </p:nvSpPr>
        <p:spPr>
          <a:xfrm>
            <a:off x="9146285" y="5324654"/>
            <a:ext cx="2446335" cy="923330"/>
          </a:xfrm>
          <a:prstGeom prst="rect">
            <a:avLst/>
          </a:prstGeom>
          <a:solidFill>
            <a:schemeClr val="bg1"/>
          </a:solidFill>
          <a:ln w="19050">
            <a:solidFill>
              <a:srgbClr val="2AC3EC"/>
            </a:solidFill>
          </a:ln>
        </p:spPr>
        <p:txBody>
          <a:bodyPr wrap="square" rtlCol="0">
            <a:spAutoFit/>
          </a:bodyPr>
          <a:lstStyle/>
          <a:p>
            <a:r>
              <a:rPr lang="nl-BE" dirty="0"/>
              <a:t>Awareness </a:t>
            </a:r>
          </a:p>
          <a:p>
            <a:r>
              <a:rPr lang="nl-BE" dirty="0"/>
              <a:t>Policy </a:t>
            </a:r>
            <a:r>
              <a:rPr lang="nl-BE" dirty="0" err="1"/>
              <a:t>influencing</a:t>
            </a:r>
            <a:endParaRPr lang="nl-BE" dirty="0"/>
          </a:p>
          <a:p>
            <a:r>
              <a:rPr lang="nl-BE" dirty="0" err="1"/>
              <a:t>Behavioral</a:t>
            </a:r>
            <a:r>
              <a:rPr lang="nl-BE" dirty="0"/>
              <a:t> change </a:t>
            </a:r>
          </a:p>
        </p:txBody>
      </p:sp>
    </p:spTree>
    <p:extLst>
      <p:ext uri="{BB962C8B-B14F-4D97-AF65-F5344CB8AC3E}">
        <p14:creationId xmlns:p14="http://schemas.microsoft.com/office/powerpoint/2010/main" val="20886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9B0076-BB10-4106-BEB2-0F235A7003D1}"/>
              </a:ext>
            </a:extLst>
          </p:cNvPr>
          <p:cNvSpPr txBox="1">
            <a:spLocks/>
          </p:cNvSpPr>
          <p:nvPr/>
        </p:nvSpPr>
        <p:spPr>
          <a:xfrm>
            <a:off x="838200" y="620392"/>
            <a:ext cx="2514600" cy="5504688"/>
          </a:xfrm>
          <a:prstGeom prst="rect">
            <a:avLst/>
          </a:prstGeom>
        </p:spPr>
        <p:txBody>
          <a:bodyPr vert="horz" wrap="square" lIns="91440" tIns="45720" rIns="91440" bIns="45720" rtlCol="0" anchor="ctr" anchorCtr="0">
            <a:normAutofit/>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90000"/>
              </a:lnSpc>
            </a:pPr>
            <a:r>
              <a:rPr lang="en-US" sz="4400">
                <a:latin typeface="+mj-lt"/>
                <a:cs typeface="+mj-cs"/>
              </a:rPr>
              <a:t>Who?</a:t>
            </a:r>
          </a:p>
        </p:txBody>
      </p:sp>
      <p:grpSp>
        <p:nvGrpSpPr>
          <p:cNvPr id="25" name="Group 24">
            <a:extLst>
              <a:ext uri="{FF2B5EF4-FFF2-40B4-BE49-F238E27FC236}">
                <a16:creationId xmlns:a16="http://schemas.microsoft.com/office/drawing/2014/main" id="{42FBE31E-747F-418C-BA30-2683F4846EC2}"/>
              </a:ext>
            </a:extLst>
          </p:cNvPr>
          <p:cNvGrpSpPr/>
          <p:nvPr/>
        </p:nvGrpSpPr>
        <p:grpSpPr>
          <a:xfrm>
            <a:off x="6356568" y="2965451"/>
            <a:ext cx="1399603" cy="1721616"/>
            <a:chOff x="8889568" y="2084990"/>
            <a:chExt cx="1399603" cy="1721616"/>
          </a:xfrm>
        </p:grpSpPr>
        <p:sp>
          <p:nvSpPr>
            <p:cNvPr id="5" name="TextBox 4">
              <a:extLst>
                <a:ext uri="{FF2B5EF4-FFF2-40B4-BE49-F238E27FC236}">
                  <a16:creationId xmlns:a16="http://schemas.microsoft.com/office/drawing/2014/main" id="{6B30E03E-B121-4021-AD0B-DED3F3932DE8}"/>
                </a:ext>
              </a:extLst>
            </p:cNvPr>
            <p:cNvSpPr txBox="1"/>
            <p:nvPr/>
          </p:nvSpPr>
          <p:spPr>
            <a:xfrm>
              <a:off x="9141169" y="3437274"/>
              <a:ext cx="896399" cy="369332"/>
            </a:xfrm>
            <a:prstGeom prst="rect">
              <a:avLst/>
            </a:prstGeom>
            <a:noFill/>
          </p:spPr>
          <p:txBody>
            <a:bodyPr wrap="none" lIns="91440" tIns="45720" rIns="91440" bIns="45720" rtlCol="0" anchor="t">
              <a:spAutoFit/>
            </a:bodyPr>
            <a:lstStyle/>
            <a:p>
              <a:pPr algn="ctr"/>
              <a:r>
                <a:rPr lang="nl-BE" dirty="0"/>
                <a:t>Schools</a:t>
              </a:r>
              <a:endParaRPr lang="en-US" dirty="0"/>
            </a:p>
          </p:txBody>
        </p:sp>
        <p:pic>
          <p:nvPicPr>
            <p:cNvPr id="11" name="Graphic 10" descr="Classroom with solid fill">
              <a:extLst>
                <a:ext uri="{FF2B5EF4-FFF2-40B4-BE49-F238E27FC236}">
                  <a16:creationId xmlns:a16="http://schemas.microsoft.com/office/drawing/2014/main" id="{849C94C4-5ECF-418D-8714-9311D5235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9568" y="2084990"/>
              <a:ext cx="1399603" cy="1399603"/>
            </a:xfrm>
            <a:prstGeom prst="rect">
              <a:avLst/>
            </a:prstGeom>
          </p:spPr>
        </p:pic>
      </p:grpSp>
      <p:grpSp>
        <p:nvGrpSpPr>
          <p:cNvPr id="27" name="Group 26">
            <a:extLst>
              <a:ext uri="{FF2B5EF4-FFF2-40B4-BE49-F238E27FC236}">
                <a16:creationId xmlns:a16="http://schemas.microsoft.com/office/drawing/2014/main" id="{9BFA96A7-1226-4CF1-AAC3-D45E7D3E4423}"/>
              </a:ext>
            </a:extLst>
          </p:cNvPr>
          <p:cNvGrpSpPr/>
          <p:nvPr/>
        </p:nvGrpSpPr>
        <p:grpSpPr>
          <a:xfrm>
            <a:off x="9020039" y="3978992"/>
            <a:ext cx="1494390" cy="1590942"/>
            <a:chOff x="7965193" y="4876027"/>
            <a:chExt cx="1494390" cy="1590942"/>
          </a:xfrm>
        </p:grpSpPr>
        <p:sp>
          <p:nvSpPr>
            <p:cNvPr id="16" name="TextBox 15">
              <a:extLst>
                <a:ext uri="{FF2B5EF4-FFF2-40B4-BE49-F238E27FC236}">
                  <a16:creationId xmlns:a16="http://schemas.microsoft.com/office/drawing/2014/main" id="{7DE00D9A-EA76-44C3-8CAA-675247C1D76E}"/>
                </a:ext>
              </a:extLst>
            </p:cNvPr>
            <p:cNvSpPr txBox="1"/>
            <p:nvPr/>
          </p:nvSpPr>
          <p:spPr>
            <a:xfrm>
              <a:off x="8002709" y="6097637"/>
              <a:ext cx="1456874" cy="369332"/>
            </a:xfrm>
            <a:prstGeom prst="rect">
              <a:avLst/>
            </a:prstGeom>
            <a:noFill/>
          </p:spPr>
          <p:txBody>
            <a:bodyPr wrap="none" lIns="91440" tIns="45720" rIns="91440" bIns="45720" rtlCol="0" anchor="t">
              <a:spAutoFit/>
            </a:bodyPr>
            <a:lstStyle/>
            <a:p>
              <a:r>
                <a:rPr lang="nl-BE" err="1"/>
                <a:t>Governments</a:t>
              </a:r>
            </a:p>
          </p:txBody>
        </p:sp>
        <p:pic>
          <p:nvPicPr>
            <p:cNvPr id="14" name="Graphic 13" descr="City with solid fill">
              <a:extLst>
                <a:ext uri="{FF2B5EF4-FFF2-40B4-BE49-F238E27FC236}">
                  <a16:creationId xmlns:a16="http://schemas.microsoft.com/office/drawing/2014/main" id="{645B4C79-2AF3-4DEB-ABD3-E44C71D73C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65193" y="4876027"/>
              <a:ext cx="1399603" cy="1317542"/>
            </a:xfrm>
            <a:prstGeom prst="rect">
              <a:avLst/>
            </a:prstGeom>
          </p:spPr>
        </p:pic>
      </p:grpSp>
      <p:grpSp>
        <p:nvGrpSpPr>
          <p:cNvPr id="24" name="Group 23">
            <a:extLst>
              <a:ext uri="{FF2B5EF4-FFF2-40B4-BE49-F238E27FC236}">
                <a16:creationId xmlns:a16="http://schemas.microsoft.com/office/drawing/2014/main" id="{B761E20E-8C9E-4A09-B77A-5A8A71AE9E44}"/>
              </a:ext>
            </a:extLst>
          </p:cNvPr>
          <p:cNvGrpSpPr/>
          <p:nvPr/>
        </p:nvGrpSpPr>
        <p:grpSpPr>
          <a:xfrm>
            <a:off x="4863838" y="1570348"/>
            <a:ext cx="1399603" cy="1687135"/>
            <a:chOff x="5396198" y="2747133"/>
            <a:chExt cx="1399603" cy="1687135"/>
          </a:xfrm>
        </p:grpSpPr>
        <p:sp>
          <p:nvSpPr>
            <p:cNvPr id="4" name="TextBox 3">
              <a:extLst>
                <a:ext uri="{FF2B5EF4-FFF2-40B4-BE49-F238E27FC236}">
                  <a16:creationId xmlns:a16="http://schemas.microsoft.com/office/drawing/2014/main" id="{5EE9A047-83E4-4CF5-AC33-ECB8611B82BB}"/>
                </a:ext>
              </a:extLst>
            </p:cNvPr>
            <p:cNvSpPr txBox="1"/>
            <p:nvPr/>
          </p:nvSpPr>
          <p:spPr>
            <a:xfrm>
              <a:off x="5450065" y="4064936"/>
              <a:ext cx="1314591" cy="369332"/>
            </a:xfrm>
            <a:prstGeom prst="rect">
              <a:avLst/>
            </a:prstGeom>
            <a:noFill/>
          </p:spPr>
          <p:txBody>
            <a:bodyPr wrap="none" lIns="91440" tIns="45720" rIns="91440" bIns="45720" rtlCol="0" anchor="t">
              <a:spAutoFit/>
            </a:bodyPr>
            <a:lstStyle/>
            <a:p>
              <a:r>
                <a:rPr lang="nl-BE" err="1"/>
                <a:t>Researchers</a:t>
              </a:r>
            </a:p>
          </p:txBody>
        </p:sp>
        <p:pic>
          <p:nvPicPr>
            <p:cNvPr id="18" name="Graphic 17" descr="Scientist female with solid fill">
              <a:extLst>
                <a:ext uri="{FF2B5EF4-FFF2-40B4-BE49-F238E27FC236}">
                  <a16:creationId xmlns:a16="http://schemas.microsoft.com/office/drawing/2014/main" id="{5C3211EF-B034-470E-B341-581B243AD5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96198" y="2747133"/>
              <a:ext cx="1399603" cy="1399603"/>
            </a:xfrm>
            <a:prstGeom prst="rect">
              <a:avLst/>
            </a:prstGeom>
          </p:spPr>
        </p:pic>
      </p:grpSp>
      <p:grpSp>
        <p:nvGrpSpPr>
          <p:cNvPr id="26" name="Group 25">
            <a:extLst>
              <a:ext uri="{FF2B5EF4-FFF2-40B4-BE49-F238E27FC236}">
                <a16:creationId xmlns:a16="http://schemas.microsoft.com/office/drawing/2014/main" id="{F6BFBA1B-4C26-4964-99A2-F3B294F62282}"/>
              </a:ext>
            </a:extLst>
          </p:cNvPr>
          <p:cNvGrpSpPr/>
          <p:nvPr/>
        </p:nvGrpSpPr>
        <p:grpSpPr>
          <a:xfrm>
            <a:off x="7828346" y="1406705"/>
            <a:ext cx="3129639" cy="1726887"/>
            <a:chOff x="6795801" y="3549800"/>
            <a:chExt cx="3129639" cy="1726887"/>
          </a:xfrm>
        </p:grpSpPr>
        <p:sp>
          <p:nvSpPr>
            <p:cNvPr id="17" name="TextBox 16">
              <a:extLst>
                <a:ext uri="{FF2B5EF4-FFF2-40B4-BE49-F238E27FC236}">
                  <a16:creationId xmlns:a16="http://schemas.microsoft.com/office/drawing/2014/main" id="{4B63F7EC-7C8D-4E92-9987-8713F84290FB}"/>
                </a:ext>
              </a:extLst>
            </p:cNvPr>
            <p:cNvSpPr txBox="1"/>
            <p:nvPr/>
          </p:nvSpPr>
          <p:spPr>
            <a:xfrm>
              <a:off x="6795801" y="4907355"/>
              <a:ext cx="3129639" cy="369332"/>
            </a:xfrm>
            <a:prstGeom prst="rect">
              <a:avLst/>
            </a:prstGeom>
            <a:noFill/>
          </p:spPr>
          <p:txBody>
            <a:bodyPr wrap="none" lIns="91440" tIns="45720" rIns="91440" bIns="45720" rtlCol="0" anchor="t">
              <a:spAutoFit/>
            </a:bodyPr>
            <a:lstStyle/>
            <a:p>
              <a:r>
                <a:rPr lang="nl-BE" err="1"/>
                <a:t>Citizens</a:t>
              </a:r>
              <a:r>
                <a:rPr lang="nl-BE"/>
                <a:t> </a:t>
              </a:r>
              <a:r>
                <a:rPr lang="nl-BE" err="1"/>
                <a:t>and</a:t>
              </a:r>
              <a:r>
                <a:rPr lang="nl-BE"/>
                <a:t> </a:t>
              </a:r>
              <a:r>
                <a:rPr lang="nl-BE" err="1"/>
                <a:t>citizen</a:t>
              </a:r>
              <a:r>
                <a:rPr lang="nl-BE"/>
                <a:t> </a:t>
              </a:r>
              <a:r>
                <a:rPr lang="nl-BE" err="1"/>
                <a:t>movements</a:t>
              </a:r>
              <a:endParaRPr lang="en-US" err="1"/>
            </a:p>
          </p:txBody>
        </p:sp>
        <p:pic>
          <p:nvPicPr>
            <p:cNvPr id="20" name="Graphic 19" descr="Family with boy with solid fill">
              <a:extLst>
                <a:ext uri="{FF2B5EF4-FFF2-40B4-BE49-F238E27FC236}">
                  <a16:creationId xmlns:a16="http://schemas.microsoft.com/office/drawing/2014/main" id="{77FF84D2-6110-4E6A-B4E8-D6FDA5FC67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4736" y="3549800"/>
              <a:ext cx="1399603" cy="1399603"/>
            </a:xfrm>
            <a:prstGeom prst="rect">
              <a:avLst/>
            </a:prstGeom>
          </p:spPr>
        </p:pic>
      </p:grpSp>
      <p:grpSp>
        <p:nvGrpSpPr>
          <p:cNvPr id="23" name="Group 22">
            <a:extLst>
              <a:ext uri="{FF2B5EF4-FFF2-40B4-BE49-F238E27FC236}">
                <a16:creationId xmlns:a16="http://schemas.microsoft.com/office/drawing/2014/main" id="{3DFC5E47-FDE3-47C0-897F-4FF73DD62EEC}"/>
              </a:ext>
            </a:extLst>
          </p:cNvPr>
          <p:cNvGrpSpPr/>
          <p:nvPr/>
        </p:nvGrpSpPr>
        <p:grpSpPr>
          <a:xfrm>
            <a:off x="4458062" y="4346700"/>
            <a:ext cx="1399603" cy="1584269"/>
            <a:chOff x="4927720" y="4635717"/>
            <a:chExt cx="1399603" cy="1584269"/>
          </a:xfrm>
        </p:grpSpPr>
        <p:sp>
          <p:nvSpPr>
            <p:cNvPr id="3" name="TextBox 2">
              <a:extLst>
                <a:ext uri="{FF2B5EF4-FFF2-40B4-BE49-F238E27FC236}">
                  <a16:creationId xmlns:a16="http://schemas.microsoft.com/office/drawing/2014/main" id="{743A4625-EAC1-4732-B4ED-0848EB39C7A5}"/>
                </a:ext>
              </a:extLst>
            </p:cNvPr>
            <p:cNvSpPr txBox="1"/>
            <p:nvPr/>
          </p:nvSpPr>
          <p:spPr>
            <a:xfrm>
              <a:off x="5069795" y="5850654"/>
              <a:ext cx="1226618" cy="369332"/>
            </a:xfrm>
            <a:prstGeom prst="rect">
              <a:avLst/>
            </a:prstGeom>
            <a:noFill/>
          </p:spPr>
          <p:txBody>
            <a:bodyPr wrap="none" lIns="91440" tIns="45720" rIns="91440" bIns="45720" rtlCol="0" anchor="t">
              <a:spAutoFit/>
            </a:bodyPr>
            <a:lstStyle/>
            <a:p>
              <a:r>
                <a:rPr lang="nl-BE"/>
                <a:t>Companies</a:t>
              </a:r>
              <a:endParaRPr lang="nl-BE">
                <a:cs typeface="Calibri"/>
              </a:endParaRPr>
            </a:p>
          </p:txBody>
        </p:sp>
        <p:pic>
          <p:nvPicPr>
            <p:cNvPr id="22" name="Graphic 21" descr="Store with solid fill">
              <a:extLst>
                <a:ext uri="{FF2B5EF4-FFF2-40B4-BE49-F238E27FC236}">
                  <a16:creationId xmlns:a16="http://schemas.microsoft.com/office/drawing/2014/main" id="{FBE2620B-FC9F-48DC-9197-BAB58852A1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27720" y="4635717"/>
              <a:ext cx="1399603" cy="1399603"/>
            </a:xfrm>
            <a:prstGeom prst="rect">
              <a:avLst/>
            </a:prstGeom>
          </p:spPr>
        </p:pic>
      </p:grpSp>
      <p:grpSp>
        <p:nvGrpSpPr>
          <p:cNvPr id="31" name="Group 30">
            <a:extLst>
              <a:ext uri="{FF2B5EF4-FFF2-40B4-BE49-F238E27FC236}">
                <a16:creationId xmlns:a16="http://schemas.microsoft.com/office/drawing/2014/main" id="{211D1445-B72E-43D9-BEBC-2CFD3968FF40}"/>
              </a:ext>
            </a:extLst>
          </p:cNvPr>
          <p:cNvGrpSpPr/>
          <p:nvPr/>
        </p:nvGrpSpPr>
        <p:grpSpPr>
          <a:xfrm>
            <a:off x="7056370" y="4900064"/>
            <a:ext cx="1337249" cy="1611942"/>
            <a:chOff x="6896009" y="4698071"/>
            <a:chExt cx="1337249" cy="1611942"/>
          </a:xfrm>
        </p:grpSpPr>
        <p:pic>
          <p:nvPicPr>
            <p:cNvPr id="29" name="Graphic 28" descr="Customer review with solid fill">
              <a:extLst>
                <a:ext uri="{FF2B5EF4-FFF2-40B4-BE49-F238E27FC236}">
                  <a16:creationId xmlns:a16="http://schemas.microsoft.com/office/drawing/2014/main" id="{7E4F7F55-8840-4795-AE38-0481FB10AA6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96009" y="4698071"/>
              <a:ext cx="1337249" cy="1337249"/>
            </a:xfrm>
            <a:prstGeom prst="rect">
              <a:avLst/>
            </a:prstGeom>
          </p:spPr>
        </p:pic>
        <p:sp>
          <p:nvSpPr>
            <p:cNvPr id="30" name="TextBox 29">
              <a:extLst>
                <a:ext uri="{FF2B5EF4-FFF2-40B4-BE49-F238E27FC236}">
                  <a16:creationId xmlns:a16="http://schemas.microsoft.com/office/drawing/2014/main" id="{F9F66AD5-C657-4661-AB6B-B246C9204108}"/>
                </a:ext>
              </a:extLst>
            </p:cNvPr>
            <p:cNvSpPr txBox="1"/>
            <p:nvPr/>
          </p:nvSpPr>
          <p:spPr>
            <a:xfrm>
              <a:off x="7189736" y="5940681"/>
              <a:ext cx="721672" cy="369332"/>
            </a:xfrm>
            <a:prstGeom prst="rect">
              <a:avLst/>
            </a:prstGeom>
            <a:noFill/>
          </p:spPr>
          <p:txBody>
            <a:bodyPr wrap="none" lIns="91440" tIns="45720" rIns="91440" bIns="45720" rtlCol="0" anchor="t">
              <a:spAutoFit/>
            </a:bodyPr>
            <a:lstStyle/>
            <a:p>
              <a:r>
                <a:rPr lang="nl-BE" err="1"/>
                <a:t>NGOs</a:t>
              </a:r>
            </a:p>
          </p:txBody>
        </p:sp>
      </p:grpSp>
    </p:spTree>
    <p:extLst>
      <p:ext uri="{BB962C8B-B14F-4D97-AF65-F5344CB8AC3E}">
        <p14:creationId xmlns:p14="http://schemas.microsoft.com/office/powerpoint/2010/main" val="114852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9B0076-BB10-4106-BEB2-0F235A7003D1}"/>
              </a:ext>
            </a:extLst>
          </p:cNvPr>
          <p:cNvSpPr txBox="1">
            <a:spLocks/>
          </p:cNvSpPr>
          <p:nvPr/>
        </p:nvSpPr>
        <p:spPr>
          <a:xfrm>
            <a:off x="838200" y="620392"/>
            <a:ext cx="2514600" cy="5504688"/>
          </a:xfrm>
          <a:prstGeom prst="rect">
            <a:avLst/>
          </a:prstGeom>
        </p:spPr>
        <p:txBody>
          <a:bodyPr vert="horz" wrap="square" lIns="91440" tIns="45720" rIns="91440" bIns="45720" rtlCol="0" anchor="ctr" anchorCtr="0">
            <a:normAutofit/>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90000"/>
              </a:lnSpc>
            </a:pPr>
            <a:r>
              <a:rPr lang="en-US" sz="4400" dirty="0">
                <a:latin typeface="+mj-lt"/>
                <a:cs typeface="+mj-cs"/>
              </a:rPr>
              <a:t>Who?</a:t>
            </a:r>
          </a:p>
        </p:txBody>
      </p:sp>
      <p:grpSp>
        <p:nvGrpSpPr>
          <p:cNvPr id="9" name="Group 8">
            <a:extLst>
              <a:ext uri="{FF2B5EF4-FFF2-40B4-BE49-F238E27FC236}">
                <a16:creationId xmlns:a16="http://schemas.microsoft.com/office/drawing/2014/main" id="{A76FE36A-BF19-4C11-BCE7-5FFBF1D053CB}"/>
              </a:ext>
            </a:extLst>
          </p:cNvPr>
          <p:cNvGrpSpPr/>
          <p:nvPr/>
        </p:nvGrpSpPr>
        <p:grpSpPr>
          <a:xfrm>
            <a:off x="4303769" y="1719987"/>
            <a:ext cx="6723089" cy="4227226"/>
            <a:chOff x="4062334" y="1431561"/>
            <a:chExt cx="6723089" cy="4227226"/>
          </a:xfrm>
        </p:grpSpPr>
        <p:sp>
          <p:nvSpPr>
            <p:cNvPr id="6" name="Rectangle: Rounded Corners 5">
              <a:extLst>
                <a:ext uri="{FF2B5EF4-FFF2-40B4-BE49-F238E27FC236}">
                  <a16:creationId xmlns:a16="http://schemas.microsoft.com/office/drawing/2014/main" id="{1A37A6C9-5EBA-44EC-9E49-80F70F25B8F3}"/>
                </a:ext>
              </a:extLst>
            </p:cNvPr>
            <p:cNvSpPr/>
            <p:nvPr/>
          </p:nvSpPr>
          <p:spPr>
            <a:xfrm>
              <a:off x="4062334" y="1431561"/>
              <a:ext cx="6723089" cy="42272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9" descr="A pair of sunglasses&#10;&#10;Description automatically generated with medium confidence">
              <a:extLst>
                <a:ext uri="{FF2B5EF4-FFF2-40B4-BE49-F238E27FC236}">
                  <a16:creationId xmlns:a16="http://schemas.microsoft.com/office/drawing/2014/main" id="{E8275A34-C48F-4C36-ACFC-C9996420E6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74213" y="1525603"/>
              <a:ext cx="2237439" cy="2237439"/>
            </a:xfrm>
            <a:prstGeom prst="rect">
              <a:avLst/>
            </a:prstGeom>
          </p:spPr>
        </p:pic>
        <p:pic>
          <p:nvPicPr>
            <p:cNvPr id="11" name="Picture 10" descr="Bubble chart&#10;&#10;Description automatically generated">
              <a:extLst>
                <a:ext uri="{FF2B5EF4-FFF2-40B4-BE49-F238E27FC236}">
                  <a16:creationId xmlns:a16="http://schemas.microsoft.com/office/drawing/2014/main" id="{0C8F082A-5090-467E-BC4A-CAE539624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7346" y="3116842"/>
              <a:ext cx="2387340" cy="238734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2EE74858-7F98-4635-97E3-D84E655463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8083" y="2748483"/>
              <a:ext cx="2387340" cy="2387340"/>
            </a:xfrm>
            <a:prstGeom prst="rect">
              <a:avLst/>
            </a:prstGeom>
          </p:spPr>
        </p:pic>
      </p:grpSp>
      <p:sp>
        <p:nvSpPr>
          <p:cNvPr id="2" name="Title 1">
            <a:extLst>
              <a:ext uri="{FF2B5EF4-FFF2-40B4-BE49-F238E27FC236}">
                <a16:creationId xmlns:a16="http://schemas.microsoft.com/office/drawing/2014/main" id="{11459DC9-CF5A-412E-9E8D-12FF88831891}"/>
              </a:ext>
            </a:extLst>
          </p:cNvPr>
          <p:cNvSpPr>
            <a:spLocks noGrp="1"/>
          </p:cNvSpPr>
          <p:nvPr>
            <p:ph type="ctrTitle"/>
          </p:nvPr>
        </p:nvSpPr>
        <p:spPr>
          <a:xfrm>
            <a:off x="3976826" y="822026"/>
            <a:ext cx="7376974" cy="1212762"/>
          </a:xfrm>
        </p:spPr>
        <p:txBody>
          <a:bodyPr/>
          <a:lstStyle/>
          <a:p>
            <a:pPr algn="ctr"/>
            <a:r>
              <a:rPr lang="nl-BE" dirty="0"/>
              <a:t>Different actors </a:t>
            </a:r>
            <a:br>
              <a:rPr lang="nl-BE" dirty="0"/>
            </a:br>
            <a:r>
              <a:rPr lang="nl-BE" dirty="0"/>
              <a:t>=</a:t>
            </a:r>
            <a:br>
              <a:rPr lang="nl-BE" dirty="0"/>
            </a:br>
            <a:r>
              <a:rPr lang="nl-BE" dirty="0"/>
              <a:t>Different </a:t>
            </a:r>
            <a:r>
              <a:rPr lang="nl-BE" dirty="0" err="1"/>
              <a:t>perspectives</a:t>
            </a:r>
            <a:r>
              <a:rPr lang="nl-BE" dirty="0"/>
              <a:t> </a:t>
            </a:r>
            <a:endParaRPr lang="en-GB" dirty="0"/>
          </a:p>
        </p:txBody>
      </p:sp>
    </p:spTree>
    <p:extLst>
      <p:ext uri="{BB962C8B-B14F-4D97-AF65-F5344CB8AC3E}">
        <p14:creationId xmlns:p14="http://schemas.microsoft.com/office/powerpoint/2010/main" val="305277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C657-3798-423C-A9D2-13F571B98153}"/>
              </a:ext>
            </a:extLst>
          </p:cNvPr>
          <p:cNvSpPr>
            <a:spLocks noGrp="1"/>
          </p:cNvSpPr>
          <p:nvPr>
            <p:ph type="ctrTitle"/>
          </p:nvPr>
        </p:nvSpPr>
        <p:spPr>
          <a:xfrm>
            <a:off x="3600994" y="1253353"/>
            <a:ext cx="6548847" cy="1508078"/>
          </a:xfrm>
        </p:spPr>
        <p:txBody>
          <a:bodyPr/>
          <a:lstStyle/>
          <a:p>
            <a:r>
              <a:rPr lang="nl-BE" err="1"/>
              <a:t>What</a:t>
            </a:r>
            <a:r>
              <a:rPr lang="nl-BE"/>
              <a:t> </a:t>
            </a:r>
            <a:r>
              <a:rPr lang="nl-BE" err="1"/>
              <a:t>to</a:t>
            </a:r>
            <a:r>
              <a:rPr lang="nl-BE"/>
              <a:t> </a:t>
            </a:r>
            <a:r>
              <a:rPr lang="nl-BE" err="1"/>
              <a:t>expect</a:t>
            </a:r>
            <a:endParaRPr lang="nl-BE"/>
          </a:p>
        </p:txBody>
      </p:sp>
      <p:sp>
        <p:nvSpPr>
          <p:cNvPr id="3" name="Text Placeholder 2">
            <a:extLst>
              <a:ext uri="{FF2B5EF4-FFF2-40B4-BE49-F238E27FC236}">
                <a16:creationId xmlns:a16="http://schemas.microsoft.com/office/drawing/2014/main" id="{1160FEF2-8760-42BA-AE17-048E0336A403}"/>
              </a:ext>
            </a:extLst>
          </p:cNvPr>
          <p:cNvSpPr>
            <a:spLocks noGrp="1"/>
          </p:cNvSpPr>
          <p:nvPr>
            <p:ph type="body" sz="quarter" idx="11"/>
          </p:nvPr>
        </p:nvSpPr>
        <p:spPr>
          <a:xfrm>
            <a:off x="3601404" y="2601662"/>
            <a:ext cx="7828596" cy="3494338"/>
          </a:xfrm>
        </p:spPr>
        <p:txBody>
          <a:bodyPr vert="horz" lIns="0" tIns="0" rIns="0" bIns="0" rtlCol="0" anchor="t">
            <a:noAutofit/>
          </a:bodyPr>
          <a:lstStyle/>
          <a:p>
            <a:pPr marL="457200" indent="-457200">
              <a:buAutoNum type="arabicPeriod"/>
            </a:pPr>
            <a:r>
              <a:rPr lang="nl-BE" sz="2000" dirty="0">
                <a:latin typeface="Arial"/>
                <a:cs typeface="Arial"/>
              </a:rPr>
              <a:t>A bit of </a:t>
            </a:r>
            <a:r>
              <a:rPr lang="nl-BE" sz="2000" dirty="0" err="1">
                <a:latin typeface="Arial"/>
                <a:cs typeface="Arial"/>
              </a:rPr>
              <a:t>theory</a:t>
            </a:r>
            <a:endParaRPr lang="nl-BE" sz="2000" dirty="0">
              <a:latin typeface="Arial"/>
              <a:cs typeface="Arial"/>
            </a:endParaRPr>
          </a:p>
          <a:p>
            <a:pPr marL="457200" indent="-457200">
              <a:buAutoNum type="arabicPeriod"/>
            </a:pPr>
            <a:r>
              <a:rPr lang="nl-BE" sz="2000" dirty="0" err="1">
                <a:latin typeface="Arial"/>
                <a:cs typeface="Arial"/>
              </a:rPr>
              <a:t>Examples</a:t>
            </a:r>
            <a:r>
              <a:rPr lang="nl-BE" sz="2000" dirty="0">
                <a:latin typeface="Arial"/>
                <a:cs typeface="Arial"/>
              </a:rPr>
              <a:t> of different </a:t>
            </a:r>
            <a:r>
              <a:rPr lang="nl-BE" sz="2000" dirty="0" err="1">
                <a:latin typeface="Arial"/>
                <a:cs typeface="Arial"/>
              </a:rPr>
              <a:t>citizen</a:t>
            </a:r>
            <a:r>
              <a:rPr lang="nl-BE" sz="2000" dirty="0">
                <a:latin typeface="Arial"/>
                <a:cs typeface="Arial"/>
              </a:rPr>
              <a:t> </a:t>
            </a:r>
            <a:r>
              <a:rPr lang="nl-BE" sz="2000" dirty="0" err="1">
                <a:latin typeface="Arial"/>
                <a:cs typeface="Arial"/>
              </a:rPr>
              <a:t>science</a:t>
            </a:r>
            <a:r>
              <a:rPr lang="nl-BE" sz="2000" dirty="0">
                <a:latin typeface="Arial"/>
                <a:cs typeface="Arial"/>
              </a:rPr>
              <a:t> </a:t>
            </a:r>
            <a:r>
              <a:rPr lang="nl-BE" sz="2000" dirty="0" err="1">
                <a:latin typeface="Arial"/>
                <a:cs typeface="Arial"/>
              </a:rPr>
              <a:t>projects</a:t>
            </a:r>
            <a:endParaRPr lang="nl-BE" sz="2000" dirty="0">
              <a:latin typeface="Arial"/>
              <a:cs typeface="Arial"/>
            </a:endParaRPr>
          </a:p>
          <a:p>
            <a:pPr marL="457200" indent="-457200">
              <a:buAutoNum type="arabicPeriod"/>
            </a:pPr>
            <a:r>
              <a:rPr lang="nl-BE" sz="2000" dirty="0">
                <a:latin typeface="Arial"/>
                <a:cs typeface="Arial"/>
              </a:rPr>
              <a:t>The tip of </a:t>
            </a:r>
            <a:r>
              <a:rPr lang="nl-BE" sz="2000" dirty="0" err="1">
                <a:latin typeface="Arial"/>
                <a:cs typeface="Arial"/>
              </a:rPr>
              <a:t>the</a:t>
            </a:r>
            <a:r>
              <a:rPr lang="nl-BE" sz="2000" dirty="0">
                <a:latin typeface="Arial"/>
                <a:cs typeface="Arial"/>
              </a:rPr>
              <a:t> </a:t>
            </a:r>
            <a:r>
              <a:rPr lang="nl-BE" sz="2000" dirty="0" err="1">
                <a:latin typeface="Arial"/>
                <a:cs typeface="Arial"/>
              </a:rPr>
              <a:t>iceberg</a:t>
            </a:r>
            <a:endParaRPr lang="nl-BE" sz="2000" dirty="0">
              <a:latin typeface="Arial"/>
              <a:cs typeface="Arial"/>
            </a:endParaRPr>
          </a:p>
        </p:txBody>
      </p:sp>
    </p:spTree>
    <p:extLst>
      <p:ext uri="{BB962C8B-B14F-4D97-AF65-F5344CB8AC3E}">
        <p14:creationId xmlns:p14="http://schemas.microsoft.com/office/powerpoint/2010/main" val="1030295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2CB-1485-71D6-7CCA-58738D228E0D}"/>
              </a:ext>
            </a:extLst>
          </p:cNvPr>
          <p:cNvSpPr>
            <a:spLocks noGrp="1"/>
          </p:cNvSpPr>
          <p:nvPr>
            <p:ph type="ctrTitle"/>
          </p:nvPr>
        </p:nvSpPr>
        <p:spPr>
          <a:xfrm>
            <a:off x="1891937" y="1714117"/>
            <a:ext cx="1134292" cy="1508078"/>
          </a:xfrm>
        </p:spPr>
        <p:txBody>
          <a:bodyPr/>
          <a:lstStyle/>
          <a:p>
            <a:r>
              <a:rPr lang="nl-BE" dirty="0"/>
              <a:t>?</a:t>
            </a:r>
            <a:endParaRPr lang="en-GB" dirty="0"/>
          </a:p>
        </p:txBody>
      </p:sp>
      <p:sp>
        <p:nvSpPr>
          <p:cNvPr id="4" name="Title 1">
            <a:extLst>
              <a:ext uri="{FF2B5EF4-FFF2-40B4-BE49-F238E27FC236}">
                <a16:creationId xmlns:a16="http://schemas.microsoft.com/office/drawing/2014/main" id="{637DC85B-06E7-3028-50C3-2E1F6AC73734}"/>
              </a:ext>
            </a:extLst>
          </p:cNvPr>
          <p:cNvSpPr txBox="1">
            <a:spLocks/>
          </p:cNvSpPr>
          <p:nvPr/>
        </p:nvSpPr>
        <p:spPr>
          <a:xfrm>
            <a:off x="4195739" y="1714117"/>
            <a:ext cx="7179832" cy="1508078"/>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nl-BE" dirty="0" err="1"/>
              <a:t>Which</a:t>
            </a:r>
            <a:r>
              <a:rPr lang="nl-BE" dirty="0"/>
              <a:t> </a:t>
            </a:r>
            <a:r>
              <a:rPr lang="nl-BE" dirty="0" err="1"/>
              <a:t>advantages</a:t>
            </a:r>
            <a:r>
              <a:rPr lang="nl-BE" dirty="0"/>
              <a:t> </a:t>
            </a:r>
            <a:r>
              <a:rPr lang="nl-BE" dirty="0" err="1"/>
              <a:t>and</a:t>
            </a:r>
            <a:r>
              <a:rPr lang="nl-BE" dirty="0"/>
              <a:t> </a:t>
            </a:r>
            <a:r>
              <a:rPr lang="nl-BE" dirty="0" err="1"/>
              <a:t>opportunities</a:t>
            </a:r>
            <a:r>
              <a:rPr lang="nl-BE" dirty="0"/>
              <a:t> do </a:t>
            </a:r>
            <a:r>
              <a:rPr lang="nl-BE" dirty="0" err="1"/>
              <a:t>you</a:t>
            </a:r>
            <a:r>
              <a:rPr lang="nl-BE" dirty="0"/>
              <a:t> </a:t>
            </a:r>
            <a:r>
              <a:rPr lang="nl-BE" dirty="0" err="1"/>
              <a:t>see</a:t>
            </a:r>
            <a:r>
              <a:rPr lang="nl-BE" dirty="0"/>
              <a:t> in </a:t>
            </a:r>
            <a:r>
              <a:rPr lang="nl-BE" dirty="0" err="1"/>
              <a:t>citizen</a:t>
            </a:r>
            <a:r>
              <a:rPr lang="nl-BE" dirty="0"/>
              <a:t> </a:t>
            </a:r>
            <a:r>
              <a:rPr lang="nl-BE" dirty="0" err="1"/>
              <a:t>science</a:t>
            </a:r>
            <a:r>
              <a:rPr lang="nl-BE" dirty="0"/>
              <a:t>?</a:t>
            </a:r>
            <a:endParaRPr lang="en-GB" dirty="0"/>
          </a:p>
        </p:txBody>
      </p:sp>
    </p:spTree>
    <p:extLst>
      <p:ext uri="{BB962C8B-B14F-4D97-AF65-F5344CB8AC3E}">
        <p14:creationId xmlns:p14="http://schemas.microsoft.com/office/powerpoint/2010/main" val="213781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2CB-1485-71D6-7CCA-58738D228E0D}"/>
              </a:ext>
            </a:extLst>
          </p:cNvPr>
          <p:cNvSpPr>
            <a:spLocks noGrp="1"/>
          </p:cNvSpPr>
          <p:nvPr>
            <p:ph type="ctrTitle"/>
          </p:nvPr>
        </p:nvSpPr>
        <p:spPr>
          <a:xfrm>
            <a:off x="1891937" y="1714117"/>
            <a:ext cx="1134292" cy="1508078"/>
          </a:xfrm>
        </p:spPr>
        <p:txBody>
          <a:bodyPr/>
          <a:lstStyle/>
          <a:p>
            <a:r>
              <a:rPr lang="nl-BE" dirty="0"/>
              <a:t>?</a:t>
            </a:r>
            <a:endParaRPr lang="en-GB" dirty="0"/>
          </a:p>
        </p:txBody>
      </p:sp>
      <p:sp>
        <p:nvSpPr>
          <p:cNvPr id="4" name="Title 1">
            <a:extLst>
              <a:ext uri="{FF2B5EF4-FFF2-40B4-BE49-F238E27FC236}">
                <a16:creationId xmlns:a16="http://schemas.microsoft.com/office/drawing/2014/main" id="{637DC85B-06E7-3028-50C3-2E1F6AC73734}"/>
              </a:ext>
            </a:extLst>
          </p:cNvPr>
          <p:cNvSpPr txBox="1">
            <a:spLocks/>
          </p:cNvSpPr>
          <p:nvPr/>
        </p:nvSpPr>
        <p:spPr>
          <a:xfrm>
            <a:off x="4195739" y="1714117"/>
            <a:ext cx="7179832" cy="1508078"/>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nl-BE" dirty="0" err="1"/>
              <a:t>Which</a:t>
            </a:r>
            <a:r>
              <a:rPr lang="nl-BE" dirty="0"/>
              <a:t> </a:t>
            </a:r>
            <a:r>
              <a:rPr lang="nl-BE" dirty="0" err="1"/>
              <a:t>disadvantages</a:t>
            </a:r>
            <a:r>
              <a:rPr lang="nl-BE" dirty="0"/>
              <a:t> </a:t>
            </a:r>
            <a:r>
              <a:rPr lang="nl-BE" dirty="0" err="1"/>
              <a:t>and</a:t>
            </a:r>
            <a:r>
              <a:rPr lang="nl-BE" dirty="0"/>
              <a:t> </a:t>
            </a:r>
            <a:r>
              <a:rPr lang="nl-BE" dirty="0" err="1"/>
              <a:t>risks</a:t>
            </a:r>
            <a:r>
              <a:rPr lang="nl-BE" dirty="0"/>
              <a:t> do </a:t>
            </a:r>
            <a:r>
              <a:rPr lang="nl-BE" dirty="0" err="1"/>
              <a:t>you</a:t>
            </a:r>
            <a:r>
              <a:rPr lang="nl-BE" dirty="0"/>
              <a:t> </a:t>
            </a:r>
            <a:r>
              <a:rPr lang="nl-BE" dirty="0" err="1"/>
              <a:t>see</a:t>
            </a:r>
            <a:r>
              <a:rPr lang="nl-BE" dirty="0"/>
              <a:t> in </a:t>
            </a:r>
            <a:r>
              <a:rPr lang="nl-BE" dirty="0" err="1"/>
              <a:t>citizen</a:t>
            </a:r>
            <a:r>
              <a:rPr lang="nl-BE" dirty="0"/>
              <a:t> </a:t>
            </a:r>
            <a:r>
              <a:rPr lang="nl-BE" dirty="0" err="1"/>
              <a:t>science</a:t>
            </a:r>
            <a:r>
              <a:rPr lang="nl-BE" dirty="0"/>
              <a:t>?</a:t>
            </a:r>
            <a:endParaRPr lang="en-GB" dirty="0"/>
          </a:p>
        </p:txBody>
      </p:sp>
    </p:spTree>
    <p:extLst>
      <p:ext uri="{BB962C8B-B14F-4D97-AF65-F5344CB8AC3E}">
        <p14:creationId xmlns:p14="http://schemas.microsoft.com/office/powerpoint/2010/main" val="195354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a:br>
            <a:r>
              <a:rPr lang="nl-BE" err="1"/>
              <a:t>Examples</a:t>
            </a:r>
            <a:r>
              <a:rPr lang="nl-BE"/>
              <a:t> of </a:t>
            </a:r>
            <a:r>
              <a:rPr lang="nl-BE" err="1"/>
              <a:t>citizen</a:t>
            </a:r>
            <a:r>
              <a:rPr lang="nl-BE"/>
              <a:t> </a:t>
            </a:r>
            <a:r>
              <a:rPr lang="nl-BE" err="1"/>
              <a:t>science</a:t>
            </a:r>
            <a:endParaRPr lang="nl-BE"/>
          </a:p>
        </p:txBody>
      </p:sp>
    </p:spTree>
    <p:extLst>
      <p:ext uri="{BB962C8B-B14F-4D97-AF65-F5344CB8AC3E}">
        <p14:creationId xmlns:p14="http://schemas.microsoft.com/office/powerpoint/2010/main" val="3135997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dirty="0"/>
            </a:br>
            <a:r>
              <a:rPr lang="nl-BE" dirty="0" err="1"/>
              <a:t>Examples</a:t>
            </a:r>
            <a:r>
              <a:rPr lang="nl-BE" dirty="0"/>
              <a:t> of </a:t>
            </a:r>
            <a:r>
              <a:rPr lang="nl-BE" dirty="0" err="1"/>
              <a:t>citizen</a:t>
            </a:r>
            <a:r>
              <a:rPr lang="nl-BE" dirty="0"/>
              <a:t> </a:t>
            </a:r>
            <a:r>
              <a:rPr lang="nl-BE" dirty="0" err="1"/>
              <a:t>science</a:t>
            </a:r>
            <a:endParaRPr lang="nl-BE" dirty="0"/>
          </a:p>
        </p:txBody>
      </p:sp>
      <p:sp>
        <p:nvSpPr>
          <p:cNvPr id="3" name="Titel 1">
            <a:extLst>
              <a:ext uri="{FF2B5EF4-FFF2-40B4-BE49-F238E27FC236}">
                <a16:creationId xmlns:a16="http://schemas.microsoft.com/office/drawing/2014/main" id="{09B6CB52-320B-9C60-41F6-D8B424F4FD31}"/>
              </a:ext>
            </a:extLst>
          </p:cNvPr>
          <p:cNvSpPr txBox="1">
            <a:spLocks/>
          </p:cNvSpPr>
          <p:nvPr/>
        </p:nvSpPr>
        <p:spPr>
          <a:xfrm>
            <a:off x="1066798" y="3649712"/>
            <a:ext cx="4572001" cy="1695173"/>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r"/>
            <a:br>
              <a:rPr lang="nl-BE" dirty="0"/>
            </a:br>
            <a:r>
              <a:rPr lang="nl-BE" sz="3600" dirty="0"/>
              <a:t>1. </a:t>
            </a:r>
            <a:r>
              <a:rPr lang="nl-BE" sz="3600" dirty="0" err="1"/>
              <a:t>Grey</a:t>
            </a:r>
            <a:r>
              <a:rPr lang="nl-BE" sz="3600" dirty="0"/>
              <a:t> area</a:t>
            </a:r>
            <a:endParaRPr lang="nl-BE" dirty="0"/>
          </a:p>
        </p:txBody>
      </p:sp>
    </p:spTree>
    <p:extLst>
      <p:ext uri="{BB962C8B-B14F-4D97-AF65-F5344CB8AC3E}">
        <p14:creationId xmlns:p14="http://schemas.microsoft.com/office/powerpoint/2010/main" val="2712581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descr="Folding at Home">
            <a:extLst>
              <a:ext uri="{FF2B5EF4-FFF2-40B4-BE49-F238E27FC236}">
                <a16:creationId xmlns:a16="http://schemas.microsoft.com/office/drawing/2014/main" id="{7EA4826F-0EBE-4D37-8D84-E0E4DF63D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1744"/>
            <a:ext cx="12192000" cy="5714512"/>
          </a:xfrm>
          <a:prstGeom prst="rect">
            <a:avLst/>
          </a:prstGeom>
        </p:spPr>
      </p:pic>
      <p:sp>
        <p:nvSpPr>
          <p:cNvPr id="6" name="TextBox 5">
            <a:extLst>
              <a:ext uri="{FF2B5EF4-FFF2-40B4-BE49-F238E27FC236}">
                <a16:creationId xmlns:a16="http://schemas.microsoft.com/office/drawing/2014/main" id="{02CF2079-82C5-440A-B872-581FF1C804B2}"/>
              </a:ext>
            </a:extLst>
          </p:cNvPr>
          <p:cNvSpPr txBox="1"/>
          <p:nvPr/>
        </p:nvSpPr>
        <p:spPr>
          <a:xfrm>
            <a:off x="0" y="6286256"/>
            <a:ext cx="3398174" cy="369332"/>
          </a:xfrm>
          <a:prstGeom prst="rect">
            <a:avLst/>
          </a:prstGeom>
          <a:noFill/>
        </p:spPr>
        <p:txBody>
          <a:bodyPr wrap="none" rtlCol="0">
            <a:spAutoFit/>
          </a:bodyPr>
          <a:lstStyle/>
          <a:p>
            <a:r>
              <a:rPr lang="nl-BE" dirty="0" err="1">
                <a:solidFill>
                  <a:schemeClr val="bg1"/>
                </a:solidFill>
              </a:rPr>
              <a:t>Crowd</a:t>
            </a:r>
            <a:r>
              <a:rPr lang="nl-BE" dirty="0">
                <a:solidFill>
                  <a:schemeClr val="bg1"/>
                </a:solidFill>
              </a:rPr>
              <a:t> computing: </a:t>
            </a:r>
            <a:r>
              <a:rPr lang="nl-BE" dirty="0" err="1">
                <a:solidFill>
                  <a:schemeClr val="bg1"/>
                </a:solidFill>
              </a:rPr>
              <a:t>Folding@home</a:t>
            </a:r>
            <a:endParaRPr lang="nl-BE" dirty="0">
              <a:solidFill>
                <a:schemeClr val="bg1"/>
              </a:solidFill>
            </a:endParaRPr>
          </a:p>
        </p:txBody>
      </p:sp>
      <p:pic>
        <p:nvPicPr>
          <p:cNvPr id="7" name="Picture 6" descr="Folding at home Team Nerdland statistieken">
            <a:extLst>
              <a:ext uri="{FF2B5EF4-FFF2-40B4-BE49-F238E27FC236}">
                <a16:creationId xmlns:a16="http://schemas.microsoft.com/office/drawing/2014/main" id="{7891F5D5-A1EF-48B7-811E-4450E98AFE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5917" y="86967"/>
            <a:ext cx="6662057" cy="5714512"/>
          </a:xfrm>
          <a:prstGeom prst="rect">
            <a:avLst/>
          </a:prstGeom>
        </p:spPr>
      </p:pic>
    </p:spTree>
    <p:extLst>
      <p:ext uri="{BB962C8B-B14F-4D97-AF65-F5344CB8AC3E}">
        <p14:creationId xmlns:p14="http://schemas.microsoft.com/office/powerpoint/2010/main" val="343968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dirty="0"/>
            </a:br>
            <a:r>
              <a:rPr lang="nl-BE" dirty="0" err="1"/>
              <a:t>Examples</a:t>
            </a:r>
            <a:r>
              <a:rPr lang="nl-BE" dirty="0"/>
              <a:t> of </a:t>
            </a:r>
            <a:r>
              <a:rPr lang="nl-BE" dirty="0" err="1"/>
              <a:t>citizen</a:t>
            </a:r>
            <a:r>
              <a:rPr lang="nl-BE" dirty="0"/>
              <a:t> </a:t>
            </a:r>
            <a:r>
              <a:rPr lang="nl-BE" dirty="0" err="1"/>
              <a:t>science</a:t>
            </a:r>
            <a:endParaRPr lang="nl-BE" dirty="0"/>
          </a:p>
        </p:txBody>
      </p:sp>
      <p:sp>
        <p:nvSpPr>
          <p:cNvPr id="3" name="Titel 1">
            <a:extLst>
              <a:ext uri="{FF2B5EF4-FFF2-40B4-BE49-F238E27FC236}">
                <a16:creationId xmlns:a16="http://schemas.microsoft.com/office/drawing/2014/main" id="{09B6CB52-320B-9C60-41F6-D8B424F4FD31}"/>
              </a:ext>
            </a:extLst>
          </p:cNvPr>
          <p:cNvSpPr txBox="1">
            <a:spLocks/>
          </p:cNvSpPr>
          <p:nvPr/>
        </p:nvSpPr>
        <p:spPr>
          <a:xfrm>
            <a:off x="1687286" y="3649712"/>
            <a:ext cx="3951513" cy="1695173"/>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r"/>
            <a:br>
              <a:rPr lang="nl-BE" dirty="0"/>
            </a:br>
            <a:r>
              <a:rPr lang="nl-BE" sz="3200" dirty="0"/>
              <a:t>2. </a:t>
            </a:r>
            <a:r>
              <a:rPr lang="nl-BE" sz="3200" dirty="0" err="1"/>
              <a:t>Citizen</a:t>
            </a:r>
            <a:r>
              <a:rPr lang="nl-BE" sz="3200" dirty="0"/>
              <a:t> sensors</a:t>
            </a:r>
          </a:p>
          <a:p>
            <a:pPr algn="r"/>
            <a:endParaRPr lang="nl-BE" dirty="0"/>
          </a:p>
        </p:txBody>
      </p:sp>
    </p:spTree>
    <p:extLst>
      <p:ext uri="{BB962C8B-B14F-4D97-AF65-F5344CB8AC3E}">
        <p14:creationId xmlns:p14="http://schemas.microsoft.com/office/powerpoint/2010/main" val="4048565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15E20-F4AD-466E-976D-DBEFA940FB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1637" y="-607696"/>
            <a:ext cx="3427049" cy="5136225"/>
          </a:xfrm>
          <a:prstGeom prst="rect">
            <a:avLst/>
          </a:prstGeom>
        </p:spPr>
      </p:pic>
      <p:sp>
        <p:nvSpPr>
          <p:cNvPr id="12" name="TextBox 11">
            <a:extLst>
              <a:ext uri="{FF2B5EF4-FFF2-40B4-BE49-F238E27FC236}">
                <a16:creationId xmlns:a16="http://schemas.microsoft.com/office/drawing/2014/main" id="{A8BED346-45E2-4CCD-BCBD-DCC8B16FA819}"/>
              </a:ext>
            </a:extLst>
          </p:cNvPr>
          <p:cNvSpPr txBox="1"/>
          <p:nvPr/>
        </p:nvSpPr>
        <p:spPr>
          <a:xfrm>
            <a:off x="10594511" y="6444480"/>
            <a:ext cx="1343701" cy="369332"/>
          </a:xfrm>
          <a:prstGeom prst="rect">
            <a:avLst/>
          </a:prstGeom>
          <a:noFill/>
        </p:spPr>
        <p:txBody>
          <a:bodyPr wrap="none" rtlCol="0">
            <a:spAutoFit/>
          </a:bodyPr>
          <a:lstStyle/>
          <a:p>
            <a:r>
              <a:rPr lang="nl-BE">
                <a:solidFill>
                  <a:schemeClr val="bg1"/>
                </a:solidFill>
              </a:rPr>
              <a:t>Xperibird.be</a:t>
            </a:r>
          </a:p>
        </p:txBody>
      </p:sp>
      <p:sp>
        <p:nvSpPr>
          <p:cNvPr id="13" name="TextBox 12">
            <a:extLst>
              <a:ext uri="{FF2B5EF4-FFF2-40B4-BE49-F238E27FC236}">
                <a16:creationId xmlns:a16="http://schemas.microsoft.com/office/drawing/2014/main" id="{78EF780C-DD9A-4574-9D1C-0B2ECF320F8A}"/>
              </a:ext>
            </a:extLst>
          </p:cNvPr>
          <p:cNvSpPr txBox="1"/>
          <p:nvPr/>
        </p:nvSpPr>
        <p:spPr>
          <a:xfrm>
            <a:off x="11266362" y="0"/>
            <a:ext cx="925638" cy="369332"/>
          </a:xfrm>
          <a:prstGeom prst="rect">
            <a:avLst/>
          </a:prstGeom>
          <a:noFill/>
        </p:spPr>
        <p:txBody>
          <a:bodyPr wrap="none" rtlCol="0">
            <a:spAutoFit/>
          </a:bodyPr>
          <a:lstStyle/>
          <a:p>
            <a:r>
              <a:rPr lang="nl-BE">
                <a:solidFill>
                  <a:schemeClr val="bg1"/>
                </a:solidFill>
              </a:rPr>
              <a:t>Telraam</a:t>
            </a:r>
          </a:p>
        </p:txBody>
      </p:sp>
      <p:pic>
        <p:nvPicPr>
          <p:cNvPr id="11" name="Picture 10" descr="A screenshot of a cell phone&#10;&#10;Description automatically generated">
            <a:extLst>
              <a:ext uri="{FF2B5EF4-FFF2-40B4-BE49-F238E27FC236}">
                <a16:creationId xmlns:a16="http://schemas.microsoft.com/office/drawing/2014/main" id="{9CDC71BB-67FB-40EF-8C7B-87A413B2D2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762" y="-1"/>
            <a:ext cx="6761402" cy="3920834"/>
          </a:xfrm>
          <a:prstGeom prst="rect">
            <a:avLst/>
          </a:prstGeom>
        </p:spPr>
      </p:pic>
      <p:sp>
        <p:nvSpPr>
          <p:cNvPr id="14" name="TextBox 13">
            <a:extLst>
              <a:ext uri="{FF2B5EF4-FFF2-40B4-BE49-F238E27FC236}">
                <a16:creationId xmlns:a16="http://schemas.microsoft.com/office/drawing/2014/main" id="{C1C1EF76-6AF7-4AEE-AE9D-F8DAF325AC6F}"/>
              </a:ext>
            </a:extLst>
          </p:cNvPr>
          <p:cNvSpPr txBox="1"/>
          <p:nvPr/>
        </p:nvSpPr>
        <p:spPr>
          <a:xfrm>
            <a:off x="129091" y="53916"/>
            <a:ext cx="1640706" cy="369332"/>
          </a:xfrm>
          <a:prstGeom prst="rect">
            <a:avLst/>
          </a:prstGeom>
          <a:noFill/>
        </p:spPr>
        <p:txBody>
          <a:bodyPr wrap="none" rtlCol="0">
            <a:spAutoFit/>
          </a:bodyPr>
          <a:lstStyle/>
          <a:p>
            <a:r>
              <a:rPr lang="nl-BE" dirty="0"/>
              <a:t>Straatpoezie.nl</a:t>
            </a:r>
            <a:endParaRPr lang="nl-BE" dirty="0">
              <a:solidFill>
                <a:schemeClr val="bg1"/>
              </a:solidFill>
            </a:endParaRPr>
          </a:p>
        </p:txBody>
      </p:sp>
      <p:pic>
        <p:nvPicPr>
          <p:cNvPr id="18" name="Picture 17">
            <a:extLst>
              <a:ext uri="{FF2B5EF4-FFF2-40B4-BE49-F238E27FC236}">
                <a16:creationId xmlns:a16="http://schemas.microsoft.com/office/drawing/2014/main" id="{3DCA5812-00E5-457D-9547-7590AB1628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07" y="3290035"/>
            <a:ext cx="7439977" cy="3567965"/>
          </a:xfrm>
          <a:prstGeom prst="rect">
            <a:avLst/>
          </a:prstGeom>
        </p:spPr>
      </p:pic>
      <p:sp>
        <p:nvSpPr>
          <p:cNvPr id="19" name="TextBox 18">
            <a:extLst>
              <a:ext uri="{FF2B5EF4-FFF2-40B4-BE49-F238E27FC236}">
                <a16:creationId xmlns:a16="http://schemas.microsoft.com/office/drawing/2014/main" id="{9C989F4F-9982-49EF-8364-D9DE10AEBE77}"/>
              </a:ext>
            </a:extLst>
          </p:cNvPr>
          <p:cNvSpPr txBox="1"/>
          <p:nvPr/>
        </p:nvSpPr>
        <p:spPr>
          <a:xfrm>
            <a:off x="-10606" y="6488668"/>
            <a:ext cx="1623521" cy="369332"/>
          </a:xfrm>
          <a:prstGeom prst="rect">
            <a:avLst/>
          </a:prstGeom>
          <a:noFill/>
        </p:spPr>
        <p:txBody>
          <a:bodyPr wrap="none" rtlCol="0">
            <a:spAutoFit/>
          </a:bodyPr>
          <a:lstStyle/>
          <a:p>
            <a:r>
              <a:rPr lang="nl-BE" dirty="0"/>
              <a:t>Fietsbarometer</a:t>
            </a:r>
            <a:endParaRPr lang="nl-BE" dirty="0">
              <a:solidFill>
                <a:schemeClr val="bg1"/>
              </a:solidFill>
            </a:endParaRPr>
          </a:p>
        </p:txBody>
      </p:sp>
      <p:pic>
        <p:nvPicPr>
          <p:cNvPr id="7" name="Picture 6">
            <a:extLst>
              <a:ext uri="{FF2B5EF4-FFF2-40B4-BE49-F238E27FC236}">
                <a16:creationId xmlns:a16="http://schemas.microsoft.com/office/drawing/2014/main" id="{2EB7C394-A8A1-4A7E-8060-264D9A5A8C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2825" y="3236119"/>
            <a:ext cx="4829175" cy="3621881"/>
          </a:xfrm>
          <a:prstGeom prst="rect">
            <a:avLst/>
          </a:prstGeom>
        </p:spPr>
      </p:pic>
      <p:sp>
        <p:nvSpPr>
          <p:cNvPr id="2" name="TextBox 1">
            <a:extLst>
              <a:ext uri="{FF2B5EF4-FFF2-40B4-BE49-F238E27FC236}">
                <a16:creationId xmlns:a16="http://schemas.microsoft.com/office/drawing/2014/main" id="{F0C8F1C8-AA8F-EC82-0F6C-7BC2849A4567}"/>
              </a:ext>
            </a:extLst>
          </p:cNvPr>
          <p:cNvSpPr txBox="1"/>
          <p:nvPr/>
        </p:nvSpPr>
        <p:spPr>
          <a:xfrm>
            <a:off x="6825339" y="53916"/>
            <a:ext cx="2359107" cy="830997"/>
          </a:xfrm>
          <a:prstGeom prst="rect">
            <a:avLst/>
          </a:prstGeom>
          <a:noFill/>
        </p:spPr>
        <p:txBody>
          <a:bodyPr wrap="none" rtlCol="0">
            <a:spAutoFit/>
          </a:bodyPr>
          <a:lstStyle/>
          <a:p>
            <a:r>
              <a:rPr lang="nl-BE" sz="2400" b="1" dirty="0" err="1">
                <a:solidFill>
                  <a:schemeClr val="bg1"/>
                </a:solidFill>
              </a:rPr>
              <a:t>Citizen</a:t>
            </a:r>
            <a:r>
              <a:rPr lang="nl-BE" sz="2400" b="1" dirty="0">
                <a:solidFill>
                  <a:schemeClr val="bg1"/>
                </a:solidFill>
              </a:rPr>
              <a:t> </a:t>
            </a:r>
            <a:r>
              <a:rPr lang="nl-BE" sz="2400" b="1" dirty="0" err="1">
                <a:solidFill>
                  <a:schemeClr val="bg1"/>
                </a:solidFill>
              </a:rPr>
              <a:t>scientists</a:t>
            </a:r>
            <a:r>
              <a:rPr lang="nl-BE" sz="2400" b="1" dirty="0">
                <a:solidFill>
                  <a:schemeClr val="bg1"/>
                </a:solidFill>
              </a:rPr>
              <a:t> </a:t>
            </a:r>
          </a:p>
          <a:p>
            <a:r>
              <a:rPr lang="nl-BE" sz="2400" b="1" dirty="0">
                <a:solidFill>
                  <a:schemeClr val="bg1"/>
                </a:solidFill>
              </a:rPr>
              <a:t>as sensors</a:t>
            </a:r>
          </a:p>
        </p:txBody>
      </p:sp>
    </p:spTree>
    <p:extLst>
      <p:ext uri="{BB962C8B-B14F-4D97-AF65-F5344CB8AC3E}">
        <p14:creationId xmlns:p14="http://schemas.microsoft.com/office/powerpoint/2010/main" val="128185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4B06D36-E4F1-6BDE-92A2-627B81C9D7C4}"/>
              </a:ext>
            </a:extLst>
          </p:cNvPr>
          <p:cNvPicPr>
            <a:picLocks noChangeAspect="1"/>
          </p:cNvPicPr>
          <p:nvPr/>
        </p:nvPicPr>
        <p:blipFill>
          <a:blip r:embed="rId3"/>
          <a:stretch>
            <a:fillRect/>
          </a:stretch>
        </p:blipFill>
        <p:spPr>
          <a:xfrm>
            <a:off x="1210354" y="713859"/>
            <a:ext cx="3000375" cy="2400300"/>
          </a:xfrm>
          <a:prstGeom prst="rect">
            <a:avLst/>
          </a:prstGeom>
        </p:spPr>
      </p:pic>
      <p:sp>
        <p:nvSpPr>
          <p:cNvPr id="2" name="Callout: Line 1">
            <a:extLst>
              <a:ext uri="{FF2B5EF4-FFF2-40B4-BE49-F238E27FC236}">
                <a16:creationId xmlns:a16="http://schemas.microsoft.com/office/drawing/2014/main" id="{27FA368F-9DF4-5595-F8A7-777B3231ADC5}"/>
              </a:ext>
            </a:extLst>
          </p:cNvPr>
          <p:cNvSpPr/>
          <p:nvPr/>
        </p:nvSpPr>
        <p:spPr>
          <a:xfrm>
            <a:off x="9104762" y="5308303"/>
            <a:ext cx="2062717" cy="520996"/>
          </a:xfrm>
          <a:prstGeom prst="borderCallout1">
            <a:avLst>
              <a:gd name="adj1" fmla="val 98148"/>
              <a:gd name="adj2" fmla="val 48432"/>
              <a:gd name="adj3" fmla="val 213688"/>
              <a:gd name="adj4" fmla="val 31570"/>
            </a:avLst>
          </a:prstGeom>
          <a:solidFill>
            <a:srgbClr val="F2F2F2"/>
          </a:solidFill>
          <a:ln w="50800">
            <a:solidFill>
              <a:srgbClr val="2AC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err="1">
                <a:solidFill>
                  <a:schemeClr val="accent1"/>
                </a:solidFill>
                <a:latin typeface="Arial Narrow" panose="020B0606020202030204" pitchFamily="34" charset="0"/>
              </a:rPr>
              <a:t>Our</a:t>
            </a:r>
            <a:r>
              <a:rPr lang="nl-BE" b="1" dirty="0">
                <a:solidFill>
                  <a:schemeClr val="accent1"/>
                </a:solidFill>
                <a:latin typeface="Arial Narrow" panose="020B0606020202030204" pitchFamily="34" charset="0"/>
              </a:rPr>
              <a:t> Voice</a:t>
            </a:r>
            <a:endParaRPr lang="en-GB" b="1" dirty="0">
              <a:solidFill>
                <a:schemeClr val="accent1"/>
              </a:solidFill>
              <a:latin typeface="Arial Narrow" panose="020B0606020202030204" pitchFamily="34" charset="0"/>
            </a:endParaRPr>
          </a:p>
        </p:txBody>
      </p:sp>
      <p:pic>
        <p:nvPicPr>
          <p:cNvPr id="5" name="Picture 4" descr="A person standing next to a sign&#10;&#10;Description automatically generated with low confidence">
            <a:extLst>
              <a:ext uri="{FF2B5EF4-FFF2-40B4-BE49-F238E27FC236}">
                <a16:creationId xmlns:a16="http://schemas.microsoft.com/office/drawing/2014/main" id="{7E361AE8-A7CE-1B2F-3F32-E4A3E039B255}"/>
              </a:ext>
            </a:extLst>
          </p:cNvPr>
          <p:cNvPicPr>
            <a:picLocks noChangeAspect="1"/>
          </p:cNvPicPr>
          <p:nvPr/>
        </p:nvPicPr>
        <p:blipFill>
          <a:blip r:embed="rId4"/>
          <a:stretch>
            <a:fillRect/>
          </a:stretch>
        </p:blipFill>
        <p:spPr>
          <a:xfrm>
            <a:off x="8510520" y="1777937"/>
            <a:ext cx="3251200" cy="4876800"/>
          </a:xfrm>
          <a:prstGeom prst="rect">
            <a:avLst/>
          </a:prstGeom>
        </p:spPr>
      </p:pic>
      <p:sp>
        <p:nvSpPr>
          <p:cNvPr id="6" name="TextBox 5">
            <a:extLst>
              <a:ext uri="{FF2B5EF4-FFF2-40B4-BE49-F238E27FC236}">
                <a16:creationId xmlns:a16="http://schemas.microsoft.com/office/drawing/2014/main" id="{2E342E7C-BEDE-98D7-99B6-6F2EBEE53B07}"/>
              </a:ext>
            </a:extLst>
          </p:cNvPr>
          <p:cNvSpPr txBox="1"/>
          <p:nvPr/>
        </p:nvSpPr>
        <p:spPr>
          <a:xfrm>
            <a:off x="8382465" y="1131606"/>
            <a:ext cx="3507309" cy="646331"/>
          </a:xfrm>
          <a:prstGeom prst="rect">
            <a:avLst/>
          </a:prstGeom>
          <a:noFill/>
        </p:spPr>
        <p:txBody>
          <a:bodyPr wrap="square" rtlCol="0">
            <a:spAutoFit/>
          </a:bodyPr>
          <a:lstStyle/>
          <a:p>
            <a:pPr algn="ctr"/>
            <a:r>
              <a:rPr lang="nl-BE" dirty="0"/>
              <a:t>‘</a:t>
            </a:r>
            <a:r>
              <a:rPr lang="nl-BE" dirty="0" err="1"/>
              <a:t>Our</a:t>
            </a:r>
            <a:r>
              <a:rPr lang="nl-BE" dirty="0"/>
              <a:t> Voice’ </a:t>
            </a:r>
            <a:r>
              <a:rPr lang="nl-BE" dirty="0" err="1"/>
              <a:t>method</a:t>
            </a:r>
            <a:r>
              <a:rPr lang="nl-BE" dirty="0"/>
              <a:t> </a:t>
            </a:r>
          </a:p>
          <a:p>
            <a:pPr algn="ctr"/>
            <a:r>
              <a:rPr lang="nl-BE" dirty="0"/>
              <a:t>(Stanford </a:t>
            </a:r>
            <a:r>
              <a:rPr lang="nl-BE" dirty="0" err="1"/>
              <a:t>Medicine</a:t>
            </a:r>
            <a:r>
              <a:rPr lang="nl-BE" dirty="0"/>
              <a:t>)</a:t>
            </a:r>
            <a:endParaRPr lang="nl-BE" dirty="0">
              <a:solidFill>
                <a:schemeClr val="bg1"/>
              </a:solidFill>
            </a:endParaRPr>
          </a:p>
        </p:txBody>
      </p:sp>
      <p:sp>
        <p:nvSpPr>
          <p:cNvPr id="7" name="TextBox 6">
            <a:extLst>
              <a:ext uri="{FF2B5EF4-FFF2-40B4-BE49-F238E27FC236}">
                <a16:creationId xmlns:a16="http://schemas.microsoft.com/office/drawing/2014/main" id="{1B09EFCF-20C2-0155-5BDB-FCB30A5EEE3C}"/>
              </a:ext>
            </a:extLst>
          </p:cNvPr>
          <p:cNvSpPr txBox="1"/>
          <p:nvPr/>
        </p:nvSpPr>
        <p:spPr>
          <a:xfrm>
            <a:off x="1356709" y="3429000"/>
            <a:ext cx="2707664" cy="369332"/>
          </a:xfrm>
          <a:prstGeom prst="rect">
            <a:avLst/>
          </a:prstGeom>
          <a:noFill/>
        </p:spPr>
        <p:txBody>
          <a:bodyPr wrap="none" rtlCol="0">
            <a:spAutoFit/>
          </a:bodyPr>
          <a:lstStyle/>
          <a:p>
            <a:r>
              <a:rPr lang="nl-BE" dirty="0"/>
              <a:t>Isala project (</a:t>
            </a:r>
            <a:r>
              <a:rPr lang="nl-BE" dirty="0" err="1"/>
              <a:t>UAntwerpen</a:t>
            </a:r>
            <a:r>
              <a:rPr lang="nl-BE" dirty="0"/>
              <a:t>)</a:t>
            </a:r>
            <a:endParaRPr lang="nl-BE" dirty="0">
              <a:solidFill>
                <a:schemeClr val="bg1"/>
              </a:solidFill>
            </a:endParaRPr>
          </a:p>
        </p:txBody>
      </p:sp>
    </p:spTree>
    <p:extLst>
      <p:ext uri="{BB962C8B-B14F-4D97-AF65-F5344CB8AC3E}">
        <p14:creationId xmlns:p14="http://schemas.microsoft.com/office/powerpoint/2010/main" val="1026632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dirty="0"/>
            </a:br>
            <a:r>
              <a:rPr lang="nl-BE" dirty="0" err="1"/>
              <a:t>Examples</a:t>
            </a:r>
            <a:r>
              <a:rPr lang="nl-BE" dirty="0"/>
              <a:t> of </a:t>
            </a:r>
            <a:r>
              <a:rPr lang="nl-BE" dirty="0" err="1"/>
              <a:t>citizen</a:t>
            </a:r>
            <a:r>
              <a:rPr lang="nl-BE" dirty="0"/>
              <a:t> </a:t>
            </a:r>
            <a:r>
              <a:rPr lang="nl-BE" dirty="0" err="1"/>
              <a:t>science</a:t>
            </a:r>
            <a:endParaRPr lang="nl-BE" dirty="0"/>
          </a:p>
        </p:txBody>
      </p:sp>
      <p:sp>
        <p:nvSpPr>
          <p:cNvPr id="3" name="Titel 1">
            <a:extLst>
              <a:ext uri="{FF2B5EF4-FFF2-40B4-BE49-F238E27FC236}">
                <a16:creationId xmlns:a16="http://schemas.microsoft.com/office/drawing/2014/main" id="{09B6CB52-320B-9C60-41F6-D8B424F4FD31}"/>
              </a:ext>
            </a:extLst>
          </p:cNvPr>
          <p:cNvSpPr txBox="1">
            <a:spLocks/>
          </p:cNvSpPr>
          <p:nvPr/>
        </p:nvSpPr>
        <p:spPr>
          <a:xfrm>
            <a:off x="1719943" y="3682370"/>
            <a:ext cx="3951513" cy="1695173"/>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r"/>
            <a:br>
              <a:rPr lang="nl-BE" dirty="0"/>
            </a:br>
            <a:r>
              <a:rPr lang="nl-BE" sz="3200" dirty="0"/>
              <a:t>3. </a:t>
            </a:r>
            <a:r>
              <a:rPr lang="nl-BE" sz="3200" dirty="0" err="1"/>
              <a:t>Citizen</a:t>
            </a:r>
            <a:r>
              <a:rPr lang="nl-BE" sz="3200" dirty="0"/>
              <a:t> </a:t>
            </a:r>
            <a:r>
              <a:rPr lang="nl-BE" sz="3200" dirty="0" err="1"/>
              <a:t>analysts</a:t>
            </a:r>
            <a:endParaRPr lang="nl-BE" sz="3200" dirty="0"/>
          </a:p>
        </p:txBody>
      </p:sp>
    </p:spTree>
    <p:extLst>
      <p:ext uri="{BB962C8B-B14F-4D97-AF65-F5344CB8AC3E}">
        <p14:creationId xmlns:p14="http://schemas.microsoft.com/office/powerpoint/2010/main" val="141162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61FF82-27D7-46DF-9244-1A4E157A15CA}"/>
              </a:ext>
            </a:extLst>
          </p:cNvPr>
          <p:cNvSpPr txBox="1"/>
          <p:nvPr/>
        </p:nvSpPr>
        <p:spPr>
          <a:xfrm>
            <a:off x="508815" y="6260069"/>
            <a:ext cx="3283784" cy="369332"/>
          </a:xfrm>
          <a:prstGeom prst="rect">
            <a:avLst/>
          </a:prstGeom>
          <a:noFill/>
        </p:spPr>
        <p:txBody>
          <a:bodyPr wrap="none" rtlCol="0">
            <a:spAutoFit/>
          </a:bodyPr>
          <a:lstStyle/>
          <a:p>
            <a:r>
              <a:rPr lang="nl-BE" dirty="0">
                <a:solidFill>
                  <a:schemeClr val="bg1"/>
                </a:solidFill>
              </a:rPr>
              <a:t>S.O.S Antwerpen (velehanden.nl)</a:t>
            </a:r>
          </a:p>
        </p:txBody>
      </p:sp>
      <p:pic>
        <p:nvPicPr>
          <p:cNvPr id="5" name="Picture 4" descr="A picture containing whiteboard&#10;&#10;Description automatically generated">
            <a:extLst>
              <a:ext uri="{FF2B5EF4-FFF2-40B4-BE49-F238E27FC236}">
                <a16:creationId xmlns:a16="http://schemas.microsoft.com/office/drawing/2014/main" id="{D30D4EA7-A6F4-4174-A034-65111E12D206}"/>
              </a:ext>
            </a:extLst>
          </p:cNvPr>
          <p:cNvPicPr>
            <a:picLocks noChangeAspect="1"/>
          </p:cNvPicPr>
          <p:nvPr/>
        </p:nvPicPr>
        <p:blipFill>
          <a:blip r:embed="rId2"/>
          <a:stretch>
            <a:fillRect/>
          </a:stretch>
        </p:blipFill>
        <p:spPr>
          <a:xfrm>
            <a:off x="0" y="650556"/>
            <a:ext cx="15256977" cy="5133412"/>
          </a:xfrm>
          <a:prstGeom prst="rect">
            <a:avLst/>
          </a:prstGeom>
        </p:spPr>
      </p:pic>
      <p:sp>
        <p:nvSpPr>
          <p:cNvPr id="2" name="TextBox 1">
            <a:extLst>
              <a:ext uri="{FF2B5EF4-FFF2-40B4-BE49-F238E27FC236}">
                <a16:creationId xmlns:a16="http://schemas.microsoft.com/office/drawing/2014/main" id="{2C8A39C5-B07E-AC95-29F5-35F77ACB9028}"/>
              </a:ext>
            </a:extLst>
          </p:cNvPr>
          <p:cNvSpPr txBox="1"/>
          <p:nvPr/>
        </p:nvSpPr>
        <p:spPr>
          <a:xfrm>
            <a:off x="1251020" y="37919"/>
            <a:ext cx="7637860" cy="461665"/>
          </a:xfrm>
          <a:prstGeom prst="rect">
            <a:avLst/>
          </a:prstGeom>
          <a:noFill/>
        </p:spPr>
        <p:txBody>
          <a:bodyPr wrap="none" rtlCol="0">
            <a:spAutoFit/>
          </a:bodyPr>
          <a:lstStyle/>
          <a:p>
            <a:r>
              <a:rPr lang="nl-BE" sz="2400" b="1" dirty="0" err="1">
                <a:solidFill>
                  <a:schemeClr val="bg1"/>
                </a:solidFill>
              </a:rPr>
              <a:t>Citizen</a:t>
            </a:r>
            <a:r>
              <a:rPr lang="nl-BE" sz="2400" b="1" dirty="0">
                <a:solidFill>
                  <a:schemeClr val="bg1"/>
                </a:solidFill>
              </a:rPr>
              <a:t> </a:t>
            </a:r>
            <a:r>
              <a:rPr lang="nl-BE" sz="2400" b="1" dirty="0" err="1">
                <a:solidFill>
                  <a:schemeClr val="bg1"/>
                </a:solidFill>
              </a:rPr>
              <a:t>scientists</a:t>
            </a:r>
            <a:r>
              <a:rPr lang="nl-BE" sz="2400" b="1" dirty="0">
                <a:solidFill>
                  <a:schemeClr val="bg1"/>
                </a:solidFill>
              </a:rPr>
              <a:t> </a:t>
            </a:r>
            <a:r>
              <a:rPr lang="nl-BE" sz="2400" b="1" dirty="0" err="1">
                <a:solidFill>
                  <a:schemeClr val="bg1"/>
                </a:solidFill>
              </a:rPr>
              <a:t>annotating</a:t>
            </a:r>
            <a:r>
              <a:rPr lang="nl-BE" sz="2400" b="1" dirty="0">
                <a:solidFill>
                  <a:schemeClr val="bg1"/>
                </a:solidFill>
              </a:rPr>
              <a:t>, </a:t>
            </a:r>
            <a:r>
              <a:rPr lang="nl-BE" sz="2400" b="1" dirty="0" err="1">
                <a:solidFill>
                  <a:schemeClr val="bg1"/>
                </a:solidFill>
              </a:rPr>
              <a:t>transcribing</a:t>
            </a:r>
            <a:r>
              <a:rPr lang="nl-BE" sz="2400" b="1" dirty="0">
                <a:solidFill>
                  <a:schemeClr val="bg1"/>
                </a:solidFill>
              </a:rPr>
              <a:t> or </a:t>
            </a:r>
            <a:r>
              <a:rPr lang="nl-BE" sz="2400" b="1" dirty="0" err="1">
                <a:solidFill>
                  <a:schemeClr val="bg1"/>
                </a:solidFill>
              </a:rPr>
              <a:t>analysing</a:t>
            </a:r>
            <a:r>
              <a:rPr lang="nl-BE" sz="2400" b="1" dirty="0">
                <a:solidFill>
                  <a:schemeClr val="bg1"/>
                </a:solidFill>
              </a:rPr>
              <a:t> data</a:t>
            </a:r>
          </a:p>
        </p:txBody>
      </p:sp>
    </p:spTree>
    <p:extLst>
      <p:ext uri="{BB962C8B-B14F-4D97-AF65-F5344CB8AC3E}">
        <p14:creationId xmlns:p14="http://schemas.microsoft.com/office/powerpoint/2010/main" val="315982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2CB-1485-71D6-7CCA-58738D228E0D}"/>
              </a:ext>
            </a:extLst>
          </p:cNvPr>
          <p:cNvSpPr>
            <a:spLocks noGrp="1"/>
          </p:cNvSpPr>
          <p:nvPr>
            <p:ph type="ctrTitle"/>
          </p:nvPr>
        </p:nvSpPr>
        <p:spPr>
          <a:xfrm>
            <a:off x="1891937" y="1714117"/>
            <a:ext cx="1134292" cy="1508078"/>
          </a:xfrm>
        </p:spPr>
        <p:txBody>
          <a:bodyPr/>
          <a:lstStyle/>
          <a:p>
            <a:r>
              <a:rPr lang="nl-BE" dirty="0"/>
              <a:t>?</a:t>
            </a:r>
            <a:endParaRPr lang="en-GB" dirty="0"/>
          </a:p>
        </p:txBody>
      </p:sp>
      <p:sp>
        <p:nvSpPr>
          <p:cNvPr id="4" name="Title 1">
            <a:extLst>
              <a:ext uri="{FF2B5EF4-FFF2-40B4-BE49-F238E27FC236}">
                <a16:creationId xmlns:a16="http://schemas.microsoft.com/office/drawing/2014/main" id="{637DC85B-06E7-3028-50C3-2E1F6AC73734}"/>
              </a:ext>
            </a:extLst>
          </p:cNvPr>
          <p:cNvSpPr txBox="1">
            <a:spLocks/>
          </p:cNvSpPr>
          <p:nvPr/>
        </p:nvSpPr>
        <p:spPr>
          <a:xfrm>
            <a:off x="4195739" y="1714117"/>
            <a:ext cx="7179832" cy="1508078"/>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nl-BE" dirty="0"/>
              <a:t>Have </a:t>
            </a:r>
            <a:r>
              <a:rPr lang="nl-BE" dirty="0" err="1"/>
              <a:t>you</a:t>
            </a:r>
            <a:r>
              <a:rPr lang="nl-BE" dirty="0"/>
              <a:t> </a:t>
            </a:r>
            <a:r>
              <a:rPr lang="nl-BE" dirty="0" err="1"/>
              <a:t>heard</a:t>
            </a:r>
            <a:r>
              <a:rPr lang="nl-BE" dirty="0"/>
              <a:t> of ‘</a:t>
            </a:r>
            <a:r>
              <a:rPr lang="nl-BE" dirty="0" err="1"/>
              <a:t>citizen</a:t>
            </a:r>
            <a:r>
              <a:rPr lang="nl-BE" dirty="0"/>
              <a:t> </a:t>
            </a:r>
            <a:r>
              <a:rPr lang="nl-BE" dirty="0" err="1"/>
              <a:t>science</a:t>
            </a:r>
            <a:r>
              <a:rPr lang="nl-BE" dirty="0"/>
              <a:t>’ </a:t>
            </a:r>
            <a:r>
              <a:rPr lang="nl-BE" dirty="0" err="1"/>
              <a:t>before</a:t>
            </a:r>
            <a:r>
              <a:rPr lang="nl-BE" dirty="0"/>
              <a:t>?</a:t>
            </a:r>
            <a:endParaRPr lang="en-GB" dirty="0"/>
          </a:p>
        </p:txBody>
      </p:sp>
    </p:spTree>
    <p:extLst>
      <p:ext uri="{BB962C8B-B14F-4D97-AF65-F5344CB8AC3E}">
        <p14:creationId xmlns:p14="http://schemas.microsoft.com/office/powerpoint/2010/main" val="2557266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44546A"/>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7353F270-2190-5D3A-8588-C2A8F1A14684}"/>
              </a:ext>
            </a:extLst>
          </p:cNvPr>
          <p:cNvPicPr>
            <a:picLocks noChangeAspect="1"/>
          </p:cNvPicPr>
          <p:nvPr/>
        </p:nvPicPr>
        <p:blipFill>
          <a:blip r:embed="rId2"/>
          <a:stretch>
            <a:fillRect/>
          </a:stretch>
        </p:blipFill>
        <p:spPr>
          <a:xfrm>
            <a:off x="-511278" y="0"/>
            <a:ext cx="13214556" cy="6858000"/>
          </a:xfrm>
          <a:prstGeom prst="rect">
            <a:avLst/>
          </a:prstGeom>
        </p:spPr>
      </p:pic>
      <p:sp>
        <p:nvSpPr>
          <p:cNvPr id="5" name="TextBox 4">
            <a:extLst>
              <a:ext uri="{FF2B5EF4-FFF2-40B4-BE49-F238E27FC236}">
                <a16:creationId xmlns:a16="http://schemas.microsoft.com/office/drawing/2014/main" id="{FD514D21-88FC-9824-D05F-8592854D81AE}"/>
              </a:ext>
            </a:extLst>
          </p:cNvPr>
          <p:cNvSpPr txBox="1"/>
          <p:nvPr/>
        </p:nvSpPr>
        <p:spPr>
          <a:xfrm>
            <a:off x="9790920" y="6218464"/>
            <a:ext cx="1571456" cy="369332"/>
          </a:xfrm>
          <a:prstGeom prst="rect">
            <a:avLst/>
          </a:prstGeom>
          <a:noFill/>
        </p:spPr>
        <p:txBody>
          <a:bodyPr wrap="none" rtlCol="0">
            <a:spAutoFit/>
          </a:bodyPr>
          <a:lstStyle/>
          <a:p>
            <a:r>
              <a:rPr lang="nl-BE" dirty="0"/>
              <a:t>Zooniverse.org</a:t>
            </a:r>
          </a:p>
        </p:txBody>
      </p:sp>
    </p:spTree>
    <p:extLst>
      <p:ext uri="{BB962C8B-B14F-4D97-AF65-F5344CB8AC3E}">
        <p14:creationId xmlns:p14="http://schemas.microsoft.com/office/powerpoint/2010/main" val="2371181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44546A"/>
        </a:solidFill>
        <a:effectLst/>
      </p:bgPr>
    </p:bg>
    <p:spTree>
      <p:nvGrpSpPr>
        <p:cNvPr id="1" name=""/>
        <p:cNvGrpSpPr/>
        <p:nvPr/>
      </p:nvGrpSpPr>
      <p:grpSpPr>
        <a:xfrm>
          <a:off x="0" y="0"/>
          <a:ext cx="0" cy="0"/>
          <a:chOff x="0" y="0"/>
          <a:chExt cx="0" cy="0"/>
        </a:xfrm>
      </p:grpSpPr>
      <p:pic>
        <p:nvPicPr>
          <p:cNvPr id="4" name="Picture 3" descr="Application&#10;&#10;Description automatically generated with medium confidence">
            <a:extLst>
              <a:ext uri="{FF2B5EF4-FFF2-40B4-BE49-F238E27FC236}">
                <a16:creationId xmlns:a16="http://schemas.microsoft.com/office/drawing/2014/main" id="{2ADED0C1-89AE-B8B4-C114-2377DF16A4FB}"/>
              </a:ext>
            </a:extLst>
          </p:cNvPr>
          <p:cNvPicPr>
            <a:picLocks noChangeAspect="1"/>
          </p:cNvPicPr>
          <p:nvPr/>
        </p:nvPicPr>
        <p:blipFill>
          <a:blip r:embed="rId2"/>
          <a:stretch>
            <a:fillRect/>
          </a:stretch>
        </p:blipFill>
        <p:spPr>
          <a:xfrm>
            <a:off x="2538997" y="244870"/>
            <a:ext cx="9396460" cy="5622529"/>
          </a:xfrm>
          <a:prstGeom prst="rect">
            <a:avLst/>
          </a:prstGeom>
        </p:spPr>
      </p:pic>
      <p:sp>
        <p:nvSpPr>
          <p:cNvPr id="2" name="TextBox 1">
            <a:extLst>
              <a:ext uri="{FF2B5EF4-FFF2-40B4-BE49-F238E27FC236}">
                <a16:creationId xmlns:a16="http://schemas.microsoft.com/office/drawing/2014/main" id="{74742CAE-BF49-F593-1EA1-1C33280054CA}"/>
              </a:ext>
            </a:extLst>
          </p:cNvPr>
          <p:cNvSpPr txBox="1"/>
          <p:nvPr/>
        </p:nvSpPr>
        <p:spPr>
          <a:xfrm>
            <a:off x="626590" y="2871468"/>
            <a:ext cx="1431161" cy="369332"/>
          </a:xfrm>
          <a:prstGeom prst="rect">
            <a:avLst/>
          </a:prstGeom>
          <a:noFill/>
        </p:spPr>
        <p:txBody>
          <a:bodyPr wrap="none" rtlCol="0">
            <a:spAutoFit/>
          </a:bodyPr>
          <a:lstStyle/>
          <a:p>
            <a:r>
              <a:rPr lang="nl-BE" dirty="0" err="1">
                <a:solidFill>
                  <a:schemeClr val="bg1"/>
                </a:solidFill>
              </a:rPr>
              <a:t>Mito</a:t>
            </a:r>
            <a:r>
              <a:rPr lang="nl-BE" dirty="0">
                <a:solidFill>
                  <a:schemeClr val="bg1"/>
                </a:solidFill>
              </a:rPr>
              <a:t> </a:t>
            </a:r>
            <a:r>
              <a:rPr lang="nl-BE" dirty="0" err="1">
                <a:solidFill>
                  <a:schemeClr val="bg1"/>
                </a:solidFill>
              </a:rPr>
              <a:t>Mapper</a:t>
            </a:r>
            <a:endParaRPr lang="nl-BE" dirty="0">
              <a:solidFill>
                <a:schemeClr val="bg1"/>
              </a:solidFill>
            </a:endParaRPr>
          </a:p>
        </p:txBody>
      </p:sp>
      <p:pic>
        <p:nvPicPr>
          <p:cNvPr id="3" name="Picture 2" descr="A picture containing green&#10;&#10;Description automatically generated">
            <a:extLst>
              <a:ext uri="{FF2B5EF4-FFF2-40B4-BE49-F238E27FC236}">
                <a16:creationId xmlns:a16="http://schemas.microsoft.com/office/drawing/2014/main" id="{9CFFAD66-EBB6-3924-A20D-2BE156F336E9}"/>
              </a:ext>
            </a:extLst>
          </p:cNvPr>
          <p:cNvPicPr>
            <a:picLocks noChangeAspect="1"/>
          </p:cNvPicPr>
          <p:nvPr/>
        </p:nvPicPr>
        <p:blipFill>
          <a:blip r:embed="rId3"/>
          <a:stretch>
            <a:fillRect/>
          </a:stretch>
        </p:blipFill>
        <p:spPr>
          <a:xfrm>
            <a:off x="588919" y="3288616"/>
            <a:ext cx="2937665" cy="2937665"/>
          </a:xfrm>
          <a:prstGeom prst="rect">
            <a:avLst/>
          </a:prstGeom>
        </p:spPr>
      </p:pic>
      <p:sp>
        <p:nvSpPr>
          <p:cNvPr id="5" name="TextBox 4">
            <a:extLst>
              <a:ext uri="{FF2B5EF4-FFF2-40B4-BE49-F238E27FC236}">
                <a16:creationId xmlns:a16="http://schemas.microsoft.com/office/drawing/2014/main" id="{FD514D21-88FC-9824-D05F-8592854D81AE}"/>
              </a:ext>
            </a:extLst>
          </p:cNvPr>
          <p:cNvSpPr txBox="1"/>
          <p:nvPr/>
        </p:nvSpPr>
        <p:spPr>
          <a:xfrm>
            <a:off x="9736492" y="5960147"/>
            <a:ext cx="2002921" cy="369332"/>
          </a:xfrm>
          <a:prstGeom prst="rect">
            <a:avLst/>
          </a:prstGeom>
          <a:noFill/>
        </p:spPr>
        <p:txBody>
          <a:bodyPr wrap="none" rtlCol="0">
            <a:spAutoFit/>
          </a:bodyPr>
          <a:lstStyle/>
          <a:p>
            <a:r>
              <a:rPr lang="nl-BE" dirty="0" err="1">
                <a:solidFill>
                  <a:schemeClr val="bg1"/>
                </a:solidFill>
              </a:rPr>
              <a:t>Genome</a:t>
            </a:r>
            <a:r>
              <a:rPr lang="nl-BE" dirty="0">
                <a:solidFill>
                  <a:schemeClr val="bg1"/>
                </a:solidFill>
              </a:rPr>
              <a:t> detectives</a:t>
            </a:r>
          </a:p>
        </p:txBody>
      </p:sp>
    </p:spTree>
    <p:extLst>
      <p:ext uri="{BB962C8B-B14F-4D97-AF65-F5344CB8AC3E}">
        <p14:creationId xmlns:p14="http://schemas.microsoft.com/office/powerpoint/2010/main" val="1367562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dirty="0"/>
            </a:br>
            <a:r>
              <a:rPr lang="nl-BE" dirty="0" err="1"/>
              <a:t>Examples</a:t>
            </a:r>
            <a:r>
              <a:rPr lang="nl-BE" dirty="0"/>
              <a:t> of </a:t>
            </a:r>
            <a:r>
              <a:rPr lang="nl-BE" dirty="0" err="1"/>
              <a:t>citizen</a:t>
            </a:r>
            <a:r>
              <a:rPr lang="nl-BE" dirty="0"/>
              <a:t> </a:t>
            </a:r>
            <a:r>
              <a:rPr lang="nl-BE" dirty="0" err="1"/>
              <a:t>science</a:t>
            </a:r>
            <a:endParaRPr lang="nl-BE" dirty="0"/>
          </a:p>
        </p:txBody>
      </p:sp>
      <p:sp>
        <p:nvSpPr>
          <p:cNvPr id="3" name="Titel 1">
            <a:extLst>
              <a:ext uri="{FF2B5EF4-FFF2-40B4-BE49-F238E27FC236}">
                <a16:creationId xmlns:a16="http://schemas.microsoft.com/office/drawing/2014/main" id="{09B6CB52-320B-9C60-41F6-D8B424F4FD31}"/>
              </a:ext>
            </a:extLst>
          </p:cNvPr>
          <p:cNvSpPr txBox="1">
            <a:spLocks/>
          </p:cNvSpPr>
          <p:nvPr/>
        </p:nvSpPr>
        <p:spPr>
          <a:xfrm>
            <a:off x="1687286" y="3649712"/>
            <a:ext cx="3951513" cy="1695173"/>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r"/>
            <a:br>
              <a:rPr lang="nl-BE" dirty="0"/>
            </a:br>
            <a:r>
              <a:rPr lang="nl-BE" sz="3200" dirty="0"/>
              <a:t>3. </a:t>
            </a:r>
            <a:r>
              <a:rPr lang="nl-BE" sz="3200" dirty="0" err="1"/>
              <a:t>Gamification</a:t>
            </a:r>
            <a:endParaRPr lang="nl-BE" sz="3200" dirty="0"/>
          </a:p>
          <a:p>
            <a:pPr algn="r"/>
            <a:endParaRPr lang="nl-BE" dirty="0"/>
          </a:p>
        </p:txBody>
      </p:sp>
    </p:spTree>
    <p:extLst>
      <p:ext uri="{BB962C8B-B14F-4D97-AF65-F5344CB8AC3E}">
        <p14:creationId xmlns:p14="http://schemas.microsoft.com/office/powerpoint/2010/main" val="1371401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61FF82-27D7-46DF-9244-1A4E157A15CA}"/>
              </a:ext>
            </a:extLst>
          </p:cNvPr>
          <p:cNvSpPr txBox="1"/>
          <p:nvPr/>
        </p:nvSpPr>
        <p:spPr>
          <a:xfrm>
            <a:off x="508815" y="6260069"/>
            <a:ext cx="771430" cy="369332"/>
          </a:xfrm>
          <a:prstGeom prst="rect">
            <a:avLst/>
          </a:prstGeom>
          <a:noFill/>
        </p:spPr>
        <p:txBody>
          <a:bodyPr wrap="none" rtlCol="0">
            <a:spAutoFit/>
          </a:bodyPr>
          <a:lstStyle/>
          <a:p>
            <a:r>
              <a:rPr lang="nl-BE" dirty="0">
                <a:solidFill>
                  <a:schemeClr val="bg1"/>
                </a:solidFill>
              </a:rPr>
              <a:t>Fold.it</a:t>
            </a:r>
          </a:p>
        </p:txBody>
      </p:sp>
      <p:pic>
        <p:nvPicPr>
          <p:cNvPr id="5" name="Picture 4" descr="A screenshot of a map&#10;&#10;Description automatically generated">
            <a:extLst>
              <a:ext uri="{FF2B5EF4-FFF2-40B4-BE49-F238E27FC236}">
                <a16:creationId xmlns:a16="http://schemas.microsoft.com/office/drawing/2014/main" id="{E0A566B8-75FB-4D28-8425-42510A2661BB}"/>
              </a:ext>
            </a:extLst>
          </p:cNvPr>
          <p:cNvPicPr>
            <a:picLocks noChangeAspect="1"/>
          </p:cNvPicPr>
          <p:nvPr/>
        </p:nvPicPr>
        <p:blipFill>
          <a:blip r:embed="rId3"/>
          <a:stretch>
            <a:fillRect/>
          </a:stretch>
        </p:blipFill>
        <p:spPr>
          <a:xfrm>
            <a:off x="1874998" y="0"/>
            <a:ext cx="8920976" cy="6858000"/>
          </a:xfrm>
          <a:prstGeom prst="rect">
            <a:avLst/>
          </a:prstGeom>
        </p:spPr>
      </p:pic>
      <p:sp>
        <p:nvSpPr>
          <p:cNvPr id="2" name="TextBox 1">
            <a:extLst>
              <a:ext uri="{FF2B5EF4-FFF2-40B4-BE49-F238E27FC236}">
                <a16:creationId xmlns:a16="http://schemas.microsoft.com/office/drawing/2014/main" id="{C2C3896B-C64B-C057-2216-0BD33F950548}"/>
              </a:ext>
            </a:extLst>
          </p:cNvPr>
          <p:cNvSpPr txBox="1"/>
          <p:nvPr/>
        </p:nvSpPr>
        <p:spPr>
          <a:xfrm>
            <a:off x="55141" y="5640365"/>
            <a:ext cx="1819857" cy="461665"/>
          </a:xfrm>
          <a:prstGeom prst="rect">
            <a:avLst/>
          </a:prstGeom>
          <a:noFill/>
        </p:spPr>
        <p:txBody>
          <a:bodyPr wrap="none" rtlCol="0">
            <a:spAutoFit/>
          </a:bodyPr>
          <a:lstStyle/>
          <a:p>
            <a:r>
              <a:rPr lang="nl-BE" sz="2400" b="1" dirty="0" err="1">
                <a:solidFill>
                  <a:schemeClr val="bg1"/>
                </a:solidFill>
              </a:rPr>
              <a:t>Gamification</a:t>
            </a:r>
            <a:endParaRPr lang="nl-BE" sz="2400" b="1" dirty="0">
              <a:solidFill>
                <a:schemeClr val="bg1"/>
              </a:solidFill>
            </a:endParaRPr>
          </a:p>
        </p:txBody>
      </p:sp>
    </p:spTree>
    <p:extLst>
      <p:ext uri="{BB962C8B-B14F-4D97-AF65-F5344CB8AC3E}">
        <p14:creationId xmlns:p14="http://schemas.microsoft.com/office/powerpoint/2010/main" val="202074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1D67D-D7A9-4A88-870B-E09AF15198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9259" y="303519"/>
            <a:ext cx="4518212" cy="4518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AB5A5D-F012-46A3-B0D0-B753D0AACE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15413" y="2935301"/>
            <a:ext cx="6626107" cy="34787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195FE2-6097-7A9B-90D9-8D7335DAFF4C}"/>
              </a:ext>
            </a:extLst>
          </p:cNvPr>
          <p:cNvSpPr txBox="1"/>
          <p:nvPr/>
        </p:nvSpPr>
        <p:spPr>
          <a:xfrm>
            <a:off x="1089284" y="5583010"/>
            <a:ext cx="3035831" cy="830997"/>
          </a:xfrm>
          <a:prstGeom prst="rect">
            <a:avLst/>
          </a:prstGeom>
          <a:noFill/>
        </p:spPr>
        <p:txBody>
          <a:bodyPr wrap="none" rtlCol="0">
            <a:spAutoFit/>
          </a:bodyPr>
          <a:lstStyle/>
          <a:p>
            <a:r>
              <a:rPr lang="nl-BE" sz="2400" b="1" dirty="0">
                <a:solidFill>
                  <a:schemeClr val="bg1"/>
                </a:solidFill>
              </a:rPr>
              <a:t>Ultimate </a:t>
            </a:r>
            <a:r>
              <a:rPr lang="nl-BE" sz="2400" b="1" dirty="0" err="1">
                <a:solidFill>
                  <a:schemeClr val="bg1"/>
                </a:solidFill>
              </a:rPr>
              <a:t>gamification</a:t>
            </a:r>
            <a:r>
              <a:rPr lang="nl-BE" sz="2400" b="1" dirty="0">
                <a:solidFill>
                  <a:schemeClr val="bg1"/>
                </a:solidFill>
              </a:rPr>
              <a:t>:</a:t>
            </a:r>
          </a:p>
          <a:p>
            <a:r>
              <a:rPr lang="nl-BE" sz="2400" b="1" dirty="0">
                <a:solidFill>
                  <a:schemeClr val="bg1"/>
                </a:solidFill>
              </a:rPr>
              <a:t>CS in video games</a:t>
            </a:r>
          </a:p>
        </p:txBody>
      </p:sp>
    </p:spTree>
    <p:extLst>
      <p:ext uri="{BB962C8B-B14F-4D97-AF65-F5344CB8AC3E}">
        <p14:creationId xmlns:p14="http://schemas.microsoft.com/office/powerpoint/2010/main" val="611513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dirty="0"/>
            </a:br>
            <a:r>
              <a:rPr lang="nl-BE" dirty="0" err="1"/>
              <a:t>Examples</a:t>
            </a:r>
            <a:r>
              <a:rPr lang="nl-BE" dirty="0"/>
              <a:t> of </a:t>
            </a:r>
            <a:r>
              <a:rPr lang="nl-BE" dirty="0" err="1"/>
              <a:t>citizen</a:t>
            </a:r>
            <a:r>
              <a:rPr lang="nl-BE" dirty="0"/>
              <a:t> </a:t>
            </a:r>
            <a:r>
              <a:rPr lang="nl-BE" dirty="0" err="1"/>
              <a:t>science</a:t>
            </a:r>
            <a:endParaRPr lang="nl-BE" dirty="0"/>
          </a:p>
        </p:txBody>
      </p:sp>
      <p:sp>
        <p:nvSpPr>
          <p:cNvPr id="3" name="Titel 1">
            <a:extLst>
              <a:ext uri="{FF2B5EF4-FFF2-40B4-BE49-F238E27FC236}">
                <a16:creationId xmlns:a16="http://schemas.microsoft.com/office/drawing/2014/main" id="{09B6CB52-320B-9C60-41F6-D8B424F4FD31}"/>
              </a:ext>
            </a:extLst>
          </p:cNvPr>
          <p:cNvSpPr txBox="1">
            <a:spLocks/>
          </p:cNvSpPr>
          <p:nvPr/>
        </p:nvSpPr>
        <p:spPr>
          <a:xfrm>
            <a:off x="1687286" y="3649712"/>
            <a:ext cx="3951513" cy="1695173"/>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r"/>
            <a:br>
              <a:rPr lang="nl-BE" dirty="0"/>
            </a:br>
            <a:r>
              <a:rPr lang="nl-BE" sz="3200" dirty="0"/>
              <a:t>4. Co-research</a:t>
            </a:r>
          </a:p>
        </p:txBody>
      </p:sp>
    </p:spTree>
    <p:extLst>
      <p:ext uri="{BB962C8B-B14F-4D97-AF65-F5344CB8AC3E}">
        <p14:creationId xmlns:p14="http://schemas.microsoft.com/office/powerpoint/2010/main" val="4125591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descr="A group of people around a table&#10;&#10;Description automatically generated with medium confidence">
            <a:extLst>
              <a:ext uri="{FF2B5EF4-FFF2-40B4-BE49-F238E27FC236}">
                <a16:creationId xmlns:a16="http://schemas.microsoft.com/office/drawing/2014/main" id="{C30E0BEF-E7F7-A232-F771-6DF1D5CF02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1704" y="750822"/>
            <a:ext cx="7620123" cy="5080082"/>
          </a:xfrm>
          <a:prstGeom prst="rect">
            <a:avLst/>
          </a:prstGeom>
        </p:spPr>
      </p:pic>
      <p:sp>
        <p:nvSpPr>
          <p:cNvPr id="4" name="TextBox 3">
            <a:extLst>
              <a:ext uri="{FF2B5EF4-FFF2-40B4-BE49-F238E27FC236}">
                <a16:creationId xmlns:a16="http://schemas.microsoft.com/office/drawing/2014/main" id="{A9556C81-9277-5FBA-5524-DF9F9519784D}"/>
              </a:ext>
            </a:extLst>
          </p:cNvPr>
          <p:cNvSpPr txBox="1"/>
          <p:nvPr/>
        </p:nvSpPr>
        <p:spPr>
          <a:xfrm>
            <a:off x="2111704" y="5830904"/>
            <a:ext cx="6542314" cy="646331"/>
          </a:xfrm>
          <a:prstGeom prst="rect">
            <a:avLst/>
          </a:prstGeom>
          <a:noFill/>
        </p:spPr>
        <p:txBody>
          <a:bodyPr wrap="square" rtlCol="0">
            <a:spAutoFit/>
          </a:bodyPr>
          <a:lstStyle/>
          <a:p>
            <a:r>
              <a:rPr lang="nl-BE" dirty="0" err="1">
                <a:solidFill>
                  <a:schemeClr val="bg1"/>
                </a:solidFill>
              </a:rPr>
              <a:t>Researching</a:t>
            </a:r>
            <a:r>
              <a:rPr lang="nl-BE" dirty="0">
                <a:solidFill>
                  <a:schemeClr val="bg1"/>
                </a:solidFill>
              </a:rPr>
              <a:t> Age-</a:t>
            </a:r>
            <a:r>
              <a:rPr lang="nl-BE" dirty="0" err="1">
                <a:solidFill>
                  <a:schemeClr val="bg1"/>
                </a:solidFill>
              </a:rPr>
              <a:t>friendly</a:t>
            </a:r>
            <a:r>
              <a:rPr lang="nl-BE" dirty="0">
                <a:solidFill>
                  <a:schemeClr val="bg1"/>
                </a:solidFill>
              </a:rPr>
              <a:t> </a:t>
            </a:r>
            <a:r>
              <a:rPr lang="nl-BE" dirty="0" err="1">
                <a:solidFill>
                  <a:schemeClr val="bg1"/>
                </a:solidFill>
              </a:rPr>
              <a:t>Neighbourhoods</a:t>
            </a:r>
            <a:r>
              <a:rPr lang="nl-BE" dirty="0">
                <a:solidFill>
                  <a:schemeClr val="bg1"/>
                </a:solidFill>
              </a:rPr>
              <a:t> </a:t>
            </a:r>
          </a:p>
          <a:p>
            <a:r>
              <a:rPr lang="nl-BE" dirty="0">
                <a:solidFill>
                  <a:schemeClr val="bg1"/>
                </a:solidFill>
              </a:rPr>
              <a:t>(Manchester, 2016)</a:t>
            </a:r>
          </a:p>
        </p:txBody>
      </p:sp>
    </p:spTree>
    <p:extLst>
      <p:ext uri="{BB962C8B-B14F-4D97-AF65-F5344CB8AC3E}">
        <p14:creationId xmlns:p14="http://schemas.microsoft.com/office/powerpoint/2010/main" val="2967570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E4B01DC9-A65B-5ED9-6768-DD46F114E85E}"/>
              </a:ext>
            </a:extLst>
          </p:cNvPr>
          <p:cNvPicPr>
            <a:picLocks noChangeAspect="1"/>
          </p:cNvPicPr>
          <p:nvPr/>
        </p:nvPicPr>
        <p:blipFill>
          <a:blip r:embed="rId3"/>
          <a:stretch>
            <a:fillRect/>
          </a:stretch>
        </p:blipFill>
        <p:spPr>
          <a:xfrm>
            <a:off x="3238499" y="1431471"/>
            <a:ext cx="5715000" cy="5715000"/>
          </a:xfrm>
          <a:prstGeom prst="rect">
            <a:avLst/>
          </a:prstGeom>
        </p:spPr>
      </p:pic>
      <p:pic>
        <p:nvPicPr>
          <p:cNvPr id="4" name="Graphic 3">
            <a:extLst>
              <a:ext uri="{FF2B5EF4-FFF2-40B4-BE49-F238E27FC236}">
                <a16:creationId xmlns:a16="http://schemas.microsoft.com/office/drawing/2014/main" id="{6960DEDF-EE75-4D68-B597-4EF26BCCFF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3693" y="1321933"/>
            <a:ext cx="2324100" cy="219075"/>
          </a:xfrm>
          <a:prstGeom prst="rect">
            <a:avLst/>
          </a:prstGeom>
        </p:spPr>
      </p:pic>
      <p:sp>
        <p:nvSpPr>
          <p:cNvPr id="8" name="TextBox 7">
            <a:extLst>
              <a:ext uri="{FF2B5EF4-FFF2-40B4-BE49-F238E27FC236}">
                <a16:creationId xmlns:a16="http://schemas.microsoft.com/office/drawing/2014/main" id="{5C4625CE-3FEE-3BA7-AEFB-D2C6BF225569}"/>
              </a:ext>
            </a:extLst>
          </p:cNvPr>
          <p:cNvSpPr txBox="1"/>
          <p:nvPr/>
        </p:nvSpPr>
        <p:spPr>
          <a:xfrm>
            <a:off x="2080027" y="6488668"/>
            <a:ext cx="1293687" cy="369332"/>
          </a:xfrm>
          <a:prstGeom prst="rect">
            <a:avLst/>
          </a:prstGeom>
          <a:noFill/>
        </p:spPr>
        <p:txBody>
          <a:bodyPr wrap="none" rtlCol="0">
            <a:spAutoFit/>
          </a:bodyPr>
          <a:lstStyle/>
          <a:p>
            <a:r>
              <a:rPr lang="nl-BE" dirty="0" err="1"/>
              <a:t>Crowdience</a:t>
            </a:r>
            <a:endParaRPr lang="en-GB" dirty="0"/>
          </a:p>
        </p:txBody>
      </p:sp>
    </p:spTree>
    <p:extLst>
      <p:ext uri="{BB962C8B-B14F-4D97-AF65-F5344CB8AC3E}">
        <p14:creationId xmlns:p14="http://schemas.microsoft.com/office/powerpoint/2010/main" val="4137249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dirty="0"/>
            </a:br>
            <a:r>
              <a:rPr lang="nl-BE" dirty="0" err="1"/>
              <a:t>Examples</a:t>
            </a:r>
            <a:r>
              <a:rPr lang="nl-BE" dirty="0"/>
              <a:t> of </a:t>
            </a:r>
            <a:r>
              <a:rPr lang="nl-BE" dirty="0" err="1"/>
              <a:t>citizen</a:t>
            </a:r>
            <a:r>
              <a:rPr lang="nl-BE" dirty="0"/>
              <a:t> </a:t>
            </a:r>
            <a:r>
              <a:rPr lang="nl-BE" dirty="0" err="1"/>
              <a:t>science</a:t>
            </a:r>
            <a:endParaRPr lang="nl-BE" dirty="0"/>
          </a:p>
        </p:txBody>
      </p:sp>
      <p:sp>
        <p:nvSpPr>
          <p:cNvPr id="3" name="Titel 1">
            <a:extLst>
              <a:ext uri="{FF2B5EF4-FFF2-40B4-BE49-F238E27FC236}">
                <a16:creationId xmlns:a16="http://schemas.microsoft.com/office/drawing/2014/main" id="{09B6CB52-320B-9C60-41F6-D8B424F4FD31}"/>
              </a:ext>
            </a:extLst>
          </p:cNvPr>
          <p:cNvSpPr txBox="1">
            <a:spLocks/>
          </p:cNvSpPr>
          <p:nvPr/>
        </p:nvSpPr>
        <p:spPr>
          <a:xfrm>
            <a:off x="1687286" y="3649712"/>
            <a:ext cx="3951513" cy="1695173"/>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r"/>
            <a:br>
              <a:rPr lang="nl-BE" dirty="0"/>
            </a:br>
            <a:r>
              <a:rPr lang="nl-BE" sz="3200" dirty="0"/>
              <a:t>5. ‘Independent’ CS</a:t>
            </a:r>
          </a:p>
        </p:txBody>
      </p:sp>
    </p:spTree>
    <p:extLst>
      <p:ext uri="{BB962C8B-B14F-4D97-AF65-F5344CB8AC3E}">
        <p14:creationId xmlns:p14="http://schemas.microsoft.com/office/powerpoint/2010/main" val="379601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4454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023C96-6A98-6385-E901-28970E7EDC7F}"/>
              </a:ext>
            </a:extLst>
          </p:cNvPr>
          <p:cNvPicPr>
            <a:picLocks noChangeAspect="1"/>
          </p:cNvPicPr>
          <p:nvPr/>
        </p:nvPicPr>
        <p:blipFill>
          <a:blip r:embed="rId3"/>
          <a:stretch>
            <a:fillRect/>
          </a:stretch>
        </p:blipFill>
        <p:spPr>
          <a:xfrm>
            <a:off x="494699" y="322946"/>
            <a:ext cx="6194073" cy="4096867"/>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3" name="Picture 2">
            <a:extLst>
              <a:ext uri="{FF2B5EF4-FFF2-40B4-BE49-F238E27FC236}">
                <a16:creationId xmlns:a16="http://schemas.microsoft.com/office/drawing/2014/main" id="{7B7FB76E-C768-9B62-F53D-C3396B14C5FE}"/>
              </a:ext>
            </a:extLst>
          </p:cNvPr>
          <p:cNvPicPr>
            <a:picLocks noChangeAspect="1"/>
          </p:cNvPicPr>
          <p:nvPr/>
        </p:nvPicPr>
        <p:blipFill>
          <a:blip r:embed="rId4"/>
          <a:stretch>
            <a:fillRect/>
          </a:stretch>
        </p:blipFill>
        <p:spPr>
          <a:xfrm>
            <a:off x="5144876" y="3097716"/>
            <a:ext cx="6552425" cy="3437338"/>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26211EE4-81EC-6179-ACC1-9A6FD40F4D11}"/>
              </a:ext>
            </a:extLst>
          </p:cNvPr>
          <p:cNvSpPr txBox="1"/>
          <p:nvPr/>
        </p:nvSpPr>
        <p:spPr>
          <a:xfrm>
            <a:off x="390469" y="4419813"/>
            <a:ext cx="1619546" cy="369332"/>
          </a:xfrm>
          <a:prstGeom prst="rect">
            <a:avLst/>
          </a:prstGeom>
          <a:noFill/>
        </p:spPr>
        <p:txBody>
          <a:bodyPr wrap="none" rtlCol="0">
            <a:spAutoFit/>
          </a:bodyPr>
          <a:lstStyle/>
          <a:p>
            <a:r>
              <a:rPr lang="nl-BE" dirty="0" err="1">
                <a:solidFill>
                  <a:schemeClr val="bg1"/>
                </a:solidFill>
              </a:rPr>
              <a:t>Fablab</a:t>
            </a:r>
            <a:r>
              <a:rPr lang="nl-BE" dirty="0">
                <a:solidFill>
                  <a:schemeClr val="bg1"/>
                </a:solidFill>
              </a:rPr>
              <a:t> Brussels</a:t>
            </a:r>
          </a:p>
        </p:txBody>
      </p:sp>
      <p:sp>
        <p:nvSpPr>
          <p:cNvPr id="7" name="TextBox 6">
            <a:extLst>
              <a:ext uri="{FF2B5EF4-FFF2-40B4-BE49-F238E27FC236}">
                <a16:creationId xmlns:a16="http://schemas.microsoft.com/office/drawing/2014/main" id="{BED06999-BB95-D2C7-6D38-3C115269D909}"/>
              </a:ext>
            </a:extLst>
          </p:cNvPr>
          <p:cNvSpPr txBox="1"/>
          <p:nvPr/>
        </p:nvSpPr>
        <p:spPr>
          <a:xfrm>
            <a:off x="9631441" y="2728384"/>
            <a:ext cx="2151551" cy="369332"/>
          </a:xfrm>
          <a:prstGeom prst="rect">
            <a:avLst/>
          </a:prstGeom>
          <a:noFill/>
        </p:spPr>
        <p:txBody>
          <a:bodyPr wrap="none" rtlCol="0">
            <a:spAutoFit/>
          </a:bodyPr>
          <a:lstStyle/>
          <a:p>
            <a:r>
              <a:rPr lang="nl-BE" dirty="0">
                <a:solidFill>
                  <a:schemeClr val="bg1"/>
                </a:solidFill>
              </a:rPr>
              <a:t>Open </a:t>
            </a:r>
            <a:r>
              <a:rPr lang="nl-BE" dirty="0" err="1">
                <a:solidFill>
                  <a:schemeClr val="bg1"/>
                </a:solidFill>
              </a:rPr>
              <a:t>Biolab</a:t>
            </a:r>
            <a:r>
              <a:rPr lang="nl-BE" dirty="0">
                <a:solidFill>
                  <a:schemeClr val="bg1"/>
                </a:solidFill>
              </a:rPr>
              <a:t> Brussels</a:t>
            </a:r>
          </a:p>
        </p:txBody>
      </p:sp>
      <p:sp>
        <p:nvSpPr>
          <p:cNvPr id="8" name="TextBox 7">
            <a:extLst>
              <a:ext uri="{FF2B5EF4-FFF2-40B4-BE49-F238E27FC236}">
                <a16:creationId xmlns:a16="http://schemas.microsoft.com/office/drawing/2014/main" id="{D64A0856-A98E-5D34-B1DE-701D8573AD96}"/>
              </a:ext>
            </a:extLst>
          </p:cNvPr>
          <p:cNvSpPr txBox="1"/>
          <p:nvPr/>
        </p:nvSpPr>
        <p:spPr>
          <a:xfrm>
            <a:off x="6869613" y="322946"/>
            <a:ext cx="4375330" cy="461665"/>
          </a:xfrm>
          <a:prstGeom prst="rect">
            <a:avLst/>
          </a:prstGeom>
          <a:noFill/>
        </p:spPr>
        <p:txBody>
          <a:bodyPr wrap="square" rtlCol="0">
            <a:spAutoFit/>
          </a:bodyPr>
          <a:lstStyle/>
          <a:p>
            <a:r>
              <a:rPr lang="nl-BE" sz="2400" b="1" dirty="0">
                <a:solidFill>
                  <a:schemeClr val="bg1"/>
                </a:solidFill>
              </a:rPr>
              <a:t>Bottom-up </a:t>
            </a:r>
            <a:r>
              <a:rPr lang="nl-BE" sz="2400" b="1" dirty="0" err="1">
                <a:solidFill>
                  <a:schemeClr val="bg1"/>
                </a:solidFill>
              </a:rPr>
              <a:t>citizen</a:t>
            </a:r>
            <a:r>
              <a:rPr lang="nl-BE" sz="2400" b="1" dirty="0">
                <a:solidFill>
                  <a:schemeClr val="bg1"/>
                </a:solidFill>
              </a:rPr>
              <a:t> </a:t>
            </a:r>
            <a:r>
              <a:rPr lang="nl-BE" sz="2400" b="1" dirty="0" err="1">
                <a:solidFill>
                  <a:schemeClr val="bg1"/>
                </a:solidFill>
              </a:rPr>
              <a:t>science</a:t>
            </a:r>
            <a:endParaRPr lang="nl-BE" sz="2400" b="1" dirty="0">
              <a:solidFill>
                <a:schemeClr val="bg1"/>
              </a:solidFill>
            </a:endParaRPr>
          </a:p>
        </p:txBody>
      </p:sp>
    </p:spTree>
    <p:extLst>
      <p:ext uri="{BB962C8B-B14F-4D97-AF65-F5344CB8AC3E}">
        <p14:creationId xmlns:p14="http://schemas.microsoft.com/office/powerpoint/2010/main" val="914794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2CB-1485-71D6-7CCA-58738D228E0D}"/>
              </a:ext>
            </a:extLst>
          </p:cNvPr>
          <p:cNvSpPr>
            <a:spLocks noGrp="1"/>
          </p:cNvSpPr>
          <p:nvPr>
            <p:ph type="ctrTitle"/>
          </p:nvPr>
        </p:nvSpPr>
        <p:spPr>
          <a:xfrm>
            <a:off x="1891937" y="1714117"/>
            <a:ext cx="1134292" cy="1508078"/>
          </a:xfrm>
        </p:spPr>
        <p:txBody>
          <a:bodyPr/>
          <a:lstStyle/>
          <a:p>
            <a:r>
              <a:rPr lang="nl-BE" dirty="0"/>
              <a:t>?</a:t>
            </a:r>
            <a:endParaRPr lang="en-GB" dirty="0"/>
          </a:p>
        </p:txBody>
      </p:sp>
      <p:sp>
        <p:nvSpPr>
          <p:cNvPr id="4" name="Title 1">
            <a:extLst>
              <a:ext uri="{FF2B5EF4-FFF2-40B4-BE49-F238E27FC236}">
                <a16:creationId xmlns:a16="http://schemas.microsoft.com/office/drawing/2014/main" id="{637DC85B-06E7-3028-50C3-2E1F6AC73734}"/>
              </a:ext>
            </a:extLst>
          </p:cNvPr>
          <p:cNvSpPr txBox="1">
            <a:spLocks/>
          </p:cNvSpPr>
          <p:nvPr/>
        </p:nvSpPr>
        <p:spPr>
          <a:xfrm>
            <a:off x="4195739" y="1714117"/>
            <a:ext cx="7179832" cy="1508078"/>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nl-BE" dirty="0"/>
              <a:t>Have </a:t>
            </a:r>
            <a:r>
              <a:rPr lang="nl-BE" dirty="0" err="1"/>
              <a:t>you</a:t>
            </a:r>
            <a:r>
              <a:rPr lang="nl-BE" dirty="0"/>
              <a:t> been </a:t>
            </a:r>
            <a:r>
              <a:rPr lang="nl-BE" dirty="0" err="1"/>
              <a:t>involved</a:t>
            </a:r>
            <a:r>
              <a:rPr lang="nl-BE" dirty="0"/>
              <a:t> in CS? </a:t>
            </a:r>
          </a:p>
          <a:p>
            <a:r>
              <a:rPr lang="nl-BE" dirty="0"/>
              <a:t>As a </a:t>
            </a:r>
            <a:r>
              <a:rPr lang="nl-BE" dirty="0" err="1"/>
              <a:t>citizen</a:t>
            </a:r>
            <a:r>
              <a:rPr lang="nl-BE" dirty="0"/>
              <a:t> </a:t>
            </a:r>
            <a:r>
              <a:rPr lang="nl-BE" dirty="0" err="1"/>
              <a:t>scientist</a:t>
            </a:r>
            <a:r>
              <a:rPr lang="nl-BE" dirty="0"/>
              <a:t>? </a:t>
            </a:r>
          </a:p>
          <a:p>
            <a:r>
              <a:rPr lang="nl-BE" dirty="0"/>
              <a:t>As </a:t>
            </a:r>
            <a:r>
              <a:rPr lang="nl-BE" dirty="0" err="1"/>
              <a:t>an</a:t>
            </a:r>
            <a:r>
              <a:rPr lang="nl-BE" dirty="0"/>
              <a:t> initiator or facilitator?</a:t>
            </a:r>
            <a:endParaRPr lang="en-GB" dirty="0"/>
          </a:p>
        </p:txBody>
      </p:sp>
    </p:spTree>
    <p:extLst>
      <p:ext uri="{BB962C8B-B14F-4D97-AF65-F5344CB8AC3E}">
        <p14:creationId xmlns:p14="http://schemas.microsoft.com/office/powerpoint/2010/main" val="1734366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44546A"/>
        </a:solidFill>
        <a:effectLst/>
      </p:bgPr>
    </p:bg>
    <p:spTree>
      <p:nvGrpSpPr>
        <p:cNvPr id="1" name=""/>
        <p:cNvGrpSpPr/>
        <p:nvPr/>
      </p:nvGrpSpPr>
      <p:grpSpPr>
        <a:xfrm>
          <a:off x="0" y="0"/>
          <a:ext cx="0" cy="0"/>
          <a:chOff x="0" y="0"/>
          <a:chExt cx="0" cy="0"/>
        </a:xfrm>
      </p:grpSpPr>
      <p:pic>
        <p:nvPicPr>
          <p:cNvPr id="7" name="Picture 6" descr="A picture containing photo, building, sign, man&#10;&#10;Description automatically generated">
            <a:extLst>
              <a:ext uri="{FF2B5EF4-FFF2-40B4-BE49-F238E27FC236}">
                <a16:creationId xmlns:a16="http://schemas.microsoft.com/office/drawing/2014/main" id="{0349A849-3A67-4299-B00B-032C5EB77FA6}"/>
              </a:ext>
            </a:extLst>
          </p:cNvPr>
          <p:cNvPicPr>
            <a:picLocks noChangeAspect="1"/>
          </p:cNvPicPr>
          <p:nvPr/>
        </p:nvPicPr>
        <p:blipFill>
          <a:blip r:embed="rId2"/>
          <a:stretch>
            <a:fillRect/>
          </a:stretch>
        </p:blipFill>
        <p:spPr>
          <a:xfrm>
            <a:off x="0" y="1391908"/>
            <a:ext cx="12192000" cy="3445705"/>
          </a:xfrm>
          <a:prstGeom prst="rect">
            <a:avLst/>
          </a:prstGeom>
        </p:spPr>
      </p:pic>
    </p:spTree>
    <p:extLst>
      <p:ext uri="{BB962C8B-B14F-4D97-AF65-F5344CB8AC3E}">
        <p14:creationId xmlns:p14="http://schemas.microsoft.com/office/powerpoint/2010/main" val="1915291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397876" y="1777370"/>
            <a:ext cx="4572001" cy="3035961"/>
          </a:xfrm>
        </p:spPr>
        <p:txBody>
          <a:bodyPr/>
          <a:lstStyle/>
          <a:p>
            <a:br>
              <a:rPr lang="nl-BE" dirty="0"/>
            </a:br>
            <a:r>
              <a:rPr lang="nl-BE" dirty="0" err="1"/>
              <a:t>Examples</a:t>
            </a:r>
            <a:r>
              <a:rPr lang="nl-BE" dirty="0"/>
              <a:t> of </a:t>
            </a:r>
            <a:r>
              <a:rPr lang="nl-BE" dirty="0" err="1"/>
              <a:t>citizen</a:t>
            </a:r>
            <a:r>
              <a:rPr lang="nl-BE" dirty="0"/>
              <a:t> </a:t>
            </a:r>
            <a:r>
              <a:rPr lang="nl-BE" dirty="0" err="1"/>
              <a:t>science</a:t>
            </a:r>
            <a:endParaRPr lang="nl-BE" dirty="0"/>
          </a:p>
        </p:txBody>
      </p:sp>
      <p:sp>
        <p:nvSpPr>
          <p:cNvPr id="3" name="Titel 1">
            <a:extLst>
              <a:ext uri="{FF2B5EF4-FFF2-40B4-BE49-F238E27FC236}">
                <a16:creationId xmlns:a16="http://schemas.microsoft.com/office/drawing/2014/main" id="{09B6CB52-320B-9C60-41F6-D8B424F4FD31}"/>
              </a:ext>
            </a:extLst>
          </p:cNvPr>
          <p:cNvSpPr txBox="1">
            <a:spLocks/>
          </p:cNvSpPr>
          <p:nvPr/>
        </p:nvSpPr>
        <p:spPr>
          <a:xfrm>
            <a:off x="1850575" y="3649712"/>
            <a:ext cx="3951513" cy="1695173"/>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r"/>
            <a:br>
              <a:rPr lang="nl-BE" dirty="0"/>
            </a:br>
            <a:r>
              <a:rPr lang="nl-BE" sz="3200" dirty="0"/>
              <a:t>6. CS </a:t>
            </a:r>
            <a:r>
              <a:rPr lang="nl-BE" sz="3200" dirty="0" err="1"/>
              <a:t>celebrities</a:t>
            </a:r>
            <a:endParaRPr lang="nl-BE" sz="3200" dirty="0"/>
          </a:p>
        </p:txBody>
      </p:sp>
    </p:spTree>
    <p:extLst>
      <p:ext uri="{BB962C8B-B14F-4D97-AF65-F5344CB8AC3E}">
        <p14:creationId xmlns:p14="http://schemas.microsoft.com/office/powerpoint/2010/main" val="3168761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44546A"/>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C156C84-A132-2C8D-833C-A077A3B81837}"/>
              </a:ext>
            </a:extLst>
          </p:cNvPr>
          <p:cNvPicPr>
            <a:picLocks noChangeAspect="1"/>
          </p:cNvPicPr>
          <p:nvPr/>
        </p:nvPicPr>
        <p:blipFill>
          <a:blip r:embed="rId3"/>
          <a:stretch>
            <a:fillRect/>
          </a:stretch>
        </p:blipFill>
        <p:spPr>
          <a:xfrm>
            <a:off x="731997" y="308811"/>
            <a:ext cx="2743200" cy="3120189"/>
          </a:xfrm>
          <a:prstGeom prst="rect">
            <a:avLst/>
          </a:prstGeom>
        </p:spPr>
      </p:pic>
      <p:pic>
        <p:nvPicPr>
          <p:cNvPr id="5" name="Picture 4" descr="A picture containing star, outdoor object, light, dark&#10;&#10;Description automatically generated">
            <a:extLst>
              <a:ext uri="{FF2B5EF4-FFF2-40B4-BE49-F238E27FC236}">
                <a16:creationId xmlns:a16="http://schemas.microsoft.com/office/drawing/2014/main" id="{24940A34-A6C3-20AD-3639-4A22C28658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5390" y="500743"/>
            <a:ext cx="3740958" cy="3670300"/>
          </a:xfrm>
          <a:prstGeom prst="rect">
            <a:avLst/>
          </a:prstGeom>
        </p:spPr>
      </p:pic>
      <p:pic>
        <p:nvPicPr>
          <p:cNvPr id="8" name="Picture 7" descr="A picture containing plant, porch, dining table&#10;&#10;Description automatically generated">
            <a:extLst>
              <a:ext uri="{FF2B5EF4-FFF2-40B4-BE49-F238E27FC236}">
                <a16:creationId xmlns:a16="http://schemas.microsoft.com/office/drawing/2014/main" id="{D2BD7744-66E5-E2D8-C952-E4EC418979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8309" y="3665507"/>
            <a:ext cx="3317488" cy="2979808"/>
          </a:xfrm>
          <a:prstGeom prst="rect">
            <a:avLst/>
          </a:prstGeom>
        </p:spPr>
      </p:pic>
      <p:sp>
        <p:nvSpPr>
          <p:cNvPr id="4" name="TextBox 3">
            <a:extLst>
              <a:ext uri="{FF2B5EF4-FFF2-40B4-BE49-F238E27FC236}">
                <a16:creationId xmlns:a16="http://schemas.microsoft.com/office/drawing/2014/main" id="{A9FFA416-9150-2FCB-C9EE-547C4C6DEA3F}"/>
              </a:ext>
            </a:extLst>
          </p:cNvPr>
          <p:cNvSpPr txBox="1"/>
          <p:nvPr/>
        </p:nvSpPr>
        <p:spPr>
          <a:xfrm>
            <a:off x="3588309" y="308811"/>
            <a:ext cx="2633478" cy="646331"/>
          </a:xfrm>
          <a:prstGeom prst="rect">
            <a:avLst/>
          </a:prstGeom>
          <a:noFill/>
        </p:spPr>
        <p:txBody>
          <a:bodyPr wrap="none" rtlCol="0">
            <a:spAutoFit/>
          </a:bodyPr>
          <a:lstStyle/>
          <a:p>
            <a:r>
              <a:rPr lang="nl-BE" dirty="0">
                <a:solidFill>
                  <a:schemeClr val="bg1"/>
                </a:solidFill>
              </a:rPr>
              <a:t>Ancient Roman </a:t>
            </a:r>
            <a:r>
              <a:rPr lang="nl-BE" dirty="0" err="1">
                <a:solidFill>
                  <a:schemeClr val="bg1"/>
                </a:solidFill>
              </a:rPr>
              <a:t>hairstyling</a:t>
            </a:r>
            <a:endParaRPr lang="nl-BE" dirty="0">
              <a:solidFill>
                <a:schemeClr val="bg1"/>
              </a:solidFill>
            </a:endParaRPr>
          </a:p>
          <a:p>
            <a:r>
              <a:rPr lang="nl-BE" dirty="0">
                <a:solidFill>
                  <a:schemeClr val="bg1"/>
                </a:solidFill>
              </a:rPr>
              <a:t>(Janet Stephens)</a:t>
            </a:r>
          </a:p>
        </p:txBody>
      </p:sp>
      <p:sp>
        <p:nvSpPr>
          <p:cNvPr id="7" name="TextBox 6">
            <a:extLst>
              <a:ext uri="{FF2B5EF4-FFF2-40B4-BE49-F238E27FC236}">
                <a16:creationId xmlns:a16="http://schemas.microsoft.com/office/drawing/2014/main" id="{9B2B874D-2886-F5B1-1A69-546CDF304ABB}"/>
              </a:ext>
            </a:extLst>
          </p:cNvPr>
          <p:cNvSpPr txBox="1"/>
          <p:nvPr/>
        </p:nvSpPr>
        <p:spPr>
          <a:xfrm>
            <a:off x="9328320" y="4167414"/>
            <a:ext cx="1912190" cy="646331"/>
          </a:xfrm>
          <a:prstGeom prst="rect">
            <a:avLst/>
          </a:prstGeom>
          <a:noFill/>
        </p:spPr>
        <p:txBody>
          <a:bodyPr wrap="none" rtlCol="0">
            <a:spAutoFit/>
          </a:bodyPr>
          <a:lstStyle/>
          <a:p>
            <a:r>
              <a:rPr lang="nl-NL" dirty="0" err="1">
                <a:solidFill>
                  <a:schemeClr val="bg1"/>
                </a:solidFill>
              </a:rPr>
              <a:t>Hanny’s</a:t>
            </a:r>
            <a:r>
              <a:rPr lang="nl-NL" dirty="0">
                <a:solidFill>
                  <a:schemeClr val="bg1"/>
                </a:solidFill>
              </a:rPr>
              <a:t> voorwerp</a:t>
            </a:r>
          </a:p>
          <a:p>
            <a:r>
              <a:rPr lang="nl-NL" dirty="0">
                <a:solidFill>
                  <a:schemeClr val="bg1"/>
                </a:solidFill>
              </a:rPr>
              <a:t>(Hanny Van Arkel) </a:t>
            </a:r>
          </a:p>
        </p:txBody>
      </p:sp>
      <p:sp>
        <p:nvSpPr>
          <p:cNvPr id="10" name="TextBox 9">
            <a:extLst>
              <a:ext uri="{FF2B5EF4-FFF2-40B4-BE49-F238E27FC236}">
                <a16:creationId xmlns:a16="http://schemas.microsoft.com/office/drawing/2014/main" id="{6D5B2BCE-9430-CF03-6A9E-DEEF338B978F}"/>
              </a:ext>
            </a:extLst>
          </p:cNvPr>
          <p:cNvSpPr txBox="1"/>
          <p:nvPr/>
        </p:nvSpPr>
        <p:spPr>
          <a:xfrm>
            <a:off x="6905797" y="5960374"/>
            <a:ext cx="2619628" cy="646331"/>
          </a:xfrm>
          <a:prstGeom prst="rect">
            <a:avLst/>
          </a:prstGeom>
          <a:noFill/>
        </p:spPr>
        <p:txBody>
          <a:bodyPr wrap="none" rtlCol="0">
            <a:spAutoFit/>
          </a:bodyPr>
          <a:lstStyle/>
          <a:p>
            <a:r>
              <a:rPr lang="nl-NL" dirty="0" err="1">
                <a:solidFill>
                  <a:schemeClr val="bg1"/>
                </a:solidFill>
              </a:rPr>
              <a:t>Fossilized</a:t>
            </a:r>
            <a:r>
              <a:rPr lang="nl-NL" dirty="0">
                <a:solidFill>
                  <a:schemeClr val="bg1"/>
                </a:solidFill>
              </a:rPr>
              <a:t> </a:t>
            </a:r>
            <a:r>
              <a:rPr lang="nl-NL" dirty="0" err="1">
                <a:solidFill>
                  <a:schemeClr val="bg1"/>
                </a:solidFill>
              </a:rPr>
              <a:t>whale</a:t>
            </a:r>
            <a:r>
              <a:rPr lang="nl-NL" dirty="0">
                <a:solidFill>
                  <a:schemeClr val="bg1"/>
                </a:solidFill>
              </a:rPr>
              <a:t> </a:t>
            </a:r>
            <a:r>
              <a:rPr lang="nl-NL" dirty="0" err="1">
                <a:solidFill>
                  <a:schemeClr val="bg1"/>
                </a:solidFill>
              </a:rPr>
              <a:t>skeletons</a:t>
            </a:r>
            <a:endParaRPr lang="nl-NL" dirty="0">
              <a:solidFill>
                <a:schemeClr val="bg1"/>
              </a:solidFill>
            </a:endParaRPr>
          </a:p>
          <a:p>
            <a:r>
              <a:rPr lang="nl-NL" dirty="0">
                <a:solidFill>
                  <a:schemeClr val="bg1"/>
                </a:solidFill>
              </a:rPr>
              <a:t>(Mark </a:t>
            </a:r>
            <a:r>
              <a:rPr lang="nl-NL" dirty="0" err="1">
                <a:solidFill>
                  <a:schemeClr val="bg1"/>
                </a:solidFill>
              </a:rPr>
              <a:t>Bosselaers</a:t>
            </a:r>
            <a:r>
              <a:rPr lang="nl-NL" dirty="0">
                <a:solidFill>
                  <a:schemeClr val="bg1"/>
                </a:solidFill>
              </a:rPr>
              <a:t>) </a:t>
            </a:r>
          </a:p>
        </p:txBody>
      </p:sp>
    </p:spTree>
    <p:extLst>
      <p:ext uri="{BB962C8B-B14F-4D97-AF65-F5344CB8AC3E}">
        <p14:creationId xmlns:p14="http://schemas.microsoft.com/office/powerpoint/2010/main" val="3726070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628EA-296A-40A9-BA5D-E2B2A239EE62}"/>
              </a:ext>
            </a:extLst>
          </p:cNvPr>
          <p:cNvSpPr>
            <a:spLocks noGrp="1"/>
          </p:cNvSpPr>
          <p:nvPr>
            <p:ph type="ctrTitle"/>
          </p:nvPr>
        </p:nvSpPr>
        <p:spPr>
          <a:xfrm>
            <a:off x="744841" y="676656"/>
            <a:ext cx="2717800" cy="5504688"/>
          </a:xfrm>
        </p:spPr>
        <p:txBody>
          <a:bodyPr vert="horz" lIns="91440" tIns="45720" rIns="91440" bIns="45720" rtlCol="0" anchor="ctr">
            <a:normAutofit/>
          </a:bodyPr>
          <a:lstStyle/>
          <a:p>
            <a:pPr>
              <a:lnSpc>
                <a:spcPct val="90000"/>
              </a:lnSpc>
            </a:pPr>
            <a:r>
              <a:rPr lang="en-US" sz="4400" kern="1200">
                <a:latin typeface="+mj-lt"/>
                <a:ea typeface="+mj-ea"/>
                <a:cs typeface="+mj-cs"/>
              </a:rPr>
              <a:t>What do citizen </a:t>
            </a:r>
            <a:r>
              <a:rPr lang="en-US" sz="4400">
                <a:latin typeface="+mj-lt"/>
                <a:cs typeface="+mj-cs"/>
              </a:rPr>
              <a:t>scientists</a:t>
            </a:r>
            <a:r>
              <a:rPr lang="en-US" sz="4400" kern="1200">
                <a:latin typeface="+mj-lt"/>
                <a:ea typeface="+mj-ea"/>
                <a:cs typeface="+mj-cs"/>
              </a:rPr>
              <a:t> do?</a:t>
            </a:r>
          </a:p>
        </p:txBody>
      </p:sp>
      <p:graphicFrame>
        <p:nvGraphicFramePr>
          <p:cNvPr id="5" name="Chart 4">
            <a:extLst>
              <a:ext uri="{FF2B5EF4-FFF2-40B4-BE49-F238E27FC236}">
                <a16:creationId xmlns:a16="http://schemas.microsoft.com/office/drawing/2014/main" id="{1AFA8817-D87C-439E-9322-D0BDED4F0A77}"/>
              </a:ext>
            </a:extLst>
          </p:cNvPr>
          <p:cNvGraphicFramePr/>
          <p:nvPr/>
        </p:nvGraphicFramePr>
        <p:xfrm>
          <a:off x="3158541" y="762677"/>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4922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9B0076-BB10-4106-BEB2-0F235A7003D1}"/>
              </a:ext>
            </a:extLst>
          </p:cNvPr>
          <p:cNvSpPr txBox="1">
            <a:spLocks/>
          </p:cNvSpPr>
          <p:nvPr/>
        </p:nvSpPr>
        <p:spPr>
          <a:xfrm>
            <a:off x="0" y="427382"/>
            <a:ext cx="12191999" cy="685800"/>
          </a:xfrm>
          <a:prstGeom prst="rect">
            <a:avLst/>
          </a:prstGeom>
        </p:spPr>
        <p:txBody>
          <a:bodyPr vert="horz" wrap="square" lIns="91440" tIns="45720" rIns="91440" bIns="45720" rtlCol="0" anchor="ctr" anchorCtr="0">
            <a:normAutofit lnSpcReduction="10000"/>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gn="ctr">
              <a:lnSpc>
                <a:spcPct val="90000"/>
              </a:lnSpc>
            </a:pPr>
            <a:endParaRPr lang="en-US" sz="4400">
              <a:latin typeface="+mj-lt"/>
              <a:cs typeface="+mj-cs"/>
            </a:endParaRPr>
          </a:p>
        </p:txBody>
      </p:sp>
      <p:graphicFrame>
        <p:nvGraphicFramePr>
          <p:cNvPr id="10" name="Content Placeholder 3">
            <a:extLst>
              <a:ext uri="{FF2B5EF4-FFF2-40B4-BE49-F238E27FC236}">
                <a16:creationId xmlns:a16="http://schemas.microsoft.com/office/drawing/2014/main" id="{9C377CE5-2D72-470F-A85B-C3D4FEE3C004}"/>
              </a:ext>
            </a:extLst>
          </p:cNvPr>
          <p:cNvGraphicFramePr>
            <a:graphicFrameLocks/>
          </p:cNvGraphicFramePr>
          <p:nvPr/>
        </p:nvGraphicFramePr>
        <p:xfrm>
          <a:off x="506894" y="1431018"/>
          <a:ext cx="11350489" cy="2137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4" descr="Gerelateerde afbeelding">
            <a:extLst>
              <a:ext uri="{FF2B5EF4-FFF2-40B4-BE49-F238E27FC236}">
                <a16:creationId xmlns:a16="http://schemas.microsoft.com/office/drawing/2014/main" id="{49989C40-6012-4575-9BDC-6F58D5A4698B}"/>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5155" y="3218976"/>
            <a:ext cx="1334850" cy="10272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fbeeldingsresultaat voor weather station icon">
            <a:extLst>
              <a:ext uri="{FF2B5EF4-FFF2-40B4-BE49-F238E27FC236}">
                <a16:creationId xmlns:a16="http://schemas.microsoft.com/office/drawing/2014/main" id="{33A4F439-7933-472A-8449-25AEAE390C3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69384" y="3152274"/>
            <a:ext cx="1171216" cy="1171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Afbeeldingsresultaat voor icon scientist">
            <a:extLst>
              <a:ext uri="{FF2B5EF4-FFF2-40B4-BE49-F238E27FC236}">
                <a16:creationId xmlns:a16="http://schemas.microsoft.com/office/drawing/2014/main" id="{D821A3FA-222B-4CAF-B859-B36018F681CE}"/>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75002" y="3252811"/>
            <a:ext cx="999237" cy="1049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Gerelateerde afbeelding">
            <a:extLst>
              <a:ext uri="{FF2B5EF4-FFF2-40B4-BE49-F238E27FC236}">
                <a16:creationId xmlns:a16="http://schemas.microsoft.com/office/drawing/2014/main" id="{C88E2EA2-03A9-4B50-903D-6A9B7CDD7EA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930942" y="3285786"/>
            <a:ext cx="893591" cy="893591"/>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Left Brain">
            <a:extLst>
              <a:ext uri="{FF2B5EF4-FFF2-40B4-BE49-F238E27FC236}">
                <a16:creationId xmlns:a16="http://schemas.microsoft.com/office/drawing/2014/main" id="{8BF80E53-DB2A-4121-B5C1-A63BAB53C3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35745" y="3252811"/>
            <a:ext cx="1171215" cy="1171215"/>
          </a:xfrm>
          <a:prstGeom prst="rect">
            <a:avLst/>
          </a:prstGeom>
        </p:spPr>
      </p:pic>
    </p:spTree>
    <p:extLst>
      <p:ext uri="{BB962C8B-B14F-4D97-AF65-F5344CB8AC3E}">
        <p14:creationId xmlns:p14="http://schemas.microsoft.com/office/powerpoint/2010/main" val="2123988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30C99820-121A-4FDE-AC4A-8A9E3161CEB1}"/>
              </a:ext>
            </a:extLst>
          </p:cNvPr>
          <p:cNvSpPr/>
          <p:nvPr/>
        </p:nvSpPr>
        <p:spPr>
          <a:xfrm>
            <a:off x="2010761" y="1781265"/>
            <a:ext cx="6357485" cy="44587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809EB89-3437-4E83-95AC-F86848049389}"/>
              </a:ext>
            </a:extLst>
          </p:cNvPr>
          <p:cNvCxnSpPr>
            <a:cxnSpLocks/>
          </p:cNvCxnSpPr>
          <p:nvPr/>
        </p:nvCxnSpPr>
        <p:spPr>
          <a:xfrm>
            <a:off x="2590699" y="5233044"/>
            <a:ext cx="526925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46EC97F7-6303-410F-B8EC-298E493DE67E}"/>
              </a:ext>
            </a:extLst>
          </p:cNvPr>
          <p:cNvCxnSpPr>
            <a:cxnSpLocks/>
          </p:cNvCxnSpPr>
          <p:nvPr/>
        </p:nvCxnSpPr>
        <p:spPr>
          <a:xfrm>
            <a:off x="3246970" y="4120144"/>
            <a:ext cx="370623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445D0E53-ABA3-4332-88DE-D6B9A82BD7FC}"/>
              </a:ext>
            </a:extLst>
          </p:cNvPr>
          <p:cNvCxnSpPr/>
          <p:nvPr/>
        </p:nvCxnSpPr>
        <p:spPr>
          <a:xfrm>
            <a:off x="3790384" y="3007244"/>
            <a:ext cx="5120640"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519118CD-E780-4B51-A55B-084F86860EAA}"/>
              </a:ext>
            </a:extLst>
          </p:cNvPr>
          <p:cNvSpPr txBox="1"/>
          <p:nvPr/>
        </p:nvSpPr>
        <p:spPr>
          <a:xfrm>
            <a:off x="4586978" y="2259116"/>
            <a:ext cx="1166949" cy="646331"/>
          </a:xfrm>
          <a:prstGeom prst="rect">
            <a:avLst/>
          </a:prstGeom>
          <a:noFill/>
        </p:spPr>
        <p:txBody>
          <a:bodyPr wrap="square" rtlCol="0">
            <a:spAutoFit/>
          </a:bodyPr>
          <a:lstStyle/>
          <a:p>
            <a:pPr algn="ctr"/>
            <a:r>
              <a:rPr lang="nl-BE">
                <a:solidFill>
                  <a:schemeClr val="bg1"/>
                </a:solidFill>
                <a:latin typeface="Arial" panose="020B0604020202020204" pitchFamily="34" charset="0"/>
                <a:cs typeface="Arial" panose="020B0604020202020204" pitchFamily="34" charset="0"/>
              </a:rPr>
              <a:t>Co-</a:t>
            </a:r>
            <a:r>
              <a:rPr lang="nl-BE" err="1">
                <a:solidFill>
                  <a:schemeClr val="bg1"/>
                </a:solidFill>
                <a:latin typeface="Arial" panose="020B0604020202020204" pitchFamily="34" charset="0"/>
                <a:cs typeface="Arial" panose="020B0604020202020204" pitchFamily="34" charset="0"/>
              </a:rPr>
              <a:t>creation</a:t>
            </a:r>
            <a:endParaRPr lang="en-GB">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E1A9B96-880E-456D-A111-297F20296B69}"/>
              </a:ext>
            </a:extLst>
          </p:cNvPr>
          <p:cNvSpPr txBox="1"/>
          <p:nvPr/>
        </p:nvSpPr>
        <p:spPr>
          <a:xfrm>
            <a:off x="4145018" y="3370598"/>
            <a:ext cx="2050870" cy="369332"/>
          </a:xfrm>
          <a:prstGeom prst="rect">
            <a:avLst/>
          </a:prstGeom>
          <a:noFill/>
        </p:spPr>
        <p:txBody>
          <a:bodyPr wrap="square" rtlCol="0">
            <a:spAutoFit/>
          </a:bodyPr>
          <a:lstStyle/>
          <a:p>
            <a:pPr algn="ctr"/>
            <a:r>
              <a:rPr lang="nl-BE" err="1">
                <a:solidFill>
                  <a:schemeClr val="bg1"/>
                </a:solidFill>
                <a:latin typeface="Arial" panose="020B0604020202020204" pitchFamily="34" charset="0"/>
                <a:cs typeface="Arial" panose="020B0604020202020204" pitchFamily="34" charset="0"/>
              </a:rPr>
              <a:t>Collaborative</a:t>
            </a:r>
            <a:endParaRPr lang="en-GB">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C86B9B-04E7-4E43-B978-20AA234A01F6}"/>
              </a:ext>
            </a:extLst>
          </p:cNvPr>
          <p:cNvSpPr txBox="1"/>
          <p:nvPr/>
        </p:nvSpPr>
        <p:spPr>
          <a:xfrm>
            <a:off x="4149898" y="4394171"/>
            <a:ext cx="2050870" cy="369332"/>
          </a:xfrm>
          <a:prstGeom prst="rect">
            <a:avLst/>
          </a:prstGeom>
          <a:noFill/>
        </p:spPr>
        <p:txBody>
          <a:bodyPr wrap="square" rtlCol="0">
            <a:spAutoFit/>
          </a:bodyPr>
          <a:lstStyle/>
          <a:p>
            <a:pPr algn="ctr"/>
            <a:r>
              <a:rPr lang="nl-BE" err="1">
                <a:solidFill>
                  <a:schemeClr val="bg1"/>
                </a:solidFill>
                <a:latin typeface="Arial" panose="020B0604020202020204" pitchFamily="34" charset="0"/>
                <a:cs typeface="Arial" panose="020B0604020202020204" pitchFamily="34" charset="0"/>
              </a:rPr>
              <a:t>Contributory</a:t>
            </a:r>
            <a:endParaRPr lang="en-GB">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0AFA9B3-5DEF-4A0C-9C53-32EB9B714371}"/>
              </a:ext>
            </a:extLst>
          </p:cNvPr>
          <p:cNvSpPr txBox="1"/>
          <p:nvPr/>
        </p:nvSpPr>
        <p:spPr>
          <a:xfrm>
            <a:off x="4025637" y="5402009"/>
            <a:ext cx="2399373" cy="369332"/>
          </a:xfrm>
          <a:prstGeom prst="rect">
            <a:avLst/>
          </a:prstGeom>
          <a:noFill/>
        </p:spPr>
        <p:txBody>
          <a:bodyPr wrap="square" rtlCol="0">
            <a:spAutoFit/>
          </a:bodyPr>
          <a:lstStyle/>
          <a:p>
            <a:pPr algn="ctr"/>
            <a:r>
              <a:rPr lang="nl-BE" err="1">
                <a:solidFill>
                  <a:schemeClr val="bg1"/>
                </a:solidFill>
                <a:latin typeface="Arial" panose="020B0604020202020204" pitchFamily="34" charset="0"/>
                <a:cs typeface="Arial" panose="020B0604020202020204" pitchFamily="34" charset="0"/>
              </a:rPr>
              <a:t>Minimal</a:t>
            </a:r>
            <a:r>
              <a:rPr lang="nl-BE">
                <a:latin typeface="Arial" panose="020B0604020202020204" pitchFamily="34" charset="0"/>
                <a:cs typeface="Arial" panose="020B0604020202020204" pitchFamily="34" charset="0"/>
              </a:rPr>
              <a:t> </a:t>
            </a:r>
            <a:r>
              <a:rPr lang="nl-BE" err="1">
                <a:solidFill>
                  <a:schemeClr val="bg1"/>
                </a:solidFill>
                <a:latin typeface="Arial" panose="020B0604020202020204" pitchFamily="34" charset="0"/>
                <a:cs typeface="Arial" panose="020B0604020202020204" pitchFamily="34" charset="0"/>
              </a:rPr>
              <a:t>involvement</a:t>
            </a:r>
            <a:endParaRPr lang="en-GB">
              <a:solidFill>
                <a:schemeClr val="bg1"/>
              </a:solidFill>
              <a:latin typeface="Arial" panose="020B0604020202020204" pitchFamily="34" charset="0"/>
              <a:cs typeface="Arial" panose="020B0604020202020204" pitchFamily="34" charset="0"/>
            </a:endParaRPr>
          </a:p>
        </p:txBody>
      </p:sp>
      <p:sp>
        <p:nvSpPr>
          <p:cNvPr id="22" name="Parallelogram 21">
            <a:extLst>
              <a:ext uri="{FF2B5EF4-FFF2-40B4-BE49-F238E27FC236}">
                <a16:creationId xmlns:a16="http://schemas.microsoft.com/office/drawing/2014/main" id="{E971099F-646E-44D0-A445-DA492F883C0C}"/>
              </a:ext>
            </a:extLst>
          </p:cNvPr>
          <p:cNvSpPr/>
          <p:nvPr/>
        </p:nvSpPr>
        <p:spPr>
          <a:xfrm flipH="1">
            <a:off x="5224918" y="1772989"/>
            <a:ext cx="4794166" cy="1212850"/>
          </a:xfrm>
          <a:prstGeom prst="parallelogram">
            <a:avLst>
              <a:gd name="adj" fmla="val 71911"/>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nl-BE" sz="1400" err="1">
                <a:solidFill>
                  <a:schemeClr val="tx1"/>
                </a:solidFill>
                <a:latin typeface="Arial" panose="020B0604020202020204" pitchFamily="34" charset="0"/>
                <a:cs typeface="Arial" panose="020B0604020202020204" pitchFamily="34" charset="0"/>
              </a:rPr>
              <a:t>Citizens</a:t>
            </a:r>
            <a:r>
              <a:rPr lang="nl-BE" sz="1400">
                <a:solidFill>
                  <a:schemeClr val="tx1"/>
                </a:solidFill>
                <a:latin typeface="Arial" panose="020B0604020202020204" pitchFamily="34" charset="0"/>
                <a:cs typeface="Arial" panose="020B0604020202020204" pitchFamily="34" charset="0"/>
              </a:rPr>
              <a:t> </a:t>
            </a:r>
            <a:r>
              <a:rPr lang="nl-BE" sz="1400" err="1">
                <a:solidFill>
                  <a:schemeClr val="tx1"/>
                </a:solidFill>
                <a:latin typeface="Arial" panose="020B0604020202020204" pitchFamily="34" charset="0"/>
                <a:cs typeface="Arial" panose="020B0604020202020204" pitchFamily="34" charset="0"/>
              </a:rPr>
              <a:t>and</a:t>
            </a:r>
            <a:r>
              <a:rPr lang="nl-BE" sz="1400">
                <a:solidFill>
                  <a:schemeClr val="tx1"/>
                </a:solidFill>
                <a:latin typeface="Arial" panose="020B0604020202020204" pitchFamily="34" charset="0"/>
                <a:cs typeface="Arial" panose="020B0604020202020204" pitchFamily="34" charset="0"/>
              </a:rPr>
              <a:t> </a:t>
            </a:r>
            <a:r>
              <a:rPr lang="nl-BE" sz="1400" err="1">
                <a:solidFill>
                  <a:schemeClr val="tx1"/>
                </a:solidFill>
                <a:latin typeface="Arial" panose="020B0604020202020204" pitchFamily="34" charset="0"/>
                <a:cs typeface="Arial" panose="020B0604020202020204" pitchFamily="34" charset="0"/>
              </a:rPr>
              <a:t>scientists</a:t>
            </a:r>
            <a:r>
              <a:rPr lang="nl-BE" sz="1400">
                <a:solidFill>
                  <a:schemeClr val="tx1"/>
                </a:solidFill>
                <a:latin typeface="Arial" panose="020B0604020202020204" pitchFamily="34" charset="0"/>
                <a:cs typeface="Arial" panose="020B0604020202020204" pitchFamily="34" charset="0"/>
              </a:rPr>
              <a:t> are </a:t>
            </a:r>
            <a:r>
              <a:rPr lang="nl-BE" sz="1400" err="1">
                <a:solidFill>
                  <a:schemeClr val="tx1"/>
                </a:solidFill>
                <a:latin typeface="Arial" panose="020B0604020202020204" pitchFamily="34" charset="0"/>
                <a:cs typeface="Arial" panose="020B0604020202020204" pitchFamily="34" charset="0"/>
              </a:rPr>
              <a:t>equal</a:t>
            </a:r>
            <a:r>
              <a:rPr lang="nl-BE" sz="1400">
                <a:solidFill>
                  <a:schemeClr val="tx1"/>
                </a:solidFill>
                <a:latin typeface="Arial" panose="020B0604020202020204" pitchFamily="34" charset="0"/>
                <a:cs typeface="Arial" panose="020B0604020202020204" pitchFamily="34" charset="0"/>
              </a:rPr>
              <a:t> partners in </a:t>
            </a:r>
            <a:r>
              <a:rPr lang="nl-BE" sz="1400" err="1">
                <a:solidFill>
                  <a:schemeClr val="tx1"/>
                </a:solidFill>
                <a:latin typeface="Arial" panose="020B0604020202020204" pitchFamily="34" charset="0"/>
                <a:cs typeface="Arial" panose="020B0604020202020204" pitchFamily="34" charset="0"/>
              </a:rPr>
              <a:t>the</a:t>
            </a:r>
            <a:r>
              <a:rPr lang="nl-BE" sz="1400">
                <a:solidFill>
                  <a:schemeClr val="tx1"/>
                </a:solidFill>
                <a:latin typeface="Arial" panose="020B0604020202020204" pitchFamily="34" charset="0"/>
                <a:cs typeface="Arial" panose="020B0604020202020204" pitchFamily="34" charset="0"/>
              </a:rPr>
              <a:t> project </a:t>
            </a:r>
            <a:r>
              <a:rPr lang="nl-BE" sz="1400" err="1">
                <a:solidFill>
                  <a:schemeClr val="tx1"/>
                </a:solidFill>
                <a:latin typeface="Arial" panose="020B0604020202020204" pitchFamily="34" charset="0"/>
                <a:cs typeface="Arial" panose="020B0604020202020204" pitchFamily="34" charset="0"/>
              </a:rPr>
              <a:t>from</a:t>
            </a:r>
            <a:r>
              <a:rPr lang="nl-BE" sz="1400">
                <a:solidFill>
                  <a:schemeClr val="tx1"/>
                </a:solidFill>
                <a:latin typeface="Arial" panose="020B0604020202020204" pitchFamily="34" charset="0"/>
                <a:cs typeface="Arial" panose="020B0604020202020204" pitchFamily="34" charset="0"/>
              </a:rPr>
              <a:t> start </a:t>
            </a:r>
            <a:r>
              <a:rPr lang="nl-BE" sz="1400" err="1">
                <a:solidFill>
                  <a:schemeClr val="tx1"/>
                </a:solidFill>
                <a:latin typeface="Arial" panose="020B0604020202020204" pitchFamily="34" charset="0"/>
                <a:cs typeface="Arial" panose="020B0604020202020204" pitchFamily="34" charset="0"/>
              </a:rPr>
              <a:t>to</a:t>
            </a:r>
            <a:r>
              <a:rPr lang="nl-BE" sz="1400">
                <a:solidFill>
                  <a:schemeClr val="tx1"/>
                </a:solidFill>
                <a:latin typeface="Arial" panose="020B0604020202020204" pitchFamily="34" charset="0"/>
                <a:cs typeface="Arial" panose="020B0604020202020204" pitchFamily="34" charset="0"/>
              </a:rPr>
              <a:t> end.</a:t>
            </a:r>
            <a:endParaRPr lang="en-GB" sz="1400">
              <a:solidFill>
                <a:schemeClr val="tx1"/>
              </a:solidFill>
              <a:latin typeface="Arial" panose="020B0604020202020204" pitchFamily="34" charset="0"/>
              <a:cs typeface="Arial" panose="020B0604020202020204" pitchFamily="34" charset="0"/>
            </a:endParaRPr>
          </a:p>
        </p:txBody>
      </p:sp>
      <p:sp>
        <p:nvSpPr>
          <p:cNvPr id="23" name="Parallelogram 22">
            <a:extLst>
              <a:ext uri="{FF2B5EF4-FFF2-40B4-BE49-F238E27FC236}">
                <a16:creationId xmlns:a16="http://schemas.microsoft.com/office/drawing/2014/main" id="{673AAC98-98C8-43BC-9081-3E66E9BE3AA6}"/>
              </a:ext>
            </a:extLst>
          </p:cNvPr>
          <p:cNvSpPr/>
          <p:nvPr/>
        </p:nvSpPr>
        <p:spPr>
          <a:xfrm flipH="1">
            <a:off x="6095593" y="3002821"/>
            <a:ext cx="4708187" cy="1078544"/>
          </a:xfrm>
          <a:prstGeom prst="parallelogram">
            <a:avLst>
              <a:gd name="adj" fmla="val 71586"/>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nl-BE" sz="1400" err="1">
                <a:solidFill>
                  <a:schemeClr val="tx1"/>
                </a:solidFill>
                <a:latin typeface="Arial" panose="020B0604020202020204" pitchFamily="34" charset="0"/>
                <a:cs typeface="Arial" panose="020B0604020202020204" pitchFamily="34" charset="0"/>
              </a:rPr>
              <a:t>Participants</a:t>
            </a:r>
            <a:r>
              <a:rPr lang="nl-BE" sz="1400">
                <a:solidFill>
                  <a:schemeClr val="tx1"/>
                </a:solidFill>
                <a:latin typeface="Arial" panose="020B0604020202020204" pitchFamily="34" charset="0"/>
                <a:cs typeface="Arial" panose="020B0604020202020204" pitchFamily="34" charset="0"/>
              </a:rPr>
              <a:t> </a:t>
            </a:r>
            <a:r>
              <a:rPr lang="nl-BE" sz="1400" err="1">
                <a:solidFill>
                  <a:schemeClr val="tx1"/>
                </a:solidFill>
                <a:latin typeface="Arial" panose="020B0604020202020204" pitchFamily="34" charset="0"/>
                <a:cs typeface="Arial" panose="020B0604020202020204" pitchFamily="34" charset="0"/>
              </a:rPr>
              <a:t>contribute</a:t>
            </a:r>
            <a:r>
              <a:rPr lang="nl-BE" sz="1400">
                <a:solidFill>
                  <a:schemeClr val="tx1"/>
                </a:solidFill>
                <a:latin typeface="Arial" panose="020B0604020202020204" pitchFamily="34" charset="0"/>
                <a:cs typeface="Arial" panose="020B0604020202020204" pitchFamily="34" charset="0"/>
              </a:rPr>
              <a:t> in multiple </a:t>
            </a:r>
            <a:r>
              <a:rPr lang="nl-BE" sz="1400" err="1">
                <a:solidFill>
                  <a:schemeClr val="tx1"/>
                </a:solidFill>
                <a:latin typeface="Arial" panose="020B0604020202020204" pitchFamily="34" charset="0"/>
                <a:cs typeface="Arial" panose="020B0604020202020204" pitchFamily="34" charset="0"/>
              </a:rPr>
              <a:t>phases</a:t>
            </a:r>
            <a:r>
              <a:rPr lang="nl-BE" sz="1400">
                <a:solidFill>
                  <a:schemeClr val="tx1"/>
                </a:solidFill>
                <a:latin typeface="Arial" panose="020B0604020202020204" pitchFamily="34" charset="0"/>
                <a:cs typeface="Arial" panose="020B0604020202020204" pitchFamily="34" charset="0"/>
              </a:rPr>
              <a:t> of </a:t>
            </a:r>
            <a:r>
              <a:rPr lang="nl-BE" sz="1400" err="1">
                <a:solidFill>
                  <a:schemeClr val="tx1"/>
                </a:solidFill>
                <a:latin typeface="Arial" panose="020B0604020202020204" pitchFamily="34" charset="0"/>
                <a:cs typeface="Arial" panose="020B0604020202020204" pitchFamily="34" charset="0"/>
              </a:rPr>
              <a:t>the</a:t>
            </a:r>
            <a:r>
              <a:rPr lang="nl-BE" sz="1400">
                <a:solidFill>
                  <a:schemeClr val="tx1"/>
                </a:solidFill>
                <a:latin typeface="Arial" panose="020B0604020202020204" pitchFamily="34" charset="0"/>
                <a:cs typeface="Arial" panose="020B0604020202020204" pitchFamily="34" charset="0"/>
              </a:rPr>
              <a:t> project. Research question is </a:t>
            </a:r>
            <a:r>
              <a:rPr lang="nl-BE" sz="1400" err="1">
                <a:solidFill>
                  <a:schemeClr val="tx1"/>
                </a:solidFill>
                <a:latin typeface="Arial" panose="020B0604020202020204" pitchFamily="34" charset="0"/>
                <a:cs typeface="Arial" panose="020B0604020202020204" pitchFamily="34" charset="0"/>
              </a:rPr>
              <a:t>usually</a:t>
            </a:r>
            <a:r>
              <a:rPr lang="nl-BE" sz="1400">
                <a:solidFill>
                  <a:schemeClr val="tx1"/>
                </a:solidFill>
                <a:latin typeface="Arial" panose="020B0604020202020204" pitchFamily="34" charset="0"/>
                <a:cs typeface="Arial" panose="020B0604020202020204" pitchFamily="34" charset="0"/>
              </a:rPr>
              <a:t> </a:t>
            </a:r>
            <a:r>
              <a:rPr lang="nl-BE" sz="1400" err="1">
                <a:solidFill>
                  <a:schemeClr val="tx1"/>
                </a:solidFill>
                <a:latin typeface="Arial" panose="020B0604020202020204" pitchFamily="34" charset="0"/>
                <a:cs typeface="Arial" panose="020B0604020202020204" pitchFamily="34" charset="0"/>
              </a:rPr>
              <a:t>determined</a:t>
            </a:r>
            <a:r>
              <a:rPr lang="nl-BE" sz="1400">
                <a:solidFill>
                  <a:schemeClr val="tx1"/>
                </a:solidFill>
                <a:latin typeface="Arial" panose="020B0604020202020204" pitchFamily="34" charset="0"/>
                <a:cs typeface="Arial" panose="020B0604020202020204" pitchFamily="34" charset="0"/>
              </a:rPr>
              <a:t> </a:t>
            </a:r>
            <a:r>
              <a:rPr lang="nl-BE" sz="1400" err="1">
                <a:solidFill>
                  <a:schemeClr val="tx1"/>
                </a:solidFill>
                <a:latin typeface="Arial" panose="020B0604020202020204" pitchFamily="34" charset="0"/>
                <a:cs typeface="Arial" panose="020B0604020202020204" pitchFamily="34" charset="0"/>
              </a:rPr>
              <a:t>by</a:t>
            </a:r>
            <a:r>
              <a:rPr lang="nl-BE" sz="1400">
                <a:solidFill>
                  <a:schemeClr val="tx1"/>
                </a:solidFill>
                <a:latin typeface="Arial" panose="020B0604020202020204" pitchFamily="34" charset="0"/>
                <a:cs typeface="Arial" panose="020B0604020202020204" pitchFamily="34" charset="0"/>
              </a:rPr>
              <a:t> professional </a:t>
            </a:r>
            <a:r>
              <a:rPr lang="nl-BE" sz="1400" err="1">
                <a:solidFill>
                  <a:schemeClr val="tx1"/>
                </a:solidFill>
                <a:latin typeface="Arial" panose="020B0604020202020204" pitchFamily="34" charset="0"/>
                <a:cs typeface="Arial" panose="020B0604020202020204" pitchFamily="34" charset="0"/>
              </a:rPr>
              <a:t>scientists</a:t>
            </a:r>
            <a:r>
              <a:rPr lang="nl-BE" sz="1400">
                <a:solidFill>
                  <a:schemeClr val="tx1"/>
                </a:solidFill>
                <a:latin typeface="Arial" panose="020B0604020202020204" pitchFamily="34" charset="0"/>
                <a:cs typeface="Arial" panose="020B0604020202020204" pitchFamily="34" charset="0"/>
              </a:rPr>
              <a:t>.</a:t>
            </a:r>
            <a:endParaRPr lang="en-GB" sz="1400">
              <a:solidFill>
                <a:schemeClr val="tx1"/>
              </a:solidFill>
              <a:latin typeface="Arial" panose="020B0604020202020204" pitchFamily="34" charset="0"/>
              <a:cs typeface="Arial" panose="020B0604020202020204" pitchFamily="34" charset="0"/>
            </a:endParaRPr>
          </a:p>
        </p:txBody>
      </p:sp>
      <p:sp>
        <p:nvSpPr>
          <p:cNvPr id="29" name="Parallelogram 28">
            <a:extLst>
              <a:ext uri="{FF2B5EF4-FFF2-40B4-BE49-F238E27FC236}">
                <a16:creationId xmlns:a16="http://schemas.microsoft.com/office/drawing/2014/main" id="{289E4171-317B-4C9A-AFD2-D2A576CEF9F2}"/>
              </a:ext>
            </a:extLst>
          </p:cNvPr>
          <p:cNvSpPr/>
          <p:nvPr/>
        </p:nvSpPr>
        <p:spPr>
          <a:xfrm flipH="1">
            <a:off x="6896503" y="4115722"/>
            <a:ext cx="4708189" cy="1078544"/>
          </a:xfrm>
          <a:prstGeom prst="parallelogram">
            <a:avLst>
              <a:gd name="adj" fmla="val 71586"/>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nl-BE" sz="1400" err="1">
                <a:solidFill>
                  <a:schemeClr val="tx1"/>
                </a:solidFill>
                <a:latin typeface="Arial" panose="020B0604020202020204" pitchFamily="34" charset="0"/>
                <a:cs typeface="Arial" panose="020B0604020202020204" pitchFamily="34" charset="0"/>
              </a:rPr>
              <a:t>Participants</a:t>
            </a:r>
            <a:r>
              <a:rPr lang="nl-BE" sz="1400">
                <a:solidFill>
                  <a:schemeClr val="tx1"/>
                </a:solidFill>
                <a:latin typeface="Arial" panose="020B0604020202020204" pitchFamily="34" charset="0"/>
                <a:cs typeface="Arial" panose="020B0604020202020204" pitchFamily="34" charset="0"/>
              </a:rPr>
              <a:t> are </a:t>
            </a:r>
            <a:r>
              <a:rPr lang="nl-BE" sz="1400" err="1">
                <a:solidFill>
                  <a:schemeClr val="tx1"/>
                </a:solidFill>
                <a:latin typeface="Arial" panose="020B0604020202020204" pitchFamily="34" charset="0"/>
                <a:cs typeface="Arial" panose="020B0604020202020204" pitchFamily="34" charset="0"/>
              </a:rPr>
              <a:t>involved</a:t>
            </a:r>
            <a:r>
              <a:rPr lang="nl-BE" sz="1400">
                <a:solidFill>
                  <a:schemeClr val="tx1"/>
                </a:solidFill>
                <a:latin typeface="Arial" panose="020B0604020202020204" pitchFamily="34" charset="0"/>
                <a:cs typeface="Arial" panose="020B0604020202020204" pitchFamily="34" charset="0"/>
              </a:rPr>
              <a:t> in data </a:t>
            </a:r>
            <a:r>
              <a:rPr lang="nl-BE" sz="1400" err="1">
                <a:solidFill>
                  <a:schemeClr val="tx1"/>
                </a:solidFill>
                <a:latin typeface="Arial" panose="020B0604020202020204" pitchFamily="34" charset="0"/>
                <a:cs typeface="Arial" panose="020B0604020202020204" pitchFamily="34" charset="0"/>
              </a:rPr>
              <a:t>gathering</a:t>
            </a:r>
            <a:r>
              <a:rPr lang="nl-BE" sz="1400">
                <a:solidFill>
                  <a:schemeClr val="tx1"/>
                </a:solidFill>
                <a:latin typeface="Arial" panose="020B0604020202020204" pitchFamily="34" charset="0"/>
                <a:cs typeface="Arial" panose="020B0604020202020204" pitchFamily="34" charset="0"/>
              </a:rPr>
              <a:t> or analysis.</a:t>
            </a:r>
            <a:endParaRPr lang="en-GB" sz="1400">
              <a:solidFill>
                <a:schemeClr val="tx1"/>
              </a:solidFill>
              <a:latin typeface="Arial" panose="020B0604020202020204" pitchFamily="34" charset="0"/>
              <a:cs typeface="Arial" panose="020B0604020202020204" pitchFamily="34" charset="0"/>
            </a:endParaRPr>
          </a:p>
        </p:txBody>
      </p:sp>
      <p:sp>
        <p:nvSpPr>
          <p:cNvPr id="30" name="Parallelogram 29">
            <a:extLst>
              <a:ext uri="{FF2B5EF4-FFF2-40B4-BE49-F238E27FC236}">
                <a16:creationId xmlns:a16="http://schemas.microsoft.com/office/drawing/2014/main" id="{C9EBBC5A-63B8-4607-A014-96901194CD69}"/>
              </a:ext>
            </a:extLst>
          </p:cNvPr>
          <p:cNvSpPr/>
          <p:nvPr/>
        </p:nvSpPr>
        <p:spPr>
          <a:xfrm flipH="1">
            <a:off x="7680426" y="5220344"/>
            <a:ext cx="4708188" cy="1008365"/>
          </a:xfrm>
          <a:prstGeom prst="parallelogram">
            <a:avLst>
              <a:gd name="adj" fmla="val 71586"/>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nl-BE" sz="1400" err="1">
                <a:solidFill>
                  <a:schemeClr val="tx1"/>
                </a:solidFill>
                <a:latin typeface="Arial" panose="020B0604020202020204" pitchFamily="34" charset="0"/>
                <a:cs typeface="Arial" panose="020B0604020202020204" pitchFamily="34" charset="0"/>
              </a:rPr>
              <a:t>Citizens</a:t>
            </a:r>
            <a:r>
              <a:rPr lang="nl-BE" sz="1400">
                <a:solidFill>
                  <a:schemeClr val="tx1"/>
                </a:solidFill>
                <a:latin typeface="Arial" panose="020B0604020202020204" pitchFamily="34" charset="0"/>
                <a:cs typeface="Arial" panose="020B0604020202020204" pitchFamily="34" charset="0"/>
              </a:rPr>
              <a:t> are </a:t>
            </a:r>
            <a:r>
              <a:rPr lang="nl-BE" sz="1400" err="1">
                <a:solidFill>
                  <a:schemeClr val="tx1"/>
                </a:solidFill>
                <a:latin typeface="Arial" panose="020B0604020202020204" pitchFamily="34" charset="0"/>
                <a:cs typeface="Arial" panose="020B0604020202020204" pitchFamily="34" charset="0"/>
              </a:rPr>
              <a:t>contributing</a:t>
            </a:r>
            <a:r>
              <a:rPr lang="nl-BE" sz="1400">
                <a:solidFill>
                  <a:schemeClr val="tx1"/>
                </a:solidFill>
                <a:latin typeface="Arial" panose="020B0604020202020204" pitchFamily="34" charset="0"/>
                <a:cs typeface="Arial" panose="020B0604020202020204" pitchFamily="34" charset="0"/>
              </a:rPr>
              <a:t> sensor data or computing power.</a:t>
            </a:r>
            <a:endParaRPr lang="en-GB" sz="140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3195AFF-DBFB-4356-B6C2-C586EB3C7B9D}"/>
              </a:ext>
            </a:extLst>
          </p:cNvPr>
          <p:cNvSpPr/>
          <p:nvPr/>
        </p:nvSpPr>
        <p:spPr>
          <a:xfrm>
            <a:off x="5252536" y="6496797"/>
            <a:ext cx="6513065" cy="307777"/>
          </a:xfrm>
          <a:prstGeom prst="rect">
            <a:avLst/>
          </a:prstGeom>
        </p:spPr>
        <p:txBody>
          <a:bodyPr wrap="none">
            <a:spAutoFit/>
          </a:bodyPr>
          <a:lstStyle/>
          <a:p>
            <a:r>
              <a:rPr lang="en-GB" sz="1400">
                <a:latin typeface="Arial" panose="020B0604020202020204" pitchFamily="34" charset="0"/>
                <a:cs typeface="Arial" panose="020B0604020202020204" pitchFamily="34" charset="0"/>
              </a:rPr>
              <a:t>Based on </a:t>
            </a:r>
            <a:r>
              <a:rPr lang="nl-BE" sz="1400">
                <a:latin typeface="Arial" panose="020B0604020202020204" pitchFamily="34" charset="0"/>
                <a:cs typeface="Arial" panose="020B0604020202020204" pitchFamily="34" charset="0"/>
                <a:hlinkClick r:id="rId3"/>
              </a:rPr>
              <a:t>http://www.openscientist.org/2013/01/the-levels-of-citizen-science.html</a:t>
            </a:r>
            <a:endParaRPr lang="en-GB" sz="140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3049B5F7-4C72-4F90-BBDA-7F2F3B7BE5E5}"/>
              </a:ext>
            </a:extLst>
          </p:cNvPr>
          <p:cNvSpPr txBox="1">
            <a:spLocks/>
          </p:cNvSpPr>
          <p:nvPr/>
        </p:nvSpPr>
        <p:spPr>
          <a:xfrm>
            <a:off x="1030532" y="801991"/>
            <a:ext cx="10130935" cy="1212850"/>
          </a:xfrm>
          <a:prstGeom prst="rect">
            <a:avLst/>
          </a:prstGeom>
        </p:spPr>
        <p:txBody>
          <a:bodyPr vert="horz"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pPr algn="ctr"/>
            <a:r>
              <a:rPr lang="nl-BE" sz="4000" err="1"/>
              <a:t>Participation</a:t>
            </a:r>
            <a:r>
              <a:rPr lang="nl-BE" sz="4000"/>
              <a:t> </a:t>
            </a:r>
            <a:r>
              <a:rPr lang="nl-BE" sz="4000" err="1"/>
              <a:t>pyramid</a:t>
            </a:r>
            <a:endParaRPr lang="en-GB" sz="4000"/>
          </a:p>
        </p:txBody>
      </p:sp>
    </p:spTree>
    <p:extLst>
      <p:ext uri="{BB962C8B-B14F-4D97-AF65-F5344CB8AC3E}">
        <p14:creationId xmlns:p14="http://schemas.microsoft.com/office/powerpoint/2010/main" val="3895133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9B0076-BB10-4106-BEB2-0F235A7003D1}"/>
              </a:ext>
            </a:extLst>
          </p:cNvPr>
          <p:cNvSpPr txBox="1">
            <a:spLocks/>
          </p:cNvSpPr>
          <p:nvPr/>
        </p:nvSpPr>
        <p:spPr>
          <a:xfrm>
            <a:off x="0" y="427382"/>
            <a:ext cx="12191999" cy="685800"/>
          </a:xfrm>
          <a:prstGeom prst="rect">
            <a:avLst/>
          </a:prstGeom>
        </p:spPr>
        <p:txBody>
          <a:bodyPr vert="horz" wrap="square" lIns="91440" tIns="45720" rIns="91440" bIns="45720" rtlCol="0" anchor="ctr" anchorCtr="0">
            <a:normAutofit lnSpcReduction="10000"/>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gn="ctr">
              <a:lnSpc>
                <a:spcPct val="90000"/>
              </a:lnSpc>
            </a:pPr>
            <a:endParaRPr lang="en-US" sz="4400">
              <a:latin typeface="+mj-lt"/>
              <a:cs typeface="+mj-cs"/>
            </a:endParaRPr>
          </a:p>
        </p:txBody>
      </p:sp>
      <p:grpSp>
        <p:nvGrpSpPr>
          <p:cNvPr id="8" name="Group 7">
            <a:extLst>
              <a:ext uri="{FF2B5EF4-FFF2-40B4-BE49-F238E27FC236}">
                <a16:creationId xmlns:a16="http://schemas.microsoft.com/office/drawing/2014/main" id="{6CA00261-4844-4DAA-BDB4-FC62A396CE73}"/>
              </a:ext>
            </a:extLst>
          </p:cNvPr>
          <p:cNvGrpSpPr/>
          <p:nvPr/>
        </p:nvGrpSpPr>
        <p:grpSpPr>
          <a:xfrm>
            <a:off x="1266091" y="1201359"/>
            <a:ext cx="9265975" cy="1373652"/>
            <a:chOff x="1266091" y="1201359"/>
            <a:chExt cx="9265975" cy="1373652"/>
          </a:xfrm>
        </p:grpSpPr>
        <p:sp>
          <p:nvSpPr>
            <p:cNvPr id="26" name="TextBox 25">
              <a:extLst>
                <a:ext uri="{FF2B5EF4-FFF2-40B4-BE49-F238E27FC236}">
                  <a16:creationId xmlns:a16="http://schemas.microsoft.com/office/drawing/2014/main" id="{A7231946-3C79-44BD-B176-7733B94CDF15}"/>
                </a:ext>
              </a:extLst>
            </p:cNvPr>
            <p:cNvSpPr txBox="1"/>
            <p:nvPr/>
          </p:nvSpPr>
          <p:spPr>
            <a:xfrm>
              <a:off x="1366261" y="1905498"/>
              <a:ext cx="3397525" cy="646331"/>
            </a:xfrm>
            <a:prstGeom prst="rect">
              <a:avLst/>
            </a:prstGeom>
            <a:noFill/>
          </p:spPr>
          <p:txBody>
            <a:bodyPr wrap="square" rtlCol="0">
              <a:spAutoFit/>
            </a:bodyPr>
            <a:lstStyle/>
            <a:p>
              <a:r>
                <a:rPr lang="nl-BE">
                  <a:latin typeface="Arial" panose="020B0604020202020204" pitchFamily="34" charset="0"/>
                  <a:cs typeface="Arial" panose="020B0604020202020204" pitchFamily="34" charset="0"/>
                </a:rPr>
                <a:t>Large </a:t>
              </a:r>
              <a:r>
                <a:rPr lang="nl-BE" err="1">
                  <a:latin typeface="Arial" panose="020B0604020202020204" pitchFamily="34" charset="0"/>
                  <a:cs typeface="Arial" panose="020B0604020202020204" pitchFamily="34" charset="0"/>
                </a:rPr>
                <a:t>participation</a:t>
              </a:r>
              <a:r>
                <a:rPr lang="nl-BE">
                  <a:latin typeface="Arial" panose="020B0604020202020204" pitchFamily="34" charset="0"/>
                  <a:cs typeface="Arial" panose="020B0604020202020204" pitchFamily="34" charset="0"/>
                </a:rPr>
                <a:t> base</a:t>
              </a:r>
            </a:p>
            <a:p>
              <a:r>
                <a:rPr lang="nl-BE" err="1">
                  <a:latin typeface="Arial" panose="020B0604020202020204" pitchFamily="34" charset="0"/>
                  <a:cs typeface="Arial" panose="020B0604020202020204" pitchFamily="34" charset="0"/>
                </a:rPr>
                <a:t>Lower</a:t>
              </a:r>
              <a:r>
                <a:rPr lang="nl-BE">
                  <a:latin typeface="Arial" panose="020B0604020202020204" pitchFamily="34" charset="0"/>
                  <a:cs typeface="Arial" panose="020B0604020202020204" pitchFamily="34" charset="0"/>
                </a:rPr>
                <a:t> engagement level</a:t>
              </a:r>
              <a:endParaRPr lang="en-GB">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4650339-A31F-48F3-8822-CD02F6B0C8E1}"/>
                </a:ext>
              </a:extLst>
            </p:cNvPr>
            <p:cNvSpPr txBox="1"/>
            <p:nvPr/>
          </p:nvSpPr>
          <p:spPr>
            <a:xfrm>
              <a:off x="7617759" y="1928680"/>
              <a:ext cx="2914307" cy="646331"/>
            </a:xfrm>
            <a:prstGeom prst="rect">
              <a:avLst/>
            </a:prstGeom>
            <a:noFill/>
          </p:spPr>
          <p:txBody>
            <a:bodyPr wrap="square" rtlCol="0">
              <a:spAutoFit/>
            </a:bodyPr>
            <a:lstStyle/>
            <a:p>
              <a:pPr algn="r"/>
              <a:r>
                <a:rPr lang="nl-BE" err="1">
                  <a:latin typeface="Arial" panose="020B0604020202020204" pitchFamily="34" charset="0"/>
                  <a:cs typeface="Arial" panose="020B0604020202020204" pitchFamily="34" charset="0"/>
                </a:rPr>
                <a:t>Higher</a:t>
              </a:r>
              <a:r>
                <a:rPr lang="nl-BE">
                  <a:latin typeface="Arial" panose="020B0604020202020204" pitchFamily="34" charset="0"/>
                  <a:cs typeface="Arial" panose="020B0604020202020204" pitchFamily="34" charset="0"/>
                </a:rPr>
                <a:t> engagement level</a:t>
              </a:r>
            </a:p>
            <a:p>
              <a:pPr algn="r"/>
              <a:r>
                <a:rPr lang="nl-BE">
                  <a:latin typeface="Arial" panose="020B0604020202020204" pitchFamily="34" charset="0"/>
                  <a:cs typeface="Arial" panose="020B0604020202020204" pitchFamily="34" charset="0"/>
                </a:rPr>
                <a:t>Smaller </a:t>
              </a:r>
              <a:r>
                <a:rPr lang="nl-BE" err="1">
                  <a:latin typeface="Arial" panose="020B0604020202020204" pitchFamily="34" charset="0"/>
                  <a:cs typeface="Arial" panose="020B0604020202020204" pitchFamily="34" charset="0"/>
                </a:rPr>
                <a:t>participation</a:t>
              </a:r>
              <a:r>
                <a:rPr lang="nl-BE">
                  <a:latin typeface="Arial" panose="020B0604020202020204" pitchFamily="34" charset="0"/>
                  <a:cs typeface="Arial" panose="020B0604020202020204" pitchFamily="34" charset="0"/>
                </a:rPr>
                <a:t> base</a:t>
              </a:r>
              <a:endParaRPr lang="en-GB">
                <a:latin typeface="Arial" panose="020B0604020202020204" pitchFamily="34" charset="0"/>
                <a:cs typeface="Arial" panose="020B0604020202020204" pitchFamily="34" charset="0"/>
              </a:endParaRPr>
            </a:p>
          </p:txBody>
        </p:sp>
        <p:sp>
          <p:nvSpPr>
            <p:cNvPr id="30" name="Arrow: Left-Right 29">
              <a:extLst>
                <a:ext uri="{FF2B5EF4-FFF2-40B4-BE49-F238E27FC236}">
                  <a16:creationId xmlns:a16="http://schemas.microsoft.com/office/drawing/2014/main" id="{FBF6EB43-0C36-4129-9BB5-67866071A43C}"/>
                </a:ext>
              </a:extLst>
            </p:cNvPr>
            <p:cNvSpPr/>
            <p:nvPr/>
          </p:nvSpPr>
          <p:spPr>
            <a:xfrm>
              <a:off x="1266091" y="1643953"/>
              <a:ext cx="9265975" cy="261545"/>
            </a:xfrm>
            <a:prstGeom prst="leftRightArrow">
              <a:avLst/>
            </a:prstGeom>
            <a:gradFill flip="none" rotWithShape="1">
              <a:gsLst>
                <a:gs pos="0">
                  <a:schemeClr val="accent1">
                    <a:lumMod val="5000"/>
                    <a:lumOff val="95000"/>
                  </a:schemeClr>
                </a:gs>
                <a:gs pos="100000">
                  <a:srgbClr val="2AC3EC"/>
                </a:gs>
                <a:gs pos="47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553F24A6-9434-40B2-8F5B-CBF890962875}"/>
                </a:ext>
              </a:extLst>
            </p:cNvPr>
            <p:cNvSpPr txBox="1"/>
            <p:nvPr/>
          </p:nvSpPr>
          <p:spPr>
            <a:xfrm>
              <a:off x="1266091" y="1201359"/>
              <a:ext cx="9213174" cy="369332"/>
            </a:xfrm>
            <a:prstGeom prst="rect">
              <a:avLst/>
            </a:prstGeom>
            <a:noFill/>
          </p:spPr>
          <p:txBody>
            <a:bodyPr wrap="square" rtlCol="0">
              <a:spAutoFit/>
            </a:bodyPr>
            <a:lstStyle/>
            <a:p>
              <a:pPr algn="ctr"/>
              <a:r>
                <a:rPr lang="nl-BE" b="1" err="1">
                  <a:latin typeface="Arial" panose="020B0604020202020204" pitchFamily="34" charset="0"/>
                  <a:cs typeface="Arial" panose="020B0604020202020204" pitchFamily="34" charset="0"/>
                </a:rPr>
                <a:t>Participation</a:t>
              </a:r>
              <a:endParaRPr lang="en-GB"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4686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9B0076-BB10-4106-BEB2-0F235A7003D1}"/>
              </a:ext>
            </a:extLst>
          </p:cNvPr>
          <p:cNvSpPr txBox="1">
            <a:spLocks/>
          </p:cNvSpPr>
          <p:nvPr/>
        </p:nvSpPr>
        <p:spPr>
          <a:xfrm>
            <a:off x="0" y="427382"/>
            <a:ext cx="12191999" cy="685800"/>
          </a:xfrm>
          <a:prstGeom prst="rect">
            <a:avLst/>
          </a:prstGeom>
        </p:spPr>
        <p:txBody>
          <a:bodyPr vert="horz" wrap="square" lIns="91440" tIns="45720" rIns="91440" bIns="45720" rtlCol="0" anchor="ctr" anchorCtr="0">
            <a:normAutofit lnSpcReduction="10000"/>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gn="ctr">
              <a:lnSpc>
                <a:spcPct val="90000"/>
              </a:lnSpc>
            </a:pPr>
            <a:endParaRPr lang="en-US" sz="4400">
              <a:latin typeface="+mj-lt"/>
              <a:cs typeface="+mj-cs"/>
            </a:endParaRPr>
          </a:p>
        </p:txBody>
      </p:sp>
      <p:grpSp>
        <p:nvGrpSpPr>
          <p:cNvPr id="9" name="Group 8">
            <a:extLst>
              <a:ext uri="{FF2B5EF4-FFF2-40B4-BE49-F238E27FC236}">
                <a16:creationId xmlns:a16="http://schemas.microsoft.com/office/drawing/2014/main" id="{0296E095-4D82-4AA3-9B23-88670BA5BD56}"/>
              </a:ext>
            </a:extLst>
          </p:cNvPr>
          <p:cNvGrpSpPr/>
          <p:nvPr/>
        </p:nvGrpSpPr>
        <p:grpSpPr>
          <a:xfrm>
            <a:off x="1266091" y="2575011"/>
            <a:ext cx="9265976" cy="1018972"/>
            <a:chOff x="1266091" y="2575011"/>
            <a:chExt cx="9265976" cy="1018972"/>
          </a:xfrm>
        </p:grpSpPr>
        <p:sp>
          <p:nvSpPr>
            <p:cNvPr id="2" name="Arrow: Left-Right 1">
              <a:extLst>
                <a:ext uri="{FF2B5EF4-FFF2-40B4-BE49-F238E27FC236}">
                  <a16:creationId xmlns:a16="http://schemas.microsoft.com/office/drawing/2014/main" id="{F3623E00-3EFA-4F4E-BF93-36B8BCCD4FF7}"/>
                </a:ext>
              </a:extLst>
            </p:cNvPr>
            <p:cNvSpPr/>
            <p:nvPr/>
          </p:nvSpPr>
          <p:spPr>
            <a:xfrm>
              <a:off x="1266092" y="2943878"/>
              <a:ext cx="9265975" cy="261545"/>
            </a:xfrm>
            <a:prstGeom prst="leftRightArrow">
              <a:avLst/>
            </a:prstGeom>
            <a:gradFill flip="none" rotWithShape="1">
              <a:gsLst>
                <a:gs pos="0">
                  <a:schemeClr val="accent1">
                    <a:lumMod val="5000"/>
                    <a:lumOff val="95000"/>
                  </a:schemeClr>
                </a:gs>
                <a:gs pos="100000">
                  <a:srgbClr val="2AC3EC"/>
                </a:gs>
                <a:gs pos="47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E91EABF-A142-49D1-800F-902852E69558}"/>
                </a:ext>
              </a:extLst>
            </p:cNvPr>
            <p:cNvSpPr txBox="1"/>
            <p:nvPr/>
          </p:nvSpPr>
          <p:spPr>
            <a:xfrm>
              <a:off x="1501572" y="3224651"/>
              <a:ext cx="1731483"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Quality</a:t>
              </a:r>
            </a:p>
          </p:txBody>
        </p:sp>
        <p:sp>
          <p:nvSpPr>
            <p:cNvPr id="4" name="TextBox 3">
              <a:extLst>
                <a:ext uri="{FF2B5EF4-FFF2-40B4-BE49-F238E27FC236}">
                  <a16:creationId xmlns:a16="http://schemas.microsoft.com/office/drawing/2014/main" id="{BB6CD04A-76C6-4B6A-88A9-4FDF693C8337}"/>
                </a:ext>
              </a:extLst>
            </p:cNvPr>
            <p:cNvSpPr txBox="1"/>
            <p:nvPr/>
          </p:nvSpPr>
          <p:spPr>
            <a:xfrm>
              <a:off x="8431000" y="3211885"/>
              <a:ext cx="2048265" cy="369332"/>
            </a:xfrm>
            <a:prstGeom prst="rect">
              <a:avLst/>
            </a:prstGeom>
            <a:noFill/>
          </p:spPr>
          <p:txBody>
            <a:bodyPr wrap="square" rtlCol="0">
              <a:spAutoFit/>
            </a:bodyPr>
            <a:lstStyle/>
            <a:p>
              <a:pPr algn="r"/>
              <a:r>
                <a:rPr lang="nl-BE" err="1">
                  <a:latin typeface="Arial" panose="020B0604020202020204" pitchFamily="34" charset="0"/>
                  <a:cs typeface="Arial" panose="020B0604020202020204" pitchFamily="34" charset="0"/>
                </a:rPr>
                <a:t>Quantity</a:t>
              </a:r>
              <a:endParaRPr lang="en-GB">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5A888B-D304-4C97-B606-71F588D7CAD0}"/>
                </a:ext>
              </a:extLst>
            </p:cNvPr>
            <p:cNvSpPr txBox="1"/>
            <p:nvPr/>
          </p:nvSpPr>
          <p:spPr>
            <a:xfrm>
              <a:off x="1266091" y="2575011"/>
              <a:ext cx="9213174" cy="369332"/>
            </a:xfrm>
            <a:prstGeom prst="rect">
              <a:avLst/>
            </a:prstGeom>
            <a:noFill/>
          </p:spPr>
          <p:txBody>
            <a:bodyPr wrap="square" rtlCol="0">
              <a:spAutoFit/>
            </a:bodyPr>
            <a:lstStyle/>
            <a:p>
              <a:pPr algn="ctr"/>
              <a:r>
                <a:rPr lang="nl-BE" b="1">
                  <a:latin typeface="Arial" panose="020B0604020202020204" pitchFamily="34" charset="0"/>
                  <a:cs typeface="Arial" panose="020B0604020202020204" pitchFamily="34" charset="0"/>
                </a:rPr>
                <a:t>Sensor </a:t>
              </a:r>
              <a:r>
                <a:rPr lang="nl-BE" b="1" err="1">
                  <a:latin typeface="Arial" panose="020B0604020202020204" pitchFamily="34" charset="0"/>
                  <a:cs typeface="Arial" panose="020B0604020202020204" pitchFamily="34" charset="0"/>
                </a:rPr>
                <a:t>price</a:t>
              </a:r>
              <a:endParaRPr lang="en-GB" b="1">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070A42CB-CA20-44D5-9C71-9B99069F668F}"/>
              </a:ext>
            </a:extLst>
          </p:cNvPr>
          <p:cNvGrpSpPr/>
          <p:nvPr/>
        </p:nvGrpSpPr>
        <p:grpSpPr>
          <a:xfrm>
            <a:off x="1266091" y="3786306"/>
            <a:ext cx="9265976" cy="1323966"/>
            <a:chOff x="1266091" y="3786306"/>
            <a:chExt cx="9265976" cy="1323966"/>
          </a:xfrm>
        </p:grpSpPr>
        <p:sp>
          <p:nvSpPr>
            <p:cNvPr id="6" name="Arrow: Left-Right 5">
              <a:extLst>
                <a:ext uri="{FF2B5EF4-FFF2-40B4-BE49-F238E27FC236}">
                  <a16:creationId xmlns:a16="http://schemas.microsoft.com/office/drawing/2014/main" id="{4C354305-3000-48DA-91A9-E2167F01F869}"/>
                </a:ext>
              </a:extLst>
            </p:cNvPr>
            <p:cNvSpPr/>
            <p:nvPr/>
          </p:nvSpPr>
          <p:spPr>
            <a:xfrm>
              <a:off x="1266092" y="4109840"/>
              <a:ext cx="9265975" cy="261545"/>
            </a:xfrm>
            <a:prstGeom prst="leftRightArrow">
              <a:avLst/>
            </a:prstGeom>
            <a:gradFill flip="none" rotWithShape="1">
              <a:gsLst>
                <a:gs pos="0">
                  <a:schemeClr val="accent1">
                    <a:lumMod val="5000"/>
                    <a:lumOff val="95000"/>
                  </a:schemeClr>
                </a:gs>
                <a:gs pos="100000">
                  <a:srgbClr val="2AC3EC"/>
                </a:gs>
                <a:gs pos="47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DE2BA5B-FC7A-45BB-9884-514539A54A57}"/>
                </a:ext>
              </a:extLst>
            </p:cNvPr>
            <p:cNvSpPr txBox="1"/>
            <p:nvPr/>
          </p:nvSpPr>
          <p:spPr>
            <a:xfrm>
              <a:off x="1534292" y="4463941"/>
              <a:ext cx="3397525" cy="646331"/>
            </a:xfrm>
            <a:prstGeom prst="rect">
              <a:avLst/>
            </a:prstGeom>
            <a:noFill/>
          </p:spPr>
          <p:txBody>
            <a:bodyPr wrap="square" rtlCol="0">
              <a:spAutoFit/>
            </a:bodyPr>
            <a:lstStyle/>
            <a:p>
              <a:r>
                <a:rPr lang="nl-BE" err="1">
                  <a:latin typeface="Arial" panose="020B0604020202020204" pitchFamily="34" charset="0"/>
                  <a:cs typeface="Arial" panose="020B0604020202020204" pitchFamily="34" charset="0"/>
                </a:rPr>
                <a:t>Homogenous</a:t>
              </a:r>
              <a:r>
                <a:rPr lang="nl-BE">
                  <a:latin typeface="Arial" panose="020B0604020202020204" pitchFamily="34" charset="0"/>
                  <a:cs typeface="Arial" panose="020B0604020202020204" pitchFamily="34" charset="0"/>
                </a:rPr>
                <a:t> data</a:t>
              </a:r>
            </a:p>
            <a:p>
              <a:r>
                <a:rPr lang="nl-BE" err="1">
                  <a:latin typeface="Arial" panose="020B0604020202020204" pitchFamily="34" charset="0"/>
                  <a:cs typeface="Arial" panose="020B0604020202020204" pitchFamily="34" charset="0"/>
                </a:rPr>
                <a:t>Strict</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protocols</a:t>
              </a:r>
              <a:endParaRPr lang="en-GB">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B42D4B2-FE72-4442-BDC6-D71501293954}"/>
                </a:ext>
              </a:extLst>
            </p:cNvPr>
            <p:cNvSpPr txBox="1"/>
            <p:nvPr/>
          </p:nvSpPr>
          <p:spPr>
            <a:xfrm>
              <a:off x="7350275" y="4378426"/>
              <a:ext cx="3181791" cy="646331"/>
            </a:xfrm>
            <a:prstGeom prst="rect">
              <a:avLst/>
            </a:prstGeom>
            <a:noFill/>
          </p:spPr>
          <p:txBody>
            <a:bodyPr wrap="square" rtlCol="0">
              <a:spAutoFit/>
            </a:bodyPr>
            <a:lstStyle/>
            <a:p>
              <a:pPr algn="r"/>
              <a:r>
                <a:rPr lang="nl-BE" err="1">
                  <a:latin typeface="Arial" panose="020B0604020202020204" pitchFamily="34" charset="0"/>
                  <a:cs typeface="Arial" panose="020B0604020202020204" pitchFamily="34" charset="0"/>
                </a:rPr>
                <a:t>Autonomous</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citizen</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scientists</a:t>
              </a:r>
              <a:endParaRPr lang="nl-BE">
                <a:latin typeface="Arial" panose="020B0604020202020204" pitchFamily="34" charset="0"/>
                <a:cs typeface="Arial" panose="020B0604020202020204" pitchFamily="34" charset="0"/>
              </a:endParaRPr>
            </a:p>
            <a:p>
              <a:pPr algn="r"/>
              <a:r>
                <a:rPr lang="nl-BE" err="1">
                  <a:latin typeface="Arial" panose="020B0604020202020204" pitchFamily="34" charset="0"/>
                  <a:cs typeface="Arial" panose="020B0604020202020204" pitchFamily="34" charset="0"/>
                </a:rPr>
                <a:t>Heterogenous</a:t>
              </a:r>
              <a:r>
                <a:rPr lang="nl-BE">
                  <a:latin typeface="Arial" panose="020B0604020202020204" pitchFamily="34" charset="0"/>
                  <a:cs typeface="Arial" panose="020B0604020202020204" pitchFamily="34" charset="0"/>
                </a:rPr>
                <a:t> data</a:t>
              </a:r>
              <a:endParaRPr lang="en-GB">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A64AA96-8BE8-421B-89FC-083D7542944D}"/>
                </a:ext>
              </a:extLst>
            </p:cNvPr>
            <p:cNvSpPr txBox="1"/>
            <p:nvPr/>
          </p:nvSpPr>
          <p:spPr>
            <a:xfrm>
              <a:off x="1266091" y="3786306"/>
              <a:ext cx="9265975" cy="369332"/>
            </a:xfrm>
            <a:prstGeom prst="rect">
              <a:avLst/>
            </a:prstGeom>
            <a:noFill/>
          </p:spPr>
          <p:txBody>
            <a:bodyPr wrap="square" rtlCol="0">
              <a:spAutoFit/>
            </a:bodyPr>
            <a:lstStyle/>
            <a:p>
              <a:pPr algn="ctr"/>
              <a:r>
                <a:rPr lang="nl-BE" b="1">
                  <a:latin typeface="Arial" panose="020B0604020202020204" pitchFamily="34" charset="0"/>
                  <a:cs typeface="Arial" panose="020B0604020202020204" pitchFamily="34" charset="0"/>
                </a:rPr>
                <a:t>Data</a:t>
              </a:r>
              <a:endParaRPr lang="en-GB" b="1">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6CA00261-4844-4DAA-BDB4-FC62A396CE73}"/>
              </a:ext>
            </a:extLst>
          </p:cNvPr>
          <p:cNvGrpSpPr/>
          <p:nvPr/>
        </p:nvGrpSpPr>
        <p:grpSpPr>
          <a:xfrm>
            <a:off x="1266091" y="1201359"/>
            <a:ext cx="9265975" cy="1373652"/>
            <a:chOff x="1266091" y="1201359"/>
            <a:chExt cx="9265975" cy="1373652"/>
          </a:xfrm>
        </p:grpSpPr>
        <p:sp>
          <p:nvSpPr>
            <p:cNvPr id="26" name="TextBox 25">
              <a:extLst>
                <a:ext uri="{FF2B5EF4-FFF2-40B4-BE49-F238E27FC236}">
                  <a16:creationId xmlns:a16="http://schemas.microsoft.com/office/drawing/2014/main" id="{A7231946-3C79-44BD-B176-7733B94CDF15}"/>
                </a:ext>
              </a:extLst>
            </p:cNvPr>
            <p:cNvSpPr txBox="1"/>
            <p:nvPr/>
          </p:nvSpPr>
          <p:spPr>
            <a:xfrm>
              <a:off x="1366261" y="1905498"/>
              <a:ext cx="3397525" cy="646331"/>
            </a:xfrm>
            <a:prstGeom prst="rect">
              <a:avLst/>
            </a:prstGeom>
            <a:noFill/>
          </p:spPr>
          <p:txBody>
            <a:bodyPr wrap="square" rtlCol="0">
              <a:spAutoFit/>
            </a:bodyPr>
            <a:lstStyle/>
            <a:p>
              <a:r>
                <a:rPr lang="nl-BE">
                  <a:latin typeface="Arial" panose="020B0604020202020204" pitchFamily="34" charset="0"/>
                  <a:cs typeface="Arial" panose="020B0604020202020204" pitchFamily="34" charset="0"/>
                </a:rPr>
                <a:t>Large </a:t>
              </a:r>
              <a:r>
                <a:rPr lang="nl-BE" err="1">
                  <a:latin typeface="Arial" panose="020B0604020202020204" pitchFamily="34" charset="0"/>
                  <a:cs typeface="Arial" panose="020B0604020202020204" pitchFamily="34" charset="0"/>
                </a:rPr>
                <a:t>participation</a:t>
              </a:r>
              <a:r>
                <a:rPr lang="nl-BE">
                  <a:latin typeface="Arial" panose="020B0604020202020204" pitchFamily="34" charset="0"/>
                  <a:cs typeface="Arial" panose="020B0604020202020204" pitchFamily="34" charset="0"/>
                </a:rPr>
                <a:t> base</a:t>
              </a:r>
            </a:p>
            <a:p>
              <a:r>
                <a:rPr lang="nl-BE" err="1">
                  <a:latin typeface="Arial" panose="020B0604020202020204" pitchFamily="34" charset="0"/>
                  <a:cs typeface="Arial" panose="020B0604020202020204" pitchFamily="34" charset="0"/>
                </a:rPr>
                <a:t>Lower</a:t>
              </a:r>
              <a:r>
                <a:rPr lang="nl-BE">
                  <a:latin typeface="Arial" panose="020B0604020202020204" pitchFamily="34" charset="0"/>
                  <a:cs typeface="Arial" panose="020B0604020202020204" pitchFamily="34" charset="0"/>
                </a:rPr>
                <a:t> engagement level</a:t>
              </a:r>
              <a:endParaRPr lang="en-GB">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4650339-A31F-48F3-8822-CD02F6B0C8E1}"/>
                </a:ext>
              </a:extLst>
            </p:cNvPr>
            <p:cNvSpPr txBox="1"/>
            <p:nvPr/>
          </p:nvSpPr>
          <p:spPr>
            <a:xfrm>
              <a:off x="7617759" y="1928680"/>
              <a:ext cx="2914307" cy="646331"/>
            </a:xfrm>
            <a:prstGeom prst="rect">
              <a:avLst/>
            </a:prstGeom>
            <a:noFill/>
          </p:spPr>
          <p:txBody>
            <a:bodyPr wrap="square" rtlCol="0">
              <a:spAutoFit/>
            </a:bodyPr>
            <a:lstStyle/>
            <a:p>
              <a:pPr algn="r"/>
              <a:r>
                <a:rPr lang="nl-BE" err="1">
                  <a:latin typeface="Arial" panose="020B0604020202020204" pitchFamily="34" charset="0"/>
                  <a:cs typeface="Arial" panose="020B0604020202020204" pitchFamily="34" charset="0"/>
                </a:rPr>
                <a:t>Higher</a:t>
              </a:r>
              <a:r>
                <a:rPr lang="nl-BE">
                  <a:latin typeface="Arial" panose="020B0604020202020204" pitchFamily="34" charset="0"/>
                  <a:cs typeface="Arial" panose="020B0604020202020204" pitchFamily="34" charset="0"/>
                </a:rPr>
                <a:t> engagement level</a:t>
              </a:r>
            </a:p>
            <a:p>
              <a:pPr algn="r"/>
              <a:r>
                <a:rPr lang="nl-BE">
                  <a:latin typeface="Arial" panose="020B0604020202020204" pitchFamily="34" charset="0"/>
                  <a:cs typeface="Arial" panose="020B0604020202020204" pitchFamily="34" charset="0"/>
                </a:rPr>
                <a:t>Smaller </a:t>
              </a:r>
              <a:r>
                <a:rPr lang="nl-BE" err="1">
                  <a:latin typeface="Arial" panose="020B0604020202020204" pitchFamily="34" charset="0"/>
                  <a:cs typeface="Arial" panose="020B0604020202020204" pitchFamily="34" charset="0"/>
                </a:rPr>
                <a:t>participation</a:t>
              </a:r>
              <a:r>
                <a:rPr lang="nl-BE">
                  <a:latin typeface="Arial" panose="020B0604020202020204" pitchFamily="34" charset="0"/>
                  <a:cs typeface="Arial" panose="020B0604020202020204" pitchFamily="34" charset="0"/>
                </a:rPr>
                <a:t> base</a:t>
              </a:r>
              <a:endParaRPr lang="en-GB">
                <a:latin typeface="Arial" panose="020B0604020202020204" pitchFamily="34" charset="0"/>
                <a:cs typeface="Arial" panose="020B0604020202020204" pitchFamily="34" charset="0"/>
              </a:endParaRPr>
            </a:p>
          </p:txBody>
        </p:sp>
        <p:sp>
          <p:nvSpPr>
            <p:cNvPr id="30" name="Arrow: Left-Right 29">
              <a:extLst>
                <a:ext uri="{FF2B5EF4-FFF2-40B4-BE49-F238E27FC236}">
                  <a16:creationId xmlns:a16="http://schemas.microsoft.com/office/drawing/2014/main" id="{FBF6EB43-0C36-4129-9BB5-67866071A43C}"/>
                </a:ext>
              </a:extLst>
            </p:cNvPr>
            <p:cNvSpPr/>
            <p:nvPr/>
          </p:nvSpPr>
          <p:spPr>
            <a:xfrm>
              <a:off x="1266091" y="1643953"/>
              <a:ext cx="9265975" cy="261545"/>
            </a:xfrm>
            <a:prstGeom prst="leftRightArrow">
              <a:avLst/>
            </a:prstGeom>
            <a:gradFill flip="none" rotWithShape="1">
              <a:gsLst>
                <a:gs pos="0">
                  <a:schemeClr val="accent1">
                    <a:lumMod val="5000"/>
                    <a:lumOff val="95000"/>
                  </a:schemeClr>
                </a:gs>
                <a:gs pos="100000">
                  <a:srgbClr val="2AC3EC"/>
                </a:gs>
                <a:gs pos="47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553F24A6-9434-40B2-8F5B-CBF890962875}"/>
                </a:ext>
              </a:extLst>
            </p:cNvPr>
            <p:cNvSpPr txBox="1"/>
            <p:nvPr/>
          </p:nvSpPr>
          <p:spPr>
            <a:xfrm>
              <a:off x="1266091" y="1201359"/>
              <a:ext cx="9213174" cy="369332"/>
            </a:xfrm>
            <a:prstGeom prst="rect">
              <a:avLst/>
            </a:prstGeom>
            <a:noFill/>
          </p:spPr>
          <p:txBody>
            <a:bodyPr wrap="square" rtlCol="0">
              <a:spAutoFit/>
            </a:bodyPr>
            <a:lstStyle/>
            <a:p>
              <a:pPr algn="ctr"/>
              <a:r>
                <a:rPr lang="nl-BE" b="1" err="1">
                  <a:latin typeface="Arial" panose="020B0604020202020204" pitchFamily="34" charset="0"/>
                  <a:cs typeface="Arial" panose="020B0604020202020204" pitchFamily="34" charset="0"/>
                </a:rPr>
                <a:t>Participation</a:t>
              </a:r>
              <a:endParaRPr lang="en-GB"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55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2CB-1485-71D6-7CCA-58738D228E0D}"/>
              </a:ext>
            </a:extLst>
          </p:cNvPr>
          <p:cNvSpPr>
            <a:spLocks noGrp="1"/>
          </p:cNvSpPr>
          <p:nvPr>
            <p:ph type="ctrTitle"/>
          </p:nvPr>
        </p:nvSpPr>
        <p:spPr>
          <a:xfrm>
            <a:off x="1891937" y="1714117"/>
            <a:ext cx="1134292" cy="1508078"/>
          </a:xfrm>
        </p:spPr>
        <p:txBody>
          <a:bodyPr/>
          <a:lstStyle/>
          <a:p>
            <a:r>
              <a:rPr lang="nl-BE" dirty="0"/>
              <a:t>?</a:t>
            </a:r>
            <a:endParaRPr lang="en-GB" dirty="0"/>
          </a:p>
        </p:txBody>
      </p:sp>
      <p:sp>
        <p:nvSpPr>
          <p:cNvPr id="4" name="Title 1">
            <a:extLst>
              <a:ext uri="{FF2B5EF4-FFF2-40B4-BE49-F238E27FC236}">
                <a16:creationId xmlns:a16="http://schemas.microsoft.com/office/drawing/2014/main" id="{637DC85B-06E7-3028-50C3-2E1F6AC73734}"/>
              </a:ext>
            </a:extLst>
          </p:cNvPr>
          <p:cNvSpPr txBox="1">
            <a:spLocks/>
          </p:cNvSpPr>
          <p:nvPr/>
        </p:nvSpPr>
        <p:spPr>
          <a:xfrm>
            <a:off x="4195739" y="1714117"/>
            <a:ext cx="7179832" cy="1508078"/>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nl-BE" dirty="0" err="1"/>
              <a:t>Which</a:t>
            </a:r>
            <a:r>
              <a:rPr lang="nl-BE" dirty="0"/>
              <a:t> </a:t>
            </a:r>
            <a:r>
              <a:rPr lang="nl-BE" dirty="0" err="1"/>
              <a:t>advantages</a:t>
            </a:r>
            <a:r>
              <a:rPr lang="nl-BE" dirty="0"/>
              <a:t> </a:t>
            </a:r>
            <a:r>
              <a:rPr lang="nl-BE" dirty="0" err="1"/>
              <a:t>and</a:t>
            </a:r>
            <a:r>
              <a:rPr lang="nl-BE" dirty="0"/>
              <a:t> </a:t>
            </a:r>
            <a:r>
              <a:rPr lang="nl-BE" dirty="0" err="1"/>
              <a:t>opportunities</a:t>
            </a:r>
            <a:r>
              <a:rPr lang="nl-BE" dirty="0"/>
              <a:t> do </a:t>
            </a:r>
            <a:r>
              <a:rPr lang="nl-BE" dirty="0" err="1"/>
              <a:t>you</a:t>
            </a:r>
            <a:r>
              <a:rPr lang="nl-BE" dirty="0"/>
              <a:t> </a:t>
            </a:r>
            <a:r>
              <a:rPr lang="nl-BE" dirty="0" err="1"/>
              <a:t>see</a:t>
            </a:r>
            <a:r>
              <a:rPr lang="nl-BE" dirty="0"/>
              <a:t> in </a:t>
            </a:r>
            <a:r>
              <a:rPr lang="nl-BE" dirty="0" err="1"/>
              <a:t>citizen</a:t>
            </a:r>
            <a:r>
              <a:rPr lang="nl-BE" dirty="0"/>
              <a:t> </a:t>
            </a:r>
            <a:r>
              <a:rPr lang="nl-BE" dirty="0" err="1"/>
              <a:t>science</a:t>
            </a:r>
            <a:r>
              <a:rPr lang="nl-BE" dirty="0"/>
              <a:t>?</a:t>
            </a:r>
            <a:endParaRPr lang="en-GB" dirty="0"/>
          </a:p>
        </p:txBody>
      </p:sp>
    </p:spTree>
    <p:extLst>
      <p:ext uri="{BB962C8B-B14F-4D97-AF65-F5344CB8AC3E}">
        <p14:creationId xmlns:p14="http://schemas.microsoft.com/office/powerpoint/2010/main" val="7697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2CB-1485-71D6-7CCA-58738D228E0D}"/>
              </a:ext>
            </a:extLst>
          </p:cNvPr>
          <p:cNvSpPr>
            <a:spLocks noGrp="1"/>
          </p:cNvSpPr>
          <p:nvPr>
            <p:ph type="ctrTitle"/>
          </p:nvPr>
        </p:nvSpPr>
        <p:spPr>
          <a:xfrm>
            <a:off x="1891937" y="1714117"/>
            <a:ext cx="1134292" cy="1508078"/>
          </a:xfrm>
        </p:spPr>
        <p:txBody>
          <a:bodyPr/>
          <a:lstStyle/>
          <a:p>
            <a:r>
              <a:rPr lang="nl-BE" dirty="0"/>
              <a:t>?</a:t>
            </a:r>
            <a:endParaRPr lang="en-GB" dirty="0"/>
          </a:p>
        </p:txBody>
      </p:sp>
      <p:sp>
        <p:nvSpPr>
          <p:cNvPr id="4" name="Title 1">
            <a:extLst>
              <a:ext uri="{FF2B5EF4-FFF2-40B4-BE49-F238E27FC236}">
                <a16:creationId xmlns:a16="http://schemas.microsoft.com/office/drawing/2014/main" id="{637DC85B-06E7-3028-50C3-2E1F6AC73734}"/>
              </a:ext>
            </a:extLst>
          </p:cNvPr>
          <p:cNvSpPr txBox="1">
            <a:spLocks/>
          </p:cNvSpPr>
          <p:nvPr/>
        </p:nvSpPr>
        <p:spPr>
          <a:xfrm>
            <a:off x="4195739" y="1714117"/>
            <a:ext cx="7179832" cy="1508078"/>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nl-BE" dirty="0" err="1"/>
              <a:t>Which</a:t>
            </a:r>
            <a:r>
              <a:rPr lang="nl-BE" dirty="0"/>
              <a:t> </a:t>
            </a:r>
            <a:r>
              <a:rPr lang="nl-BE" dirty="0" err="1"/>
              <a:t>disadvantages</a:t>
            </a:r>
            <a:r>
              <a:rPr lang="nl-BE" dirty="0"/>
              <a:t> </a:t>
            </a:r>
            <a:r>
              <a:rPr lang="nl-BE" dirty="0" err="1"/>
              <a:t>and</a:t>
            </a:r>
            <a:r>
              <a:rPr lang="nl-BE" dirty="0"/>
              <a:t> </a:t>
            </a:r>
            <a:r>
              <a:rPr lang="nl-BE" dirty="0" err="1"/>
              <a:t>risks</a:t>
            </a:r>
            <a:r>
              <a:rPr lang="nl-BE" dirty="0"/>
              <a:t> do </a:t>
            </a:r>
            <a:r>
              <a:rPr lang="nl-BE" dirty="0" err="1"/>
              <a:t>you</a:t>
            </a:r>
            <a:r>
              <a:rPr lang="nl-BE" dirty="0"/>
              <a:t> </a:t>
            </a:r>
            <a:r>
              <a:rPr lang="nl-BE" dirty="0" err="1"/>
              <a:t>see</a:t>
            </a:r>
            <a:r>
              <a:rPr lang="nl-BE" dirty="0"/>
              <a:t> in </a:t>
            </a:r>
            <a:r>
              <a:rPr lang="nl-BE" dirty="0" err="1"/>
              <a:t>citizen</a:t>
            </a:r>
            <a:r>
              <a:rPr lang="nl-BE" dirty="0"/>
              <a:t> </a:t>
            </a:r>
            <a:r>
              <a:rPr lang="nl-BE" dirty="0" err="1"/>
              <a:t>science</a:t>
            </a:r>
            <a:r>
              <a:rPr lang="nl-BE" dirty="0"/>
              <a:t>?</a:t>
            </a:r>
            <a:endParaRPr lang="en-GB" dirty="0"/>
          </a:p>
        </p:txBody>
      </p:sp>
    </p:spTree>
    <p:extLst>
      <p:ext uri="{BB962C8B-B14F-4D97-AF65-F5344CB8AC3E}">
        <p14:creationId xmlns:p14="http://schemas.microsoft.com/office/powerpoint/2010/main" val="387070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2CB-1485-71D6-7CCA-58738D228E0D}"/>
              </a:ext>
            </a:extLst>
          </p:cNvPr>
          <p:cNvSpPr>
            <a:spLocks noGrp="1"/>
          </p:cNvSpPr>
          <p:nvPr>
            <p:ph type="ctrTitle"/>
          </p:nvPr>
        </p:nvSpPr>
        <p:spPr>
          <a:xfrm>
            <a:off x="1891937" y="1714117"/>
            <a:ext cx="1134292" cy="1508078"/>
          </a:xfrm>
        </p:spPr>
        <p:txBody>
          <a:bodyPr/>
          <a:lstStyle/>
          <a:p>
            <a:r>
              <a:rPr lang="nl-BE" dirty="0"/>
              <a:t>?</a:t>
            </a:r>
            <a:endParaRPr lang="en-GB" dirty="0"/>
          </a:p>
        </p:txBody>
      </p:sp>
      <p:sp>
        <p:nvSpPr>
          <p:cNvPr id="4" name="Title 1">
            <a:extLst>
              <a:ext uri="{FF2B5EF4-FFF2-40B4-BE49-F238E27FC236}">
                <a16:creationId xmlns:a16="http://schemas.microsoft.com/office/drawing/2014/main" id="{637DC85B-06E7-3028-50C3-2E1F6AC73734}"/>
              </a:ext>
            </a:extLst>
          </p:cNvPr>
          <p:cNvSpPr txBox="1">
            <a:spLocks/>
          </p:cNvSpPr>
          <p:nvPr/>
        </p:nvSpPr>
        <p:spPr>
          <a:xfrm>
            <a:off x="4195739" y="1714117"/>
            <a:ext cx="7179832" cy="1508078"/>
          </a:xfrm>
          <a:prstGeom prst="rect">
            <a:avLst/>
          </a:prstGeom>
        </p:spPr>
        <p:txBody>
          <a:bodyPr vert="horz" wrap="square" lIns="0" tIns="0" rIns="0" bIns="0" rtlCol="0" anchor="t" anchorCtr="0">
            <a:noAutofit/>
          </a:bodyPr>
          <a:lstStyle>
            <a:lvl1pPr algn="l" defTabSz="914400" rtl="0" eaLnBrk="1" latinLnBrk="0" hangingPunct="1">
              <a:lnSpc>
                <a:spcPts val="58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a:lstStyle>
          <a:p>
            <a:r>
              <a:rPr lang="nl-BE" dirty="0"/>
              <a:t>Do </a:t>
            </a:r>
            <a:r>
              <a:rPr lang="nl-BE" dirty="0" err="1"/>
              <a:t>you</a:t>
            </a:r>
            <a:r>
              <a:rPr lang="nl-BE" dirty="0"/>
              <a:t> </a:t>
            </a:r>
            <a:r>
              <a:rPr lang="nl-BE" dirty="0" err="1"/>
              <a:t>know</a:t>
            </a:r>
            <a:r>
              <a:rPr lang="nl-BE" dirty="0"/>
              <a:t> of </a:t>
            </a:r>
            <a:r>
              <a:rPr lang="nl-BE" dirty="0" err="1"/>
              <a:t>any</a:t>
            </a:r>
            <a:r>
              <a:rPr lang="nl-BE" dirty="0"/>
              <a:t> </a:t>
            </a:r>
            <a:r>
              <a:rPr lang="nl-BE" dirty="0" err="1"/>
              <a:t>examples</a:t>
            </a:r>
            <a:r>
              <a:rPr lang="nl-BE" dirty="0"/>
              <a:t> of </a:t>
            </a:r>
            <a:r>
              <a:rPr lang="nl-BE" dirty="0" err="1"/>
              <a:t>citizen</a:t>
            </a:r>
            <a:r>
              <a:rPr lang="nl-BE" dirty="0"/>
              <a:t> </a:t>
            </a:r>
            <a:r>
              <a:rPr lang="nl-BE" dirty="0" err="1"/>
              <a:t>science</a:t>
            </a:r>
            <a:r>
              <a:rPr lang="nl-BE" dirty="0"/>
              <a:t>?</a:t>
            </a:r>
            <a:endParaRPr lang="en-GB" dirty="0"/>
          </a:p>
        </p:txBody>
      </p:sp>
    </p:spTree>
    <p:extLst>
      <p:ext uri="{BB962C8B-B14F-4D97-AF65-F5344CB8AC3E}">
        <p14:creationId xmlns:p14="http://schemas.microsoft.com/office/powerpoint/2010/main" val="2934718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ED445-8566-FB4E-A23B-CD42C9B42F4C}"/>
              </a:ext>
            </a:extLst>
          </p:cNvPr>
          <p:cNvSpPr>
            <a:spLocks noGrp="1"/>
          </p:cNvSpPr>
          <p:nvPr>
            <p:ph type="ctrTitle"/>
          </p:nvPr>
        </p:nvSpPr>
        <p:spPr>
          <a:xfrm>
            <a:off x="1192378" y="2282208"/>
            <a:ext cx="4903622" cy="3035961"/>
          </a:xfrm>
        </p:spPr>
        <p:txBody>
          <a:bodyPr/>
          <a:lstStyle/>
          <a:p>
            <a:pPr algn="ctr"/>
            <a:br>
              <a:rPr lang="nl-BE"/>
            </a:br>
            <a:r>
              <a:rPr lang="nl-BE" err="1"/>
              <a:t>Things</a:t>
            </a:r>
            <a:r>
              <a:rPr lang="nl-BE"/>
              <a:t> </a:t>
            </a:r>
            <a:r>
              <a:rPr lang="nl-BE" err="1"/>
              <a:t>to</a:t>
            </a:r>
            <a:r>
              <a:rPr lang="nl-BE"/>
              <a:t> look out </a:t>
            </a:r>
            <a:r>
              <a:rPr lang="nl-BE" err="1"/>
              <a:t>for</a:t>
            </a:r>
            <a:endParaRPr lang="nl-BE"/>
          </a:p>
        </p:txBody>
      </p:sp>
      <p:sp>
        <p:nvSpPr>
          <p:cNvPr id="3" name="Content Placeholder 2">
            <a:extLst>
              <a:ext uri="{FF2B5EF4-FFF2-40B4-BE49-F238E27FC236}">
                <a16:creationId xmlns:a16="http://schemas.microsoft.com/office/drawing/2014/main" id="{02E521DF-6364-4FC4-A621-C5D296C7EC8F}"/>
              </a:ext>
            </a:extLst>
          </p:cNvPr>
          <p:cNvSpPr txBox="1">
            <a:spLocks/>
          </p:cNvSpPr>
          <p:nvPr/>
        </p:nvSpPr>
        <p:spPr>
          <a:xfrm>
            <a:off x="6662183" y="1454272"/>
            <a:ext cx="5175237" cy="1282390"/>
          </a:xfrm>
          <a:prstGeom prst="rect">
            <a:avLst/>
          </a:prstGeom>
          <a:solidFill>
            <a:schemeClr val="bg1"/>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Systeemlettertype"/>
              <a:buNone/>
            </a:pPr>
            <a:r>
              <a:rPr lang="nl-BE" sz="3600" err="1">
                <a:latin typeface="+mj-lt"/>
              </a:rPr>
              <a:t>Choosing</a:t>
            </a:r>
            <a:r>
              <a:rPr lang="nl-BE" sz="3600">
                <a:latin typeface="+mj-lt"/>
              </a:rPr>
              <a:t> </a:t>
            </a:r>
            <a:r>
              <a:rPr lang="nl-BE" sz="3600" err="1">
                <a:latin typeface="+mj-lt"/>
              </a:rPr>
              <a:t>citizen</a:t>
            </a:r>
            <a:r>
              <a:rPr lang="nl-BE" sz="3600">
                <a:latin typeface="+mj-lt"/>
              </a:rPr>
              <a:t> </a:t>
            </a:r>
            <a:r>
              <a:rPr lang="nl-BE" sz="3600" err="1">
                <a:latin typeface="+mj-lt"/>
              </a:rPr>
              <a:t>science</a:t>
            </a:r>
            <a:endParaRPr lang="nl-BE" sz="3600">
              <a:latin typeface="+mj-lt"/>
            </a:endParaRPr>
          </a:p>
        </p:txBody>
      </p:sp>
      <p:sp>
        <p:nvSpPr>
          <p:cNvPr id="4" name="Content Placeholder 2">
            <a:extLst>
              <a:ext uri="{FF2B5EF4-FFF2-40B4-BE49-F238E27FC236}">
                <a16:creationId xmlns:a16="http://schemas.microsoft.com/office/drawing/2014/main" id="{6E76EE75-A34C-49CC-909F-9AEE278128DD}"/>
              </a:ext>
            </a:extLst>
          </p:cNvPr>
          <p:cNvSpPr txBox="1">
            <a:spLocks/>
          </p:cNvSpPr>
          <p:nvPr/>
        </p:nvSpPr>
        <p:spPr>
          <a:xfrm>
            <a:off x="6662183" y="3065623"/>
            <a:ext cx="5175237" cy="1282390"/>
          </a:xfrm>
          <a:prstGeom prst="rect">
            <a:avLst/>
          </a:prstGeom>
          <a:solidFill>
            <a:schemeClr val="bg1"/>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3600">
                <a:latin typeface="+mj-lt"/>
              </a:rPr>
              <a:t>Communication &amp; engagement</a:t>
            </a:r>
          </a:p>
        </p:txBody>
      </p:sp>
      <p:sp>
        <p:nvSpPr>
          <p:cNvPr id="5" name="Content Placeholder 2">
            <a:extLst>
              <a:ext uri="{FF2B5EF4-FFF2-40B4-BE49-F238E27FC236}">
                <a16:creationId xmlns:a16="http://schemas.microsoft.com/office/drawing/2014/main" id="{BF2975B1-F4D2-4CBD-ADB1-79F7D3833B78}"/>
              </a:ext>
            </a:extLst>
          </p:cNvPr>
          <p:cNvSpPr txBox="1">
            <a:spLocks/>
          </p:cNvSpPr>
          <p:nvPr/>
        </p:nvSpPr>
        <p:spPr>
          <a:xfrm>
            <a:off x="6662182" y="4676974"/>
            <a:ext cx="5175237" cy="1282390"/>
          </a:xfrm>
          <a:prstGeom prst="rect">
            <a:avLst/>
          </a:prstGeom>
          <a:solidFill>
            <a:schemeClr val="bg1"/>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3600">
                <a:latin typeface="+mj-lt"/>
              </a:rPr>
              <a:t>Data, privacy &amp; </a:t>
            </a:r>
            <a:r>
              <a:rPr lang="nl-BE" sz="3600" err="1">
                <a:latin typeface="+mj-lt"/>
              </a:rPr>
              <a:t>ethics</a:t>
            </a:r>
            <a:endParaRPr lang="nl-BE" sz="3600">
              <a:latin typeface="+mj-lt"/>
            </a:endParaRPr>
          </a:p>
        </p:txBody>
      </p:sp>
    </p:spTree>
    <p:extLst>
      <p:ext uri="{BB962C8B-B14F-4D97-AF65-F5344CB8AC3E}">
        <p14:creationId xmlns:p14="http://schemas.microsoft.com/office/powerpoint/2010/main" val="27478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in a forest&#10;&#10;Description automatically generated">
            <a:extLst>
              <a:ext uri="{FF2B5EF4-FFF2-40B4-BE49-F238E27FC236}">
                <a16:creationId xmlns:a16="http://schemas.microsoft.com/office/drawing/2014/main" id="{6424F1D5-6DED-4F12-88DD-270849B6FFB0}"/>
              </a:ext>
            </a:extLst>
          </p:cNvPr>
          <p:cNvPicPr>
            <a:picLocks noChangeAspect="1"/>
          </p:cNvPicPr>
          <p:nvPr/>
        </p:nvPicPr>
        <p:blipFill>
          <a:blip r:embed="rId3"/>
          <a:stretch>
            <a:fillRect/>
          </a:stretch>
        </p:blipFill>
        <p:spPr>
          <a:xfrm>
            <a:off x="0" y="0"/>
            <a:ext cx="12192000" cy="8128000"/>
          </a:xfrm>
          <a:prstGeom prst="rect">
            <a:avLst/>
          </a:prstGeom>
        </p:spPr>
      </p:pic>
      <p:sp>
        <p:nvSpPr>
          <p:cNvPr id="5" name="Content Placeholder 2">
            <a:extLst>
              <a:ext uri="{FF2B5EF4-FFF2-40B4-BE49-F238E27FC236}">
                <a16:creationId xmlns:a16="http://schemas.microsoft.com/office/drawing/2014/main" id="{5778B799-01DA-45F3-BDA4-F815AE8D0E5E}"/>
              </a:ext>
            </a:extLst>
          </p:cNvPr>
          <p:cNvSpPr txBox="1">
            <a:spLocks/>
          </p:cNvSpPr>
          <p:nvPr/>
        </p:nvSpPr>
        <p:spPr>
          <a:xfrm>
            <a:off x="3979147" y="401605"/>
            <a:ext cx="7662726" cy="1282390"/>
          </a:xfrm>
          <a:prstGeom prst="rect">
            <a:avLst/>
          </a:prstGeom>
          <a:solidFill>
            <a:srgbClr val="FFFFFF">
              <a:alpha val="65882"/>
            </a:srgb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err="1">
                <a:latin typeface="+mj-lt"/>
              </a:rPr>
              <a:t>You</a:t>
            </a:r>
            <a:r>
              <a:rPr lang="nl-BE" sz="3600">
                <a:latin typeface="+mj-lt"/>
              </a:rPr>
              <a:t> </a:t>
            </a:r>
            <a:r>
              <a:rPr lang="nl-BE" sz="3600" b="1" err="1">
                <a:latin typeface="+mj-lt"/>
              </a:rPr>
              <a:t>don’t</a:t>
            </a:r>
            <a:r>
              <a:rPr lang="nl-BE" sz="3600">
                <a:latin typeface="+mj-lt"/>
              </a:rPr>
              <a:t> </a:t>
            </a:r>
            <a:r>
              <a:rPr lang="nl-BE" sz="3600" b="1">
                <a:latin typeface="+mj-lt"/>
              </a:rPr>
              <a:t>have </a:t>
            </a:r>
            <a:r>
              <a:rPr lang="nl-BE" sz="3600" b="1" err="1">
                <a:latin typeface="+mj-lt"/>
              </a:rPr>
              <a:t>to</a:t>
            </a:r>
            <a:r>
              <a:rPr lang="nl-BE" sz="3600" b="1">
                <a:latin typeface="+mj-lt"/>
              </a:rPr>
              <a:t> </a:t>
            </a:r>
            <a:r>
              <a:rPr lang="nl-BE" sz="3600" err="1">
                <a:latin typeface="+mj-lt"/>
              </a:rPr>
              <a:t>choose</a:t>
            </a:r>
            <a:r>
              <a:rPr lang="nl-BE" sz="3600" b="1">
                <a:latin typeface="+mj-lt"/>
              </a:rPr>
              <a:t> </a:t>
            </a:r>
            <a:r>
              <a:rPr lang="nl-BE" sz="3600" err="1">
                <a:latin typeface="+mj-lt"/>
              </a:rPr>
              <a:t>citizen</a:t>
            </a:r>
            <a:r>
              <a:rPr lang="nl-BE" sz="3600">
                <a:latin typeface="+mj-lt"/>
              </a:rPr>
              <a:t> </a:t>
            </a:r>
            <a:r>
              <a:rPr lang="nl-BE" sz="3600" err="1">
                <a:latin typeface="+mj-lt"/>
              </a:rPr>
              <a:t>science</a:t>
            </a:r>
            <a:r>
              <a:rPr lang="nl-BE" sz="3600">
                <a:latin typeface="+mj-lt"/>
              </a:rPr>
              <a:t>!</a:t>
            </a:r>
          </a:p>
        </p:txBody>
      </p:sp>
      <p:sp>
        <p:nvSpPr>
          <p:cNvPr id="7" name="Content Placeholder 2">
            <a:extLst>
              <a:ext uri="{FF2B5EF4-FFF2-40B4-BE49-F238E27FC236}">
                <a16:creationId xmlns:a16="http://schemas.microsoft.com/office/drawing/2014/main" id="{B2E3FFD5-FDA0-49A0-8422-2C847FB1D0DD}"/>
              </a:ext>
            </a:extLst>
          </p:cNvPr>
          <p:cNvSpPr txBox="1">
            <a:spLocks/>
          </p:cNvSpPr>
          <p:nvPr/>
        </p:nvSpPr>
        <p:spPr>
          <a:xfrm>
            <a:off x="3979147" y="1913182"/>
            <a:ext cx="7662726" cy="1282390"/>
          </a:xfrm>
          <a:prstGeom prst="rect">
            <a:avLst/>
          </a:prstGeom>
          <a:solidFill>
            <a:srgbClr val="FFFFFF">
              <a:alpha val="65882"/>
            </a:srgb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err="1">
                <a:latin typeface="+mj-lt"/>
              </a:rPr>
              <a:t>Authenticity</a:t>
            </a:r>
            <a:endParaRPr lang="nl-BE" sz="3600">
              <a:latin typeface="+mj-lt"/>
            </a:endParaRPr>
          </a:p>
        </p:txBody>
      </p:sp>
      <p:sp>
        <p:nvSpPr>
          <p:cNvPr id="9" name="Content Placeholder 2">
            <a:extLst>
              <a:ext uri="{FF2B5EF4-FFF2-40B4-BE49-F238E27FC236}">
                <a16:creationId xmlns:a16="http://schemas.microsoft.com/office/drawing/2014/main" id="{1E884BCD-C0C4-40E0-B247-9895D417D019}"/>
              </a:ext>
            </a:extLst>
          </p:cNvPr>
          <p:cNvSpPr txBox="1">
            <a:spLocks/>
          </p:cNvSpPr>
          <p:nvPr/>
        </p:nvSpPr>
        <p:spPr>
          <a:xfrm>
            <a:off x="3979147" y="3424759"/>
            <a:ext cx="7662726" cy="1282390"/>
          </a:xfrm>
          <a:prstGeom prst="rect">
            <a:avLst/>
          </a:prstGeom>
          <a:solidFill>
            <a:srgbClr val="FFFFFF">
              <a:alpha val="65882"/>
            </a:srgb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err="1">
                <a:latin typeface="+mj-lt"/>
              </a:rPr>
              <a:t>Sustainability</a:t>
            </a:r>
            <a:endParaRPr lang="nl-BE" sz="3600">
              <a:latin typeface="+mj-lt"/>
            </a:endParaRPr>
          </a:p>
        </p:txBody>
      </p:sp>
      <p:sp>
        <p:nvSpPr>
          <p:cNvPr id="8" name="Content Placeholder 2">
            <a:extLst>
              <a:ext uri="{FF2B5EF4-FFF2-40B4-BE49-F238E27FC236}">
                <a16:creationId xmlns:a16="http://schemas.microsoft.com/office/drawing/2014/main" id="{D5223ADF-2C9F-4EB9-B80A-8323ED106C88}"/>
              </a:ext>
            </a:extLst>
          </p:cNvPr>
          <p:cNvSpPr txBox="1">
            <a:spLocks/>
          </p:cNvSpPr>
          <p:nvPr/>
        </p:nvSpPr>
        <p:spPr>
          <a:xfrm>
            <a:off x="3979147" y="4936336"/>
            <a:ext cx="7662726" cy="1282390"/>
          </a:xfrm>
          <a:prstGeom prst="rect">
            <a:avLst/>
          </a:prstGeom>
          <a:solidFill>
            <a:srgbClr val="FFFFFF">
              <a:alpha val="65882"/>
            </a:srgb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err="1">
                <a:latin typeface="+mj-lt"/>
              </a:rPr>
              <a:t>Enlist</a:t>
            </a:r>
            <a:r>
              <a:rPr lang="nl-BE" sz="3600">
                <a:latin typeface="+mj-lt"/>
              </a:rPr>
              <a:t> expertise </a:t>
            </a:r>
            <a:r>
              <a:rPr lang="nl-BE" sz="3600" err="1">
                <a:latin typeface="+mj-lt"/>
              </a:rPr>
              <a:t>from</a:t>
            </a:r>
            <a:r>
              <a:rPr lang="nl-BE" sz="3600">
                <a:latin typeface="+mj-lt"/>
              </a:rPr>
              <a:t> </a:t>
            </a:r>
            <a:r>
              <a:rPr lang="nl-BE" sz="3600" err="1">
                <a:latin typeface="+mj-lt"/>
              </a:rPr>
              <a:t>others</a:t>
            </a:r>
            <a:r>
              <a:rPr lang="nl-BE" sz="3600">
                <a:latin typeface="+mj-lt"/>
              </a:rPr>
              <a:t>.</a:t>
            </a:r>
          </a:p>
        </p:txBody>
      </p:sp>
      <p:sp>
        <p:nvSpPr>
          <p:cNvPr id="10" name="Content Placeholder 2">
            <a:extLst>
              <a:ext uri="{FF2B5EF4-FFF2-40B4-BE49-F238E27FC236}">
                <a16:creationId xmlns:a16="http://schemas.microsoft.com/office/drawing/2014/main" id="{93DC1C12-AC60-43D8-8238-CB741E2BD020}"/>
              </a:ext>
            </a:extLst>
          </p:cNvPr>
          <p:cNvSpPr txBox="1">
            <a:spLocks/>
          </p:cNvSpPr>
          <p:nvPr/>
        </p:nvSpPr>
        <p:spPr>
          <a:xfrm>
            <a:off x="173601" y="108274"/>
            <a:ext cx="2298938" cy="1662003"/>
          </a:xfrm>
          <a:prstGeom prst="rect">
            <a:avLst/>
          </a:prstGeom>
          <a:solidFill>
            <a:srgbClr val="A5A5A5">
              <a:alpha val="40000"/>
            </a:srgb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Systeemlettertype"/>
              <a:buNone/>
            </a:pPr>
            <a:r>
              <a:rPr lang="nl-BE" sz="3600" err="1">
                <a:solidFill>
                  <a:schemeClr val="bg1"/>
                </a:solidFill>
                <a:latin typeface="+mj-lt"/>
              </a:rPr>
              <a:t>Choosing</a:t>
            </a:r>
            <a:r>
              <a:rPr lang="nl-BE" sz="3600">
                <a:solidFill>
                  <a:schemeClr val="bg1"/>
                </a:solidFill>
                <a:latin typeface="+mj-lt"/>
              </a:rPr>
              <a:t> </a:t>
            </a:r>
            <a:r>
              <a:rPr lang="nl-BE" sz="3600" err="1">
                <a:solidFill>
                  <a:schemeClr val="bg1"/>
                </a:solidFill>
                <a:latin typeface="+mj-lt"/>
              </a:rPr>
              <a:t>citizen</a:t>
            </a:r>
            <a:r>
              <a:rPr lang="nl-BE" sz="3600">
                <a:solidFill>
                  <a:schemeClr val="bg1"/>
                </a:solidFill>
                <a:latin typeface="+mj-lt"/>
              </a:rPr>
              <a:t> </a:t>
            </a:r>
            <a:r>
              <a:rPr lang="nl-BE" sz="3600" err="1">
                <a:solidFill>
                  <a:schemeClr val="bg1"/>
                </a:solidFill>
                <a:latin typeface="+mj-lt"/>
              </a:rPr>
              <a:t>science</a:t>
            </a:r>
            <a:endParaRPr lang="nl-BE" sz="3600">
              <a:solidFill>
                <a:schemeClr val="bg1"/>
              </a:solidFill>
              <a:latin typeface="+mj-lt"/>
            </a:endParaRPr>
          </a:p>
        </p:txBody>
      </p:sp>
    </p:spTree>
    <p:extLst>
      <p:ext uri="{BB962C8B-B14F-4D97-AF65-F5344CB8AC3E}">
        <p14:creationId xmlns:p14="http://schemas.microsoft.com/office/powerpoint/2010/main" val="6641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owd of people&#10;&#10;Description automatically generated">
            <a:extLst>
              <a:ext uri="{FF2B5EF4-FFF2-40B4-BE49-F238E27FC236}">
                <a16:creationId xmlns:a16="http://schemas.microsoft.com/office/drawing/2014/main" id="{69695119-AC13-4863-897B-523BC7A65AF6}"/>
              </a:ext>
            </a:extLst>
          </p:cNvPr>
          <p:cNvPicPr>
            <a:picLocks noChangeAspect="1"/>
          </p:cNvPicPr>
          <p:nvPr/>
        </p:nvPicPr>
        <p:blipFill>
          <a:blip r:embed="rId3"/>
          <a:stretch>
            <a:fillRect/>
          </a:stretch>
        </p:blipFill>
        <p:spPr>
          <a:xfrm>
            <a:off x="0" y="0"/>
            <a:ext cx="12192000" cy="8070850"/>
          </a:xfrm>
          <a:prstGeom prst="rect">
            <a:avLst/>
          </a:prstGeom>
        </p:spPr>
      </p:pic>
      <p:sp>
        <p:nvSpPr>
          <p:cNvPr id="5" name="Content Placeholder 2">
            <a:extLst>
              <a:ext uri="{FF2B5EF4-FFF2-40B4-BE49-F238E27FC236}">
                <a16:creationId xmlns:a16="http://schemas.microsoft.com/office/drawing/2014/main" id="{5778B799-01DA-45F3-BDA4-F815AE8D0E5E}"/>
              </a:ext>
            </a:extLst>
          </p:cNvPr>
          <p:cNvSpPr txBox="1">
            <a:spLocks/>
          </p:cNvSpPr>
          <p:nvPr/>
        </p:nvSpPr>
        <p:spPr>
          <a:xfrm>
            <a:off x="3979147" y="493601"/>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err="1">
                <a:latin typeface="+mj-lt"/>
              </a:rPr>
              <a:t>Don’t</a:t>
            </a:r>
            <a:r>
              <a:rPr lang="nl-BE" sz="3600">
                <a:latin typeface="+mj-lt"/>
              </a:rPr>
              <a:t> </a:t>
            </a:r>
            <a:r>
              <a:rPr lang="nl-BE" sz="3600" err="1">
                <a:latin typeface="+mj-lt"/>
              </a:rPr>
              <a:t>underestimate</a:t>
            </a:r>
            <a:endParaRPr lang="nl-BE" sz="3600">
              <a:latin typeface="+mj-lt"/>
            </a:endParaRPr>
          </a:p>
        </p:txBody>
      </p:sp>
      <p:sp>
        <p:nvSpPr>
          <p:cNvPr id="7" name="Content Placeholder 2">
            <a:extLst>
              <a:ext uri="{FF2B5EF4-FFF2-40B4-BE49-F238E27FC236}">
                <a16:creationId xmlns:a16="http://schemas.microsoft.com/office/drawing/2014/main" id="{B2E3FFD5-FDA0-49A0-8422-2C847FB1D0DD}"/>
              </a:ext>
            </a:extLst>
          </p:cNvPr>
          <p:cNvSpPr txBox="1">
            <a:spLocks/>
          </p:cNvSpPr>
          <p:nvPr/>
        </p:nvSpPr>
        <p:spPr>
          <a:xfrm>
            <a:off x="3979147" y="1985815"/>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a:latin typeface="+mj-lt"/>
              </a:rPr>
              <a:t>Be </a:t>
            </a:r>
            <a:r>
              <a:rPr lang="nl-BE" sz="3600" err="1">
                <a:latin typeface="+mj-lt"/>
              </a:rPr>
              <a:t>prepared</a:t>
            </a:r>
            <a:r>
              <a:rPr lang="nl-BE" sz="3600">
                <a:latin typeface="+mj-lt"/>
              </a:rPr>
              <a:t> </a:t>
            </a:r>
            <a:r>
              <a:rPr lang="nl-BE" sz="3600" err="1">
                <a:latin typeface="+mj-lt"/>
              </a:rPr>
              <a:t>for</a:t>
            </a:r>
            <a:r>
              <a:rPr lang="nl-BE" sz="3600">
                <a:latin typeface="+mj-lt"/>
              </a:rPr>
              <a:t> a drop in </a:t>
            </a:r>
            <a:r>
              <a:rPr lang="nl-BE" sz="3600" err="1">
                <a:latin typeface="+mj-lt"/>
              </a:rPr>
              <a:t>participation</a:t>
            </a:r>
            <a:endParaRPr lang="nl-BE" sz="3600">
              <a:latin typeface="+mj-lt"/>
            </a:endParaRPr>
          </a:p>
        </p:txBody>
      </p:sp>
      <p:sp>
        <p:nvSpPr>
          <p:cNvPr id="9" name="Content Placeholder 2">
            <a:extLst>
              <a:ext uri="{FF2B5EF4-FFF2-40B4-BE49-F238E27FC236}">
                <a16:creationId xmlns:a16="http://schemas.microsoft.com/office/drawing/2014/main" id="{1E884BCD-C0C4-40E0-B247-9895D417D019}"/>
              </a:ext>
            </a:extLst>
          </p:cNvPr>
          <p:cNvSpPr txBox="1">
            <a:spLocks/>
          </p:cNvSpPr>
          <p:nvPr/>
        </p:nvSpPr>
        <p:spPr>
          <a:xfrm>
            <a:off x="3979147" y="5287766"/>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a:latin typeface="+mj-lt"/>
              </a:rPr>
              <a:t>Go </a:t>
            </a:r>
            <a:r>
              <a:rPr lang="nl-BE" sz="3600" err="1">
                <a:latin typeface="+mj-lt"/>
              </a:rPr>
              <a:t>where</a:t>
            </a:r>
            <a:r>
              <a:rPr lang="nl-BE" sz="3600">
                <a:latin typeface="+mj-lt"/>
              </a:rPr>
              <a:t> </a:t>
            </a:r>
            <a:r>
              <a:rPr lang="nl-BE" sz="3600" err="1">
                <a:latin typeface="+mj-lt"/>
              </a:rPr>
              <a:t>the</a:t>
            </a:r>
            <a:r>
              <a:rPr lang="nl-BE" sz="3600">
                <a:latin typeface="+mj-lt"/>
              </a:rPr>
              <a:t> </a:t>
            </a:r>
            <a:r>
              <a:rPr lang="nl-BE" sz="3600" err="1">
                <a:latin typeface="+mj-lt"/>
              </a:rPr>
              <a:t>citizens</a:t>
            </a:r>
            <a:r>
              <a:rPr lang="nl-BE" sz="3600">
                <a:latin typeface="+mj-lt"/>
              </a:rPr>
              <a:t> are</a:t>
            </a:r>
          </a:p>
        </p:txBody>
      </p:sp>
      <p:sp>
        <p:nvSpPr>
          <p:cNvPr id="3" name="Content Placeholder 2">
            <a:extLst>
              <a:ext uri="{FF2B5EF4-FFF2-40B4-BE49-F238E27FC236}">
                <a16:creationId xmlns:a16="http://schemas.microsoft.com/office/drawing/2014/main" id="{FDB63675-05E5-423C-9BCF-C9DB65915199}"/>
              </a:ext>
            </a:extLst>
          </p:cNvPr>
          <p:cNvSpPr txBox="1">
            <a:spLocks/>
          </p:cNvSpPr>
          <p:nvPr/>
        </p:nvSpPr>
        <p:spPr>
          <a:xfrm>
            <a:off x="3979147" y="3636790"/>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err="1">
                <a:latin typeface="+mj-lt"/>
              </a:rPr>
              <a:t>Preaching</a:t>
            </a:r>
            <a:r>
              <a:rPr lang="nl-BE" sz="3600">
                <a:latin typeface="+mj-lt"/>
              </a:rPr>
              <a:t> </a:t>
            </a:r>
            <a:r>
              <a:rPr lang="nl-BE" sz="3600" err="1">
                <a:latin typeface="+mj-lt"/>
              </a:rPr>
              <a:t>to</a:t>
            </a:r>
            <a:r>
              <a:rPr lang="nl-BE" sz="3600">
                <a:latin typeface="+mj-lt"/>
              </a:rPr>
              <a:t> </a:t>
            </a:r>
            <a:r>
              <a:rPr lang="nl-BE" sz="3600" err="1">
                <a:latin typeface="+mj-lt"/>
              </a:rPr>
              <a:t>the</a:t>
            </a:r>
            <a:r>
              <a:rPr lang="nl-BE" sz="3600">
                <a:latin typeface="+mj-lt"/>
              </a:rPr>
              <a:t> </a:t>
            </a:r>
            <a:r>
              <a:rPr lang="nl-BE" sz="3600" err="1">
                <a:latin typeface="+mj-lt"/>
              </a:rPr>
              <a:t>choir</a:t>
            </a:r>
            <a:endParaRPr lang="nl-BE" sz="3600">
              <a:latin typeface="+mj-lt"/>
            </a:endParaRPr>
          </a:p>
        </p:txBody>
      </p:sp>
      <p:sp>
        <p:nvSpPr>
          <p:cNvPr id="8" name="Content Placeholder 2">
            <a:extLst>
              <a:ext uri="{FF2B5EF4-FFF2-40B4-BE49-F238E27FC236}">
                <a16:creationId xmlns:a16="http://schemas.microsoft.com/office/drawing/2014/main" id="{AA759D48-CE88-4CB3-A9F1-55A5F59EAB00}"/>
              </a:ext>
            </a:extLst>
          </p:cNvPr>
          <p:cNvSpPr txBox="1">
            <a:spLocks/>
          </p:cNvSpPr>
          <p:nvPr/>
        </p:nvSpPr>
        <p:spPr>
          <a:xfrm>
            <a:off x="173601" y="108274"/>
            <a:ext cx="3110924" cy="1662003"/>
          </a:xfrm>
          <a:prstGeom prst="rect">
            <a:avLst/>
          </a:prstGeom>
          <a:solidFill>
            <a:schemeClr val="bg1">
              <a:alpha val="40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Systeemlettertype"/>
              <a:buNone/>
            </a:pPr>
            <a:r>
              <a:rPr lang="nl-BE" sz="3600">
                <a:latin typeface="+mj-lt"/>
              </a:rPr>
              <a:t>Communication &amp; engagement</a:t>
            </a:r>
          </a:p>
        </p:txBody>
      </p:sp>
    </p:spTree>
    <p:extLst>
      <p:ext uri="{BB962C8B-B14F-4D97-AF65-F5344CB8AC3E}">
        <p14:creationId xmlns:p14="http://schemas.microsoft.com/office/powerpoint/2010/main" val="61988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ibrary, building, indoor, room&#10;&#10;Description automatically generated">
            <a:extLst>
              <a:ext uri="{FF2B5EF4-FFF2-40B4-BE49-F238E27FC236}">
                <a16:creationId xmlns:a16="http://schemas.microsoft.com/office/drawing/2014/main" id="{49B78498-A18F-4874-8333-079421117EC0}"/>
              </a:ext>
            </a:extLst>
          </p:cNvPr>
          <p:cNvPicPr>
            <a:picLocks noChangeAspect="1"/>
          </p:cNvPicPr>
          <p:nvPr/>
        </p:nvPicPr>
        <p:blipFill>
          <a:blip r:embed="rId3"/>
          <a:stretch>
            <a:fillRect/>
          </a:stretch>
        </p:blipFill>
        <p:spPr>
          <a:xfrm>
            <a:off x="0" y="0"/>
            <a:ext cx="12192000" cy="8128000"/>
          </a:xfrm>
          <a:prstGeom prst="rect">
            <a:avLst/>
          </a:prstGeom>
        </p:spPr>
      </p:pic>
      <p:sp>
        <p:nvSpPr>
          <p:cNvPr id="5" name="Content Placeholder 2">
            <a:extLst>
              <a:ext uri="{FF2B5EF4-FFF2-40B4-BE49-F238E27FC236}">
                <a16:creationId xmlns:a16="http://schemas.microsoft.com/office/drawing/2014/main" id="{5778B799-01DA-45F3-BDA4-F815AE8D0E5E}"/>
              </a:ext>
            </a:extLst>
          </p:cNvPr>
          <p:cNvSpPr txBox="1">
            <a:spLocks/>
          </p:cNvSpPr>
          <p:nvPr/>
        </p:nvSpPr>
        <p:spPr>
          <a:xfrm>
            <a:off x="3979147" y="424739"/>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a:latin typeface="+mj-lt"/>
              </a:rPr>
              <a:t>Tackle </a:t>
            </a:r>
            <a:r>
              <a:rPr lang="en-US" sz="3600">
                <a:latin typeface="+mj-lt"/>
              </a:rPr>
              <a:t>early</a:t>
            </a:r>
          </a:p>
        </p:txBody>
      </p:sp>
      <p:sp>
        <p:nvSpPr>
          <p:cNvPr id="7" name="Content Placeholder 2">
            <a:extLst>
              <a:ext uri="{FF2B5EF4-FFF2-40B4-BE49-F238E27FC236}">
                <a16:creationId xmlns:a16="http://schemas.microsoft.com/office/drawing/2014/main" id="{B2E3FFD5-FDA0-49A0-8422-2C847FB1D0DD}"/>
              </a:ext>
            </a:extLst>
          </p:cNvPr>
          <p:cNvSpPr txBox="1">
            <a:spLocks/>
          </p:cNvSpPr>
          <p:nvPr/>
        </p:nvSpPr>
        <p:spPr>
          <a:xfrm>
            <a:off x="3979147" y="1936316"/>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a:latin typeface="+mj-lt"/>
              </a:rPr>
              <a:t>Go </a:t>
            </a:r>
            <a:r>
              <a:rPr lang="nl-BE" sz="3600" err="1">
                <a:latin typeface="+mj-lt"/>
              </a:rPr>
              <a:t>beyond</a:t>
            </a:r>
            <a:r>
              <a:rPr lang="nl-BE" sz="3600">
                <a:latin typeface="+mj-lt"/>
              </a:rPr>
              <a:t> </a:t>
            </a:r>
            <a:r>
              <a:rPr lang="nl-BE" sz="3600" err="1">
                <a:latin typeface="+mj-lt"/>
              </a:rPr>
              <a:t>informed</a:t>
            </a:r>
            <a:r>
              <a:rPr lang="nl-BE" sz="3600">
                <a:latin typeface="+mj-lt"/>
              </a:rPr>
              <a:t> consent</a:t>
            </a:r>
          </a:p>
        </p:txBody>
      </p:sp>
      <p:sp>
        <p:nvSpPr>
          <p:cNvPr id="9" name="Content Placeholder 2">
            <a:extLst>
              <a:ext uri="{FF2B5EF4-FFF2-40B4-BE49-F238E27FC236}">
                <a16:creationId xmlns:a16="http://schemas.microsoft.com/office/drawing/2014/main" id="{1E884BCD-C0C4-40E0-B247-9895D417D019}"/>
              </a:ext>
            </a:extLst>
          </p:cNvPr>
          <p:cNvSpPr txBox="1">
            <a:spLocks/>
          </p:cNvSpPr>
          <p:nvPr/>
        </p:nvSpPr>
        <p:spPr>
          <a:xfrm>
            <a:off x="3979147" y="3569499"/>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err="1">
                <a:latin typeface="+mj-lt"/>
              </a:rPr>
              <a:t>Who</a:t>
            </a:r>
            <a:r>
              <a:rPr lang="nl-BE" sz="3600">
                <a:latin typeface="+mj-lt"/>
              </a:rPr>
              <a:t> </a:t>
            </a:r>
            <a:r>
              <a:rPr lang="nl-BE" sz="3600" err="1">
                <a:latin typeface="+mj-lt"/>
              </a:rPr>
              <a:t>owns</a:t>
            </a:r>
            <a:r>
              <a:rPr lang="nl-BE" sz="3600">
                <a:latin typeface="+mj-lt"/>
              </a:rPr>
              <a:t> </a:t>
            </a:r>
            <a:r>
              <a:rPr lang="nl-BE" sz="3600" err="1">
                <a:latin typeface="+mj-lt"/>
              </a:rPr>
              <a:t>the</a:t>
            </a:r>
            <a:r>
              <a:rPr lang="nl-BE" sz="3600">
                <a:latin typeface="+mj-lt"/>
              </a:rPr>
              <a:t> data?</a:t>
            </a:r>
          </a:p>
        </p:txBody>
      </p:sp>
      <p:sp>
        <p:nvSpPr>
          <p:cNvPr id="3" name="Content Placeholder 2">
            <a:extLst>
              <a:ext uri="{FF2B5EF4-FFF2-40B4-BE49-F238E27FC236}">
                <a16:creationId xmlns:a16="http://schemas.microsoft.com/office/drawing/2014/main" id="{483D399F-5000-4E52-BD8B-A941964CDAA4}"/>
              </a:ext>
            </a:extLst>
          </p:cNvPr>
          <p:cNvSpPr txBox="1">
            <a:spLocks/>
          </p:cNvSpPr>
          <p:nvPr/>
        </p:nvSpPr>
        <p:spPr>
          <a:xfrm>
            <a:off x="3979147" y="5162301"/>
            <a:ext cx="7662726" cy="1282390"/>
          </a:xfrm>
          <a:prstGeom prst="rect">
            <a:avLst/>
          </a:prstGeom>
          <a:solidFill>
            <a:schemeClr val="bg1">
              <a:alpha val="66000"/>
            </a:scheme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latin typeface="+mj-lt"/>
              </a:rPr>
              <a:t>Transparency</a:t>
            </a:r>
          </a:p>
        </p:txBody>
      </p:sp>
      <p:sp>
        <p:nvSpPr>
          <p:cNvPr id="8" name="Content Placeholder 2">
            <a:extLst>
              <a:ext uri="{FF2B5EF4-FFF2-40B4-BE49-F238E27FC236}">
                <a16:creationId xmlns:a16="http://schemas.microsoft.com/office/drawing/2014/main" id="{DCED0D02-300E-4297-BDE3-DF7C910A08AD}"/>
              </a:ext>
            </a:extLst>
          </p:cNvPr>
          <p:cNvSpPr txBox="1">
            <a:spLocks/>
          </p:cNvSpPr>
          <p:nvPr/>
        </p:nvSpPr>
        <p:spPr>
          <a:xfrm>
            <a:off x="173601" y="108274"/>
            <a:ext cx="2298938" cy="1662003"/>
          </a:xfrm>
          <a:prstGeom prst="rect">
            <a:avLst/>
          </a:prstGeom>
          <a:solidFill>
            <a:srgbClr val="A5A5A5">
              <a:alpha val="40000"/>
            </a:srgbClr>
          </a:solidFill>
        </p:spPr>
        <p:txBody>
          <a:bodyPr anchor="ct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Systeemlettertype"/>
              <a:buNone/>
            </a:pPr>
            <a:r>
              <a:rPr lang="nl-BE" sz="3600">
                <a:solidFill>
                  <a:schemeClr val="bg1"/>
                </a:solidFill>
                <a:latin typeface="+mj-lt"/>
              </a:rPr>
              <a:t>Data</a:t>
            </a:r>
          </a:p>
          <a:p>
            <a:pPr marL="0" indent="0" algn="ctr">
              <a:lnSpc>
                <a:spcPct val="100000"/>
              </a:lnSpc>
              <a:buFont typeface="Systeemlettertype"/>
              <a:buNone/>
            </a:pPr>
            <a:r>
              <a:rPr lang="nl-BE" sz="3600">
                <a:solidFill>
                  <a:schemeClr val="bg1"/>
                </a:solidFill>
                <a:latin typeface="+mj-lt"/>
              </a:rPr>
              <a:t>Privacy</a:t>
            </a:r>
          </a:p>
          <a:p>
            <a:pPr marL="0" indent="0" algn="ctr">
              <a:lnSpc>
                <a:spcPct val="100000"/>
              </a:lnSpc>
              <a:buFont typeface="Systeemlettertype"/>
              <a:buNone/>
            </a:pPr>
            <a:r>
              <a:rPr lang="nl-BE" sz="3600" err="1">
                <a:solidFill>
                  <a:schemeClr val="bg1"/>
                </a:solidFill>
                <a:latin typeface="+mj-lt"/>
              </a:rPr>
              <a:t>Ethics</a:t>
            </a:r>
            <a:endParaRPr lang="nl-BE" sz="3600">
              <a:solidFill>
                <a:schemeClr val="bg1"/>
              </a:solidFill>
              <a:latin typeface="+mj-lt"/>
            </a:endParaRPr>
          </a:p>
        </p:txBody>
      </p:sp>
    </p:spTree>
    <p:extLst>
      <p:ext uri="{BB962C8B-B14F-4D97-AF65-F5344CB8AC3E}">
        <p14:creationId xmlns:p14="http://schemas.microsoft.com/office/powerpoint/2010/main" val="34108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19A6284-FE40-4E1A-A2CB-0273B1609163}"/>
              </a:ext>
            </a:extLst>
          </p:cNvPr>
          <p:cNvSpPr txBox="1">
            <a:spLocks/>
          </p:cNvSpPr>
          <p:nvPr/>
        </p:nvSpPr>
        <p:spPr>
          <a:xfrm>
            <a:off x="3331448" y="2279961"/>
            <a:ext cx="7662726" cy="2271491"/>
          </a:xfrm>
          <a:prstGeom prst="rect">
            <a:avLst/>
          </a:prstGeom>
          <a:solidFill>
            <a:schemeClr val="bg1"/>
          </a:solidFill>
        </p:spPr>
        <p:txBody>
          <a:bodyPr anchor="t"/>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Systeemlettertype"/>
              <a:buNone/>
            </a:pPr>
            <a:r>
              <a:rPr lang="nl-BE" sz="3600" dirty="0" err="1">
                <a:latin typeface="+mj-lt"/>
              </a:rPr>
              <a:t>Useful</a:t>
            </a:r>
            <a:r>
              <a:rPr lang="nl-BE" sz="3600" dirty="0">
                <a:latin typeface="+mj-lt"/>
              </a:rPr>
              <a:t> links</a:t>
            </a:r>
          </a:p>
          <a:p>
            <a:pPr>
              <a:lnSpc>
                <a:spcPct val="100000"/>
              </a:lnSpc>
              <a:buFont typeface="Arial" panose="020B0604020202020204" pitchFamily="34" charset="0"/>
              <a:buChar char="•"/>
            </a:pPr>
            <a:r>
              <a:rPr lang="nl-BE" sz="2400" dirty="0">
                <a:latin typeface="+mj-lt"/>
                <a:hlinkClick r:id="rId2"/>
              </a:rPr>
              <a:t>Scivil.be</a:t>
            </a:r>
            <a:endParaRPr lang="nl-BE" sz="2400" dirty="0">
              <a:latin typeface="+mj-lt"/>
            </a:endParaRPr>
          </a:p>
          <a:p>
            <a:pPr>
              <a:lnSpc>
                <a:spcPct val="100000"/>
              </a:lnSpc>
              <a:buFont typeface="Arial" panose="020B0604020202020204" pitchFamily="34" charset="0"/>
              <a:buChar char="•"/>
            </a:pPr>
            <a:r>
              <a:rPr lang="nl-BE" sz="2400" dirty="0">
                <a:latin typeface="+mj-lt"/>
                <a:hlinkClick r:id="rId3"/>
              </a:rPr>
              <a:t>Iedereenwetenschapper.be</a:t>
            </a:r>
            <a:endParaRPr lang="nl-BE" sz="2400" dirty="0">
              <a:latin typeface="+mj-lt"/>
            </a:endParaRPr>
          </a:p>
          <a:p>
            <a:pPr>
              <a:lnSpc>
                <a:spcPct val="100000"/>
              </a:lnSpc>
              <a:buFont typeface="Arial" panose="020B0604020202020204" pitchFamily="34" charset="0"/>
              <a:buChar char="•"/>
            </a:pPr>
            <a:r>
              <a:rPr lang="nl-BE" sz="2400" dirty="0" err="1">
                <a:latin typeface="+mj-lt"/>
                <a:hlinkClick r:id="rId4"/>
              </a:rPr>
              <a:t>eu-citizen.science</a:t>
            </a:r>
            <a:endParaRPr lang="nl-BE" sz="3600" dirty="0">
              <a:latin typeface="+mj-lt"/>
            </a:endParaRPr>
          </a:p>
          <a:p>
            <a:pPr marL="0" indent="0" algn="ctr">
              <a:lnSpc>
                <a:spcPct val="100000"/>
              </a:lnSpc>
              <a:buFont typeface="Systeemlettertype"/>
              <a:buNone/>
            </a:pPr>
            <a:endParaRPr lang="nl-BE" sz="3600" dirty="0">
              <a:latin typeface="+mj-lt"/>
            </a:endParaRPr>
          </a:p>
        </p:txBody>
      </p:sp>
    </p:spTree>
    <p:extLst>
      <p:ext uri="{BB962C8B-B14F-4D97-AF65-F5344CB8AC3E}">
        <p14:creationId xmlns:p14="http://schemas.microsoft.com/office/powerpoint/2010/main" val="1675810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27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AD691A6F-8F6D-4FEC-AD31-0821C62063DE}"/>
              </a:ext>
            </a:extLst>
          </p:cNvPr>
          <p:cNvGraphicFramePr>
            <a:graphicFrameLocks noGrp="1"/>
          </p:cNvGraphicFramePr>
          <p:nvPr>
            <p:ph idx="1"/>
          </p:nvPr>
        </p:nvGraphicFramePr>
        <p:xfrm>
          <a:off x="4179888" y="2063071"/>
          <a:ext cx="6221412" cy="4180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7651ECBE-2D2B-44AD-BA3C-00BDD991FF03}"/>
              </a:ext>
            </a:extLst>
          </p:cNvPr>
          <p:cNvSpPr txBox="1">
            <a:spLocks/>
          </p:cNvSpPr>
          <p:nvPr/>
        </p:nvSpPr>
        <p:spPr>
          <a:xfrm>
            <a:off x="4106078" y="1001931"/>
            <a:ext cx="6917170" cy="868030"/>
          </a:xfrm>
          <a:prstGeom prst="rect">
            <a:avLst/>
          </a:prstGeom>
        </p:spPr>
        <p:txBody>
          <a:bodyPr vert="horz" wrap="square" lIns="91440" tIns="45720" rIns="91440" bIns="45720" rtlCol="0" anchor="b" anchorCtr="0">
            <a:normAutofit fontScale="85000" lnSpcReduction="10000"/>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120000"/>
              </a:lnSpc>
              <a:spcBef>
                <a:spcPts val="600"/>
              </a:spcBef>
              <a:spcAft>
                <a:spcPts val="600"/>
              </a:spcAft>
            </a:pPr>
            <a:r>
              <a:rPr lang="en-US" sz="3600" dirty="0">
                <a:latin typeface="Arial"/>
                <a:cs typeface="Arial"/>
              </a:rPr>
              <a:t>Flemish Knowledge Centre for CS</a:t>
            </a:r>
            <a:endParaRPr lang="en-US" sz="3600" dirty="0"/>
          </a:p>
        </p:txBody>
      </p:sp>
      <p:cxnSp>
        <p:nvCxnSpPr>
          <p:cNvPr id="10" name="Straight Connector 9">
            <a:extLst>
              <a:ext uri="{FF2B5EF4-FFF2-40B4-BE49-F238E27FC236}">
                <a16:creationId xmlns:a16="http://schemas.microsoft.com/office/drawing/2014/main" id="{65F4567B-3A6E-4296-92AC-6D105EA17B00}"/>
              </a:ext>
            </a:extLst>
          </p:cNvPr>
          <p:cNvCxnSpPr/>
          <p:nvPr/>
        </p:nvCxnSpPr>
        <p:spPr>
          <a:xfrm>
            <a:off x="4106078" y="1874608"/>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894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4F4D885-195C-E16A-37A0-6E3B7F4972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6344" y="1140431"/>
            <a:ext cx="8575656" cy="5717569"/>
          </a:xfrm>
          <a:prstGeom prst="rect">
            <a:avLst/>
          </a:prstGeom>
        </p:spPr>
      </p:pic>
      <p:sp>
        <p:nvSpPr>
          <p:cNvPr id="2" name="Rectangle: Rounded Corners 1">
            <a:extLst>
              <a:ext uri="{FF2B5EF4-FFF2-40B4-BE49-F238E27FC236}">
                <a16:creationId xmlns:a16="http://schemas.microsoft.com/office/drawing/2014/main" id="{271422A3-147E-6A01-9539-EC03A803B94E}"/>
              </a:ext>
            </a:extLst>
          </p:cNvPr>
          <p:cNvSpPr/>
          <p:nvPr/>
        </p:nvSpPr>
        <p:spPr>
          <a:xfrm>
            <a:off x="180449" y="133091"/>
            <a:ext cx="6221412" cy="879388"/>
          </a:xfrm>
          <a:prstGeom prst="roundRect">
            <a:avLst>
              <a:gd name="adj" fmla="val 10000"/>
            </a:avLst>
          </a:prstGeom>
          <a:solidFill>
            <a:schemeClr val="bg1"/>
          </a:solid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4" name="Rectangle 3" descr="Megaphone">
            <a:extLst>
              <a:ext uri="{FF2B5EF4-FFF2-40B4-BE49-F238E27FC236}">
                <a16:creationId xmlns:a16="http://schemas.microsoft.com/office/drawing/2014/main" id="{12BBCE92-EF49-1C9A-52B9-0341A8355F10}"/>
              </a:ext>
            </a:extLst>
          </p:cNvPr>
          <p:cNvSpPr/>
          <p:nvPr/>
        </p:nvSpPr>
        <p:spPr>
          <a:xfrm>
            <a:off x="460828" y="352903"/>
            <a:ext cx="483663" cy="483663"/>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grpSp>
        <p:nvGrpSpPr>
          <p:cNvPr id="5" name="Group 4">
            <a:extLst>
              <a:ext uri="{FF2B5EF4-FFF2-40B4-BE49-F238E27FC236}">
                <a16:creationId xmlns:a16="http://schemas.microsoft.com/office/drawing/2014/main" id="{17DA4AA2-0C5B-767E-A3A5-7ED9B1320A55}"/>
              </a:ext>
            </a:extLst>
          </p:cNvPr>
          <p:cNvGrpSpPr/>
          <p:nvPr/>
        </p:nvGrpSpPr>
        <p:grpSpPr>
          <a:xfrm>
            <a:off x="1196143" y="133091"/>
            <a:ext cx="5205717" cy="879388"/>
            <a:chOff x="1015694" y="1356"/>
            <a:chExt cx="5205717" cy="879388"/>
          </a:xfrm>
        </p:grpSpPr>
        <p:sp>
          <p:nvSpPr>
            <p:cNvPr id="6" name="Rectangle 5">
              <a:extLst>
                <a:ext uri="{FF2B5EF4-FFF2-40B4-BE49-F238E27FC236}">
                  <a16:creationId xmlns:a16="http://schemas.microsoft.com/office/drawing/2014/main" id="{F77D965A-0C3F-3245-CD62-5B96EFFEF5AD}"/>
                </a:ext>
              </a:extLst>
            </p:cNvPr>
            <p:cNvSpPr/>
            <p:nvPr/>
          </p:nvSpPr>
          <p:spPr>
            <a:xfrm>
              <a:off x="1015694" y="1356"/>
              <a:ext cx="5205717" cy="8793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8278766F-ECAD-1AF7-5E27-BC48BE4C2A18}"/>
                </a:ext>
              </a:extLst>
            </p:cNvPr>
            <p:cNvSpPr txBox="1"/>
            <p:nvPr/>
          </p:nvSpPr>
          <p:spPr>
            <a:xfrm>
              <a:off x="1015694" y="1356"/>
              <a:ext cx="5205717" cy="8793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3069" tIns="93069" rIns="93069" bIns="93069" numCol="1" spcCol="1270" anchor="ctr" anchorCtr="0">
              <a:noAutofit/>
            </a:bodyPr>
            <a:lstStyle/>
            <a:p>
              <a:pPr marL="0" lvl="0" indent="0" algn="l" defTabSz="977900">
                <a:lnSpc>
                  <a:spcPct val="100000"/>
                </a:lnSpc>
                <a:spcBef>
                  <a:spcPct val="0"/>
                </a:spcBef>
                <a:spcAft>
                  <a:spcPct val="35000"/>
                </a:spcAft>
                <a:buNone/>
              </a:pPr>
              <a:r>
                <a:rPr lang="nl-BE" sz="2200" kern="1200" noProof="0" dirty="0" err="1"/>
                <a:t>Promote</a:t>
              </a:r>
              <a:r>
                <a:rPr lang="nl-BE" sz="2200" kern="1200" noProof="0" dirty="0"/>
                <a:t> </a:t>
              </a:r>
              <a:r>
                <a:rPr lang="nl-BE" sz="2200" kern="1200" noProof="0" dirty="0" err="1"/>
                <a:t>citizen</a:t>
              </a:r>
              <a:r>
                <a:rPr lang="nl-BE" sz="2200" kern="1200" noProof="0" dirty="0"/>
                <a:t> </a:t>
              </a:r>
              <a:r>
                <a:rPr lang="nl-BE" sz="2200" kern="1200" noProof="0" dirty="0" err="1"/>
                <a:t>science</a:t>
              </a:r>
              <a:endParaRPr lang="en-US" sz="2200" kern="1200" dirty="0"/>
            </a:p>
          </p:txBody>
        </p:sp>
      </p:grpSp>
    </p:spTree>
    <p:extLst>
      <p:ext uri="{BB962C8B-B14F-4D97-AF65-F5344CB8AC3E}">
        <p14:creationId xmlns:p14="http://schemas.microsoft.com/office/powerpoint/2010/main" val="3327703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indoor, computer&#10;&#10;Description automatically generated">
            <a:extLst>
              <a:ext uri="{FF2B5EF4-FFF2-40B4-BE49-F238E27FC236}">
                <a16:creationId xmlns:a16="http://schemas.microsoft.com/office/drawing/2014/main" id="{940610D8-F489-0C41-185E-7E5A7A1C91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429" y="304772"/>
            <a:ext cx="4686772" cy="3124228"/>
          </a:xfrm>
          <a:prstGeom prst="rect">
            <a:avLst/>
          </a:prstGeom>
        </p:spPr>
      </p:pic>
      <p:pic>
        <p:nvPicPr>
          <p:cNvPr id="7" name="Picture 6" descr="A couple of men talking&#10;&#10;Description automatically generated with low confidence">
            <a:extLst>
              <a:ext uri="{FF2B5EF4-FFF2-40B4-BE49-F238E27FC236}">
                <a16:creationId xmlns:a16="http://schemas.microsoft.com/office/drawing/2014/main" id="{2C586A1E-0096-4750-49F0-B83EF72F8559}"/>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859838" y="2651760"/>
            <a:ext cx="5775430" cy="3850640"/>
          </a:xfrm>
          <a:prstGeom prst="rect">
            <a:avLst/>
          </a:prstGeom>
        </p:spPr>
      </p:pic>
      <p:sp>
        <p:nvSpPr>
          <p:cNvPr id="2" name="Rectangle: Rounded Corners 1">
            <a:extLst>
              <a:ext uri="{FF2B5EF4-FFF2-40B4-BE49-F238E27FC236}">
                <a16:creationId xmlns:a16="http://schemas.microsoft.com/office/drawing/2014/main" id="{CCED912C-F903-1A16-9A36-FE2F896FD891}"/>
              </a:ext>
            </a:extLst>
          </p:cNvPr>
          <p:cNvSpPr/>
          <p:nvPr/>
        </p:nvSpPr>
        <p:spPr>
          <a:xfrm>
            <a:off x="262642" y="5493769"/>
            <a:ext cx="6221412" cy="879388"/>
          </a:xfrm>
          <a:prstGeom prst="roundRect">
            <a:avLst>
              <a:gd name="adj" fmla="val 10000"/>
            </a:avLst>
          </a:prstGeom>
          <a:solidFill>
            <a:schemeClr val="bg1"/>
          </a:solid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 name="Rectangle 2" descr="Handshake">
            <a:extLst>
              <a:ext uri="{FF2B5EF4-FFF2-40B4-BE49-F238E27FC236}">
                <a16:creationId xmlns:a16="http://schemas.microsoft.com/office/drawing/2014/main" id="{CD88F487-9490-1135-EB48-934C8F30F204}"/>
              </a:ext>
            </a:extLst>
          </p:cNvPr>
          <p:cNvSpPr/>
          <p:nvPr/>
        </p:nvSpPr>
        <p:spPr>
          <a:xfrm>
            <a:off x="528884" y="5692245"/>
            <a:ext cx="483663" cy="483663"/>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5">
              <a:hueOff val="-2252848"/>
              <a:satOff val="-5806"/>
              <a:lumOff val="-3922"/>
              <a:alphaOff val="0"/>
            </a:schemeClr>
          </a:effectRef>
          <a:fontRef idx="minor">
            <a:schemeClr val="lt1"/>
          </a:fontRef>
        </p:style>
      </p:sp>
      <p:grpSp>
        <p:nvGrpSpPr>
          <p:cNvPr id="5" name="Group 4">
            <a:extLst>
              <a:ext uri="{FF2B5EF4-FFF2-40B4-BE49-F238E27FC236}">
                <a16:creationId xmlns:a16="http://schemas.microsoft.com/office/drawing/2014/main" id="{7E0DBE47-161F-40AD-F279-8DC3880F0F7B}"/>
              </a:ext>
            </a:extLst>
          </p:cNvPr>
          <p:cNvGrpSpPr/>
          <p:nvPr/>
        </p:nvGrpSpPr>
        <p:grpSpPr>
          <a:xfrm>
            <a:off x="1278336" y="5498632"/>
            <a:ext cx="5205717" cy="879388"/>
            <a:chOff x="1015694" y="1008468"/>
            <a:chExt cx="5205717" cy="879388"/>
          </a:xfrm>
        </p:grpSpPr>
        <p:sp>
          <p:nvSpPr>
            <p:cNvPr id="6" name="Rectangle 5">
              <a:extLst>
                <a:ext uri="{FF2B5EF4-FFF2-40B4-BE49-F238E27FC236}">
                  <a16:creationId xmlns:a16="http://schemas.microsoft.com/office/drawing/2014/main" id="{449A1B9E-5454-F54C-F8C0-2AEB4DB39085}"/>
                </a:ext>
              </a:extLst>
            </p:cNvPr>
            <p:cNvSpPr/>
            <p:nvPr/>
          </p:nvSpPr>
          <p:spPr>
            <a:xfrm>
              <a:off x="1015694" y="1008468"/>
              <a:ext cx="5205717" cy="8793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BDCA29CB-BA0D-E910-6076-2AAEFEE9DA7C}"/>
                </a:ext>
              </a:extLst>
            </p:cNvPr>
            <p:cNvSpPr txBox="1"/>
            <p:nvPr/>
          </p:nvSpPr>
          <p:spPr>
            <a:xfrm>
              <a:off x="1015694" y="1008468"/>
              <a:ext cx="5205717" cy="8793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3069" tIns="93069" rIns="93069" bIns="93069" numCol="1" spcCol="1270" anchor="ctr" anchorCtr="0">
              <a:noAutofit/>
            </a:bodyPr>
            <a:lstStyle/>
            <a:p>
              <a:pPr lvl="0">
                <a:lnSpc>
                  <a:spcPct val="100000"/>
                </a:lnSpc>
              </a:pPr>
              <a:r>
                <a:rPr lang="en-US" sz="2400" dirty="0"/>
                <a:t>Connect citizen science stakeholders</a:t>
              </a:r>
            </a:p>
          </p:txBody>
        </p:sp>
      </p:grpSp>
    </p:spTree>
    <p:extLst>
      <p:ext uri="{BB962C8B-B14F-4D97-AF65-F5344CB8AC3E}">
        <p14:creationId xmlns:p14="http://schemas.microsoft.com/office/powerpoint/2010/main" val="3087109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using a microscope&#10;&#10;Description automatically generated with medium confidence">
            <a:extLst>
              <a:ext uri="{FF2B5EF4-FFF2-40B4-BE49-F238E27FC236}">
                <a16:creationId xmlns:a16="http://schemas.microsoft.com/office/drawing/2014/main" id="{F4E40196-59C8-88F1-5266-0F826F333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9191" y="3576320"/>
            <a:ext cx="2161185" cy="3011807"/>
          </a:xfrm>
          <a:prstGeom prst="rect">
            <a:avLst/>
          </a:prstGeom>
          <a:ln>
            <a:noFill/>
          </a:ln>
          <a:effectLst>
            <a:outerShdw blurRad="292100" dist="139700" dir="2700000" algn="tl" rotWithShape="0">
              <a:srgbClr val="333333">
                <a:alpha val="65000"/>
              </a:srgbClr>
            </a:outerShdw>
          </a:effectLst>
        </p:spPr>
      </p:pic>
      <p:sp>
        <p:nvSpPr>
          <p:cNvPr id="2" name="Rectangle: Rounded Corners 1">
            <a:extLst>
              <a:ext uri="{FF2B5EF4-FFF2-40B4-BE49-F238E27FC236}">
                <a16:creationId xmlns:a16="http://schemas.microsoft.com/office/drawing/2014/main" id="{08B30FF9-21A1-27D0-9B9D-83E702A2F5E4}"/>
              </a:ext>
            </a:extLst>
          </p:cNvPr>
          <p:cNvSpPr/>
          <p:nvPr/>
        </p:nvSpPr>
        <p:spPr>
          <a:xfrm>
            <a:off x="416755" y="221737"/>
            <a:ext cx="6221412" cy="879388"/>
          </a:xfrm>
          <a:prstGeom prst="roundRect">
            <a:avLst>
              <a:gd name="adj" fmla="val 10000"/>
            </a:avLst>
          </a:prstGeom>
          <a:solidFill>
            <a:schemeClr val="bg1"/>
          </a:solid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4" name="Rectangle 3" descr="Rocket">
            <a:extLst>
              <a:ext uri="{FF2B5EF4-FFF2-40B4-BE49-F238E27FC236}">
                <a16:creationId xmlns:a16="http://schemas.microsoft.com/office/drawing/2014/main" id="{A01D3638-8145-2435-3F69-D353B065EB6E}"/>
              </a:ext>
            </a:extLst>
          </p:cNvPr>
          <p:cNvSpPr/>
          <p:nvPr/>
        </p:nvSpPr>
        <p:spPr>
          <a:xfrm>
            <a:off x="697134" y="404872"/>
            <a:ext cx="483663" cy="483663"/>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5">
              <a:hueOff val="-4505695"/>
              <a:satOff val="-11613"/>
              <a:lumOff val="-7843"/>
              <a:alphaOff val="0"/>
            </a:schemeClr>
          </a:effectRef>
          <a:fontRef idx="minor">
            <a:schemeClr val="lt1"/>
          </a:fontRef>
        </p:style>
      </p:sp>
      <p:grpSp>
        <p:nvGrpSpPr>
          <p:cNvPr id="6" name="Group 5">
            <a:extLst>
              <a:ext uri="{FF2B5EF4-FFF2-40B4-BE49-F238E27FC236}">
                <a16:creationId xmlns:a16="http://schemas.microsoft.com/office/drawing/2014/main" id="{B46A5E82-7B3B-4EDB-C22D-85340D0842E9}"/>
              </a:ext>
            </a:extLst>
          </p:cNvPr>
          <p:cNvGrpSpPr/>
          <p:nvPr/>
        </p:nvGrpSpPr>
        <p:grpSpPr>
          <a:xfrm>
            <a:off x="1432449" y="253703"/>
            <a:ext cx="5205717" cy="879388"/>
            <a:chOff x="1015694" y="2040932"/>
            <a:chExt cx="5205717" cy="879388"/>
          </a:xfrm>
        </p:grpSpPr>
        <p:sp>
          <p:nvSpPr>
            <p:cNvPr id="7" name="Rectangle 6">
              <a:extLst>
                <a:ext uri="{FF2B5EF4-FFF2-40B4-BE49-F238E27FC236}">
                  <a16:creationId xmlns:a16="http://schemas.microsoft.com/office/drawing/2014/main" id="{FE54ADD7-EFEF-DB5A-DABC-9E72F42A805E}"/>
                </a:ext>
              </a:extLst>
            </p:cNvPr>
            <p:cNvSpPr/>
            <p:nvPr/>
          </p:nvSpPr>
          <p:spPr>
            <a:xfrm>
              <a:off x="1015694" y="2040932"/>
              <a:ext cx="5205717" cy="8793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ADA8EC1C-CF38-46FC-8294-14B159197B10}"/>
                </a:ext>
              </a:extLst>
            </p:cNvPr>
            <p:cNvSpPr txBox="1"/>
            <p:nvPr/>
          </p:nvSpPr>
          <p:spPr>
            <a:xfrm>
              <a:off x="1015694" y="2040932"/>
              <a:ext cx="5205717" cy="8793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3069" tIns="93069" rIns="93069" bIns="93069" numCol="1" spcCol="1270" anchor="ctr" anchorCtr="0">
              <a:noAutofit/>
            </a:bodyPr>
            <a:lstStyle/>
            <a:p>
              <a:pPr lvl="0">
                <a:lnSpc>
                  <a:spcPct val="100000"/>
                </a:lnSpc>
              </a:pPr>
              <a:r>
                <a:rPr lang="en-US" sz="2400" dirty="0"/>
                <a:t>Support citizen science initiatives</a:t>
              </a:r>
            </a:p>
          </p:txBody>
        </p:sp>
      </p:grpSp>
      <p:pic>
        <p:nvPicPr>
          <p:cNvPr id="12" name="Picture 11" descr="A picture containing text&#10;&#10;Description automatically generated">
            <a:extLst>
              <a:ext uri="{FF2B5EF4-FFF2-40B4-BE49-F238E27FC236}">
                <a16:creationId xmlns:a16="http://schemas.microsoft.com/office/drawing/2014/main" id="{12781162-E1FB-7F97-AD61-5B80C93858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9191" y="508086"/>
            <a:ext cx="2161185" cy="2895600"/>
          </a:xfrm>
          <a:prstGeom prst="rect">
            <a:avLst/>
          </a:prstGeom>
          <a:ln>
            <a:noFill/>
          </a:ln>
          <a:effectLst>
            <a:outerShdw blurRad="292100" dist="139700" dir="2700000" algn="tl" rotWithShape="0">
              <a:srgbClr val="333333">
                <a:alpha val="65000"/>
              </a:srgbClr>
            </a:outerShdw>
          </a:effectLst>
        </p:spPr>
      </p:pic>
      <p:pic>
        <p:nvPicPr>
          <p:cNvPr id="14" name="Picture 13" descr="Calendar&#10;&#10;Description automatically generated with low confidence">
            <a:extLst>
              <a:ext uri="{FF2B5EF4-FFF2-40B4-BE49-F238E27FC236}">
                <a16:creationId xmlns:a16="http://schemas.microsoft.com/office/drawing/2014/main" id="{17B07224-0B9E-1C07-2E30-B1C86D7188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1290" y="3624456"/>
            <a:ext cx="2251416" cy="3011807"/>
          </a:xfrm>
          <a:prstGeom prst="rect">
            <a:avLst/>
          </a:prstGeom>
          <a:ln>
            <a:noFill/>
          </a:ln>
          <a:effectLst>
            <a:outerShdw blurRad="292100" dist="139700" dir="2700000" algn="tl" rotWithShape="0">
              <a:srgbClr val="333333">
                <a:alpha val="65000"/>
              </a:srgbClr>
            </a:outerShdw>
          </a:effectLst>
        </p:spPr>
      </p:pic>
      <p:pic>
        <p:nvPicPr>
          <p:cNvPr id="16" name="Picture 15" descr="A hand holding a phone&#10;&#10;Description automatically generated with low confidence">
            <a:extLst>
              <a:ext uri="{FF2B5EF4-FFF2-40B4-BE49-F238E27FC236}">
                <a16:creationId xmlns:a16="http://schemas.microsoft.com/office/drawing/2014/main" id="{0E15B21C-2906-9753-C494-9E2B692694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7956" y="1242884"/>
            <a:ext cx="3084750" cy="2166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5338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4" name="Picture 3" descr="A sign on a building&#10;&#10;Description automatically generated with medium confidence">
            <a:extLst>
              <a:ext uri="{FF2B5EF4-FFF2-40B4-BE49-F238E27FC236}">
                <a16:creationId xmlns:a16="http://schemas.microsoft.com/office/drawing/2014/main" id="{5232F358-272A-4383-99CA-FA25458FFE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21730" y="321732"/>
            <a:ext cx="5674897" cy="3017405"/>
          </a:xfrm>
          <a:prstGeom prst="rect">
            <a:avLst/>
          </a:prstGeom>
        </p:spPr>
      </p:pic>
      <p:pic>
        <p:nvPicPr>
          <p:cNvPr id="1028" name="Picture 4" descr="Als vuile lucht niet je eerste zorg is - De Standaard Mobile">
            <a:extLst>
              <a:ext uri="{FF2B5EF4-FFF2-40B4-BE49-F238E27FC236}">
                <a16:creationId xmlns:a16="http://schemas.microsoft.com/office/drawing/2014/main" id="{A6236394-BA46-4DE0-B0AB-31E79C1CB0D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EE6600F-D03F-446E-AC27-FE5E80B6D1DA}"/>
              </a:ext>
            </a:extLst>
          </p:cNvPr>
          <p:cNvGrpSpPr/>
          <p:nvPr/>
        </p:nvGrpSpPr>
        <p:grpSpPr>
          <a:xfrm>
            <a:off x="321730" y="3510853"/>
            <a:ext cx="5674897" cy="2789954"/>
            <a:chOff x="321730" y="3510853"/>
            <a:chExt cx="5674897" cy="2789954"/>
          </a:xfrm>
        </p:grpSpPr>
        <p:pic>
          <p:nvPicPr>
            <p:cNvPr id="1026" name="Picture 2" descr="Curieuzeneuzen in de tuin">
              <a:extLst>
                <a:ext uri="{FF2B5EF4-FFF2-40B4-BE49-F238E27FC236}">
                  <a16:creationId xmlns:a16="http://schemas.microsoft.com/office/drawing/2014/main" id="{CA896DE3-9D6E-4E6D-A410-2B4F1D80C27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urieuzeneuzen – Wetenschap door burgers.">
              <a:extLst>
                <a:ext uri="{FF2B5EF4-FFF2-40B4-BE49-F238E27FC236}">
                  <a16:creationId xmlns:a16="http://schemas.microsoft.com/office/drawing/2014/main" id="{538246D9-14C2-4DC3-A274-C97BC3377C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730" y="5167291"/>
              <a:ext cx="1133516" cy="1133516"/>
            </a:xfrm>
            <a:prstGeom prst="rect">
              <a:avLst/>
            </a:prstGeom>
            <a:solidFill>
              <a:schemeClr val="bg1"/>
            </a:solidFill>
          </p:spPr>
        </p:pic>
      </p:grpSp>
    </p:spTree>
    <p:extLst>
      <p:ext uri="{BB962C8B-B14F-4D97-AF65-F5344CB8AC3E}">
        <p14:creationId xmlns:p14="http://schemas.microsoft.com/office/powerpoint/2010/main" val="770776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7A4E87-9326-D8EB-5A42-B452242375DC}"/>
              </a:ext>
            </a:extLst>
          </p:cNvPr>
          <p:cNvPicPr>
            <a:picLocks noChangeAspect="1"/>
          </p:cNvPicPr>
          <p:nvPr/>
        </p:nvPicPr>
        <p:blipFill>
          <a:blip r:embed="rId3"/>
          <a:stretch>
            <a:fillRect/>
          </a:stretch>
        </p:blipFill>
        <p:spPr>
          <a:xfrm>
            <a:off x="-19233" y="6039921"/>
            <a:ext cx="2616820" cy="867413"/>
          </a:xfrm>
          <a:prstGeom prst="rect">
            <a:avLst/>
          </a:prstGeom>
        </p:spPr>
      </p:pic>
      <p:pic>
        <p:nvPicPr>
          <p:cNvPr id="5" name="Picture 4">
            <a:extLst>
              <a:ext uri="{FF2B5EF4-FFF2-40B4-BE49-F238E27FC236}">
                <a16:creationId xmlns:a16="http://schemas.microsoft.com/office/drawing/2014/main" id="{D7439910-8E00-6A46-00FF-796BC4A792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5408286"/>
            <a:ext cx="2194468" cy="631635"/>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731D918F-0D47-9039-BE82-14BCEF149F4B}"/>
              </a:ext>
            </a:extLst>
          </p:cNvPr>
          <p:cNvPicPr>
            <a:picLocks noChangeAspect="1"/>
          </p:cNvPicPr>
          <p:nvPr/>
        </p:nvPicPr>
        <p:blipFill>
          <a:blip r:embed="rId5"/>
          <a:stretch>
            <a:fillRect/>
          </a:stretch>
        </p:blipFill>
        <p:spPr>
          <a:xfrm>
            <a:off x="1136796" y="1664413"/>
            <a:ext cx="9918407" cy="3350813"/>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9024886F-CB9A-3C29-F7A6-643FBB4170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282" y="145122"/>
            <a:ext cx="1623903" cy="1345913"/>
          </a:xfrm>
          <a:prstGeom prst="rect">
            <a:avLst/>
          </a:prstGeom>
        </p:spPr>
      </p:pic>
      <p:sp>
        <p:nvSpPr>
          <p:cNvPr id="2" name="Rectangle: Rounded Corners 1">
            <a:extLst>
              <a:ext uri="{FF2B5EF4-FFF2-40B4-BE49-F238E27FC236}">
                <a16:creationId xmlns:a16="http://schemas.microsoft.com/office/drawing/2014/main" id="{32CAAAD4-899D-391E-73B5-21D1EABDAAE3}"/>
              </a:ext>
            </a:extLst>
          </p:cNvPr>
          <p:cNvSpPr/>
          <p:nvPr/>
        </p:nvSpPr>
        <p:spPr>
          <a:xfrm>
            <a:off x="5685306" y="330003"/>
            <a:ext cx="6221412" cy="879388"/>
          </a:xfrm>
          <a:prstGeom prst="roundRect">
            <a:avLst>
              <a:gd name="adj" fmla="val 10000"/>
            </a:avLst>
          </a:prstGeom>
          <a:solidFill>
            <a:schemeClr val="bg1"/>
          </a:solid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 name="Rectangle 2">
            <a:extLst>
              <a:ext uri="{FF2B5EF4-FFF2-40B4-BE49-F238E27FC236}">
                <a16:creationId xmlns:a16="http://schemas.microsoft.com/office/drawing/2014/main" id="{3292F9A3-96FA-C2E4-47E2-8FFB7FA01E7E}"/>
              </a:ext>
            </a:extLst>
          </p:cNvPr>
          <p:cNvSpPr/>
          <p:nvPr/>
        </p:nvSpPr>
        <p:spPr>
          <a:xfrm>
            <a:off x="5977032" y="467158"/>
            <a:ext cx="483663" cy="483663"/>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5">
              <a:hueOff val="-6758543"/>
              <a:satOff val="-17419"/>
              <a:lumOff val="-11765"/>
              <a:alphaOff val="0"/>
            </a:schemeClr>
          </a:effectRef>
          <a:fontRef idx="minor">
            <a:schemeClr val="lt1"/>
          </a:fontRef>
        </p:style>
      </p:sp>
      <p:grpSp>
        <p:nvGrpSpPr>
          <p:cNvPr id="8" name="Group 7">
            <a:extLst>
              <a:ext uri="{FF2B5EF4-FFF2-40B4-BE49-F238E27FC236}">
                <a16:creationId xmlns:a16="http://schemas.microsoft.com/office/drawing/2014/main" id="{D177F180-14AC-40D7-2229-F028FE101027}"/>
              </a:ext>
            </a:extLst>
          </p:cNvPr>
          <p:cNvGrpSpPr/>
          <p:nvPr/>
        </p:nvGrpSpPr>
        <p:grpSpPr>
          <a:xfrm>
            <a:off x="6701000" y="391965"/>
            <a:ext cx="5205717" cy="879388"/>
            <a:chOff x="1015694" y="3012903"/>
            <a:chExt cx="5205717" cy="879388"/>
          </a:xfrm>
        </p:grpSpPr>
        <p:sp>
          <p:nvSpPr>
            <p:cNvPr id="9" name="Rectangle 8">
              <a:extLst>
                <a:ext uri="{FF2B5EF4-FFF2-40B4-BE49-F238E27FC236}">
                  <a16:creationId xmlns:a16="http://schemas.microsoft.com/office/drawing/2014/main" id="{8D3D4A97-FA17-4A88-38D3-B897801C13A0}"/>
                </a:ext>
              </a:extLst>
            </p:cNvPr>
            <p:cNvSpPr/>
            <p:nvPr/>
          </p:nvSpPr>
          <p:spPr>
            <a:xfrm>
              <a:off x="1015694" y="3012903"/>
              <a:ext cx="5205717" cy="8793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21F27B06-45C5-BF1D-8ECE-9F001A7AC381}"/>
                </a:ext>
              </a:extLst>
            </p:cNvPr>
            <p:cNvSpPr txBox="1"/>
            <p:nvPr/>
          </p:nvSpPr>
          <p:spPr>
            <a:xfrm>
              <a:off x="1015694" y="3012903"/>
              <a:ext cx="5205717" cy="8793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3069" tIns="93069" rIns="93069" bIns="93069" numCol="1" spcCol="1270" anchor="ctr" anchorCtr="0">
              <a:noAutofit/>
            </a:bodyPr>
            <a:lstStyle/>
            <a:p>
              <a:pPr lvl="0">
                <a:lnSpc>
                  <a:spcPct val="100000"/>
                </a:lnSpc>
              </a:pPr>
              <a:r>
                <a:rPr lang="en-US" sz="2400" dirty="0"/>
                <a:t>Innovate citizen science methods</a:t>
              </a:r>
            </a:p>
          </p:txBody>
        </p:sp>
      </p:grpSp>
    </p:spTree>
    <p:extLst>
      <p:ext uri="{BB962C8B-B14F-4D97-AF65-F5344CB8AC3E}">
        <p14:creationId xmlns:p14="http://schemas.microsoft.com/office/powerpoint/2010/main" val="2901177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D6C360-762E-9241-B198-130B1C27A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5051" y="5604172"/>
            <a:ext cx="1580519" cy="786033"/>
          </a:xfrm>
          <a:prstGeom prst="rect">
            <a:avLst/>
          </a:prstGeom>
        </p:spPr>
      </p:pic>
      <p:grpSp>
        <p:nvGrpSpPr>
          <p:cNvPr id="13" name="Group 12">
            <a:extLst>
              <a:ext uri="{FF2B5EF4-FFF2-40B4-BE49-F238E27FC236}">
                <a16:creationId xmlns:a16="http://schemas.microsoft.com/office/drawing/2014/main" id="{B4BCA1E5-18CB-4CDC-8CA8-D3849C654B83}"/>
              </a:ext>
            </a:extLst>
          </p:cNvPr>
          <p:cNvGrpSpPr/>
          <p:nvPr/>
        </p:nvGrpSpPr>
        <p:grpSpPr>
          <a:xfrm>
            <a:off x="2311400" y="1577210"/>
            <a:ext cx="10303289" cy="646331"/>
            <a:chOff x="1593554" y="4679333"/>
            <a:chExt cx="10303289" cy="646331"/>
          </a:xfrm>
        </p:grpSpPr>
        <p:pic>
          <p:nvPicPr>
            <p:cNvPr id="14" name="Picture 13" descr="Afbeeldingsresultaat voor facebook icon">
              <a:extLst>
                <a:ext uri="{FF2B5EF4-FFF2-40B4-BE49-F238E27FC236}">
                  <a16:creationId xmlns:a16="http://schemas.microsoft.com/office/drawing/2014/main" id="{DC5DD6F9-0760-42C3-983B-E4E548145A46}"/>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3554" y="4749104"/>
              <a:ext cx="253394" cy="253394"/>
            </a:xfrm>
            <a:prstGeom prst="rect">
              <a:avLst/>
            </a:prstGeom>
            <a:noFill/>
            <a:ln>
              <a:noFill/>
            </a:ln>
          </p:spPr>
        </p:pic>
        <p:grpSp>
          <p:nvGrpSpPr>
            <p:cNvPr id="12" name="Group 11">
              <a:extLst>
                <a:ext uri="{FF2B5EF4-FFF2-40B4-BE49-F238E27FC236}">
                  <a16:creationId xmlns:a16="http://schemas.microsoft.com/office/drawing/2014/main" id="{D0CC05B1-A196-41C2-A5E0-569A22F4E97E}"/>
                </a:ext>
              </a:extLst>
            </p:cNvPr>
            <p:cNvGrpSpPr/>
            <p:nvPr/>
          </p:nvGrpSpPr>
          <p:grpSpPr>
            <a:xfrm>
              <a:off x="1593554" y="4679333"/>
              <a:ext cx="10303289" cy="646331"/>
              <a:chOff x="1593554" y="4679333"/>
              <a:chExt cx="10303289" cy="646331"/>
            </a:xfrm>
          </p:grpSpPr>
          <p:sp>
            <p:nvSpPr>
              <p:cNvPr id="11" name="TextBox 10">
                <a:extLst>
                  <a:ext uri="{FF2B5EF4-FFF2-40B4-BE49-F238E27FC236}">
                    <a16:creationId xmlns:a16="http://schemas.microsoft.com/office/drawing/2014/main" id="{A54CEEBB-2D4B-4B6E-8656-A29D8D063927}"/>
                  </a:ext>
                </a:extLst>
              </p:cNvPr>
              <p:cNvSpPr txBox="1"/>
              <p:nvPr/>
            </p:nvSpPr>
            <p:spPr>
              <a:xfrm>
                <a:off x="1611940" y="4679333"/>
                <a:ext cx="10284903" cy="646331"/>
              </a:xfrm>
              <a:prstGeom prst="rect">
                <a:avLst/>
              </a:prstGeom>
              <a:noFill/>
            </p:spPr>
            <p:txBody>
              <a:bodyPr wrap="square" lIns="91440" tIns="45720" rIns="91440" bIns="45720" rtlCol="0" anchor="t">
                <a:spAutoFit/>
              </a:bodyPr>
              <a:lstStyle/>
              <a:p>
                <a:r>
                  <a:rPr lang="en-GB" dirty="0">
                    <a:latin typeface="Arial"/>
                    <a:cs typeface="Arial"/>
                  </a:rPr>
                  <a:t>     /</a:t>
                </a:r>
                <a:r>
                  <a:rPr lang="en-GB" dirty="0" err="1">
                    <a:latin typeface="Arial"/>
                    <a:cs typeface="Arial"/>
                  </a:rPr>
                  <a:t>scivil.vlaanderen</a:t>
                </a:r>
                <a:r>
                  <a:rPr lang="en-GB" dirty="0">
                    <a:latin typeface="Arial"/>
                    <a:cs typeface="Arial"/>
                  </a:rPr>
                  <a:t>      </a:t>
                </a:r>
              </a:p>
              <a:p>
                <a:r>
                  <a:rPr lang="en-GB" dirty="0">
                    <a:latin typeface="Arial"/>
                    <a:cs typeface="Arial"/>
                  </a:rPr>
                  <a:t>     @scivil_flanders				 www.scivil.be</a:t>
                </a:r>
              </a:p>
            </p:txBody>
          </p:sp>
          <p:pic>
            <p:nvPicPr>
              <p:cNvPr id="2057" name="Picture 9" descr="Afbeeldingsresultaat voor twitter logo">
                <a:extLst>
                  <a:ext uri="{FF2B5EF4-FFF2-40B4-BE49-F238E27FC236}">
                    <a16:creationId xmlns:a16="http://schemas.microsoft.com/office/drawing/2014/main" id="{B09735C5-84D5-493C-BA39-9200BA9759E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3554" y="5037383"/>
                <a:ext cx="253395" cy="25339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Afbeeldingsresultaat voor email logo">
                <a:extLst>
                  <a:ext uri="{FF2B5EF4-FFF2-40B4-BE49-F238E27FC236}">
                    <a16:creationId xmlns:a16="http://schemas.microsoft.com/office/drawing/2014/main" id="{1EEF1764-E462-4488-838F-CAE4CB14D7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37696" y="4733794"/>
                <a:ext cx="293871" cy="29387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9B852964-7D65-44D1-85D4-92CA35EDDC73}"/>
              </a:ext>
            </a:extLst>
          </p:cNvPr>
          <p:cNvSpPr txBox="1"/>
          <p:nvPr/>
        </p:nvSpPr>
        <p:spPr>
          <a:xfrm>
            <a:off x="9888115" y="5196452"/>
            <a:ext cx="2286524" cy="369332"/>
          </a:xfrm>
          <a:prstGeom prst="rect">
            <a:avLst/>
          </a:prstGeom>
          <a:noFill/>
        </p:spPr>
        <p:txBody>
          <a:bodyPr wrap="square" rtlCol="0">
            <a:spAutoFit/>
          </a:bodyPr>
          <a:lstStyle/>
          <a:p>
            <a:r>
              <a:rPr lang="nl-BE" err="1"/>
              <a:t>With</a:t>
            </a:r>
            <a:r>
              <a:rPr lang="nl-BE"/>
              <a:t> </a:t>
            </a:r>
            <a:r>
              <a:rPr lang="nl-BE" err="1"/>
              <a:t>the</a:t>
            </a:r>
            <a:r>
              <a:rPr lang="nl-BE"/>
              <a:t> support of:</a:t>
            </a:r>
            <a:endParaRPr lang="en-GB"/>
          </a:p>
        </p:txBody>
      </p:sp>
      <p:pic>
        <p:nvPicPr>
          <p:cNvPr id="4" name="Graphic 3" descr="World">
            <a:extLst>
              <a:ext uri="{FF2B5EF4-FFF2-40B4-BE49-F238E27FC236}">
                <a16:creationId xmlns:a16="http://schemas.microsoft.com/office/drawing/2014/main" id="{1B290122-E606-429F-9FB1-86C12CA5B83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40894" y="1912959"/>
            <a:ext cx="323165" cy="323165"/>
          </a:xfrm>
          <a:prstGeom prst="rect">
            <a:avLst/>
          </a:prstGeom>
        </p:spPr>
      </p:pic>
      <p:sp>
        <p:nvSpPr>
          <p:cNvPr id="2" name="TextBox 1">
            <a:extLst>
              <a:ext uri="{FF2B5EF4-FFF2-40B4-BE49-F238E27FC236}">
                <a16:creationId xmlns:a16="http://schemas.microsoft.com/office/drawing/2014/main" id="{00333A4C-E4D7-89AE-8474-91DF64455378}"/>
              </a:ext>
            </a:extLst>
          </p:cNvPr>
          <p:cNvSpPr txBox="1"/>
          <p:nvPr/>
        </p:nvSpPr>
        <p:spPr>
          <a:xfrm>
            <a:off x="7873042" y="15757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cs typeface="Arial"/>
              </a:rPr>
              <a:t>Info@scivil.be</a:t>
            </a:r>
          </a:p>
        </p:txBody>
      </p:sp>
    </p:spTree>
    <p:extLst>
      <p:ext uri="{BB962C8B-B14F-4D97-AF65-F5344CB8AC3E}">
        <p14:creationId xmlns:p14="http://schemas.microsoft.com/office/powerpoint/2010/main" val="3791234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nature&#10;&#10;Description automatically generated">
            <a:extLst>
              <a:ext uri="{FF2B5EF4-FFF2-40B4-BE49-F238E27FC236}">
                <a16:creationId xmlns:a16="http://schemas.microsoft.com/office/drawing/2014/main" id="{DAC85DF4-55FC-413D-9D9A-11D43E18EE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rot="5400000">
            <a:off x="769718" y="-1405821"/>
            <a:ext cx="6858000" cy="9669642"/>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0110E3-8402-48AC-8CF5-F86D62863DDD}"/>
              </a:ext>
            </a:extLst>
          </p:cNvPr>
          <p:cNvSpPr>
            <a:spLocks noGrp="1"/>
          </p:cNvSpPr>
          <p:nvPr>
            <p:ph idx="1"/>
          </p:nvPr>
        </p:nvSpPr>
        <p:spPr>
          <a:xfrm>
            <a:off x="7531610" y="1275254"/>
            <a:ext cx="1738770" cy="3742762"/>
          </a:xfrm>
        </p:spPr>
        <p:txBody>
          <a:bodyPr vert="horz" lIns="91440" tIns="45720" rIns="91440" bIns="45720" rtlCol="0">
            <a:noAutofit/>
          </a:bodyPr>
          <a:lstStyle/>
          <a:p>
            <a:pPr marL="131400" indent="0">
              <a:lnSpc>
                <a:spcPct val="90000"/>
              </a:lnSpc>
              <a:buNone/>
            </a:pPr>
            <a:r>
              <a:rPr lang="nl-BE" sz="1200" b="1"/>
              <a:t>Research </a:t>
            </a:r>
            <a:r>
              <a:rPr lang="nl-BE" sz="1200" b="1" err="1"/>
              <a:t>domains</a:t>
            </a:r>
            <a:endParaRPr lang="nl-BE" sz="1200" b="1"/>
          </a:p>
          <a:p>
            <a:pPr indent="-228600">
              <a:lnSpc>
                <a:spcPct val="90000"/>
              </a:lnSpc>
              <a:buFont typeface="Arial" panose="020B0604020202020204" pitchFamily="34" charset="0"/>
              <a:buChar char="•"/>
            </a:pPr>
            <a:r>
              <a:rPr lang="nl-BE" sz="1200"/>
              <a:t>Air </a:t>
            </a:r>
            <a:r>
              <a:rPr lang="nl-BE" sz="1200" err="1"/>
              <a:t>quality</a:t>
            </a:r>
            <a:r>
              <a:rPr lang="nl-BE" sz="1200"/>
              <a:t> </a:t>
            </a:r>
          </a:p>
          <a:p>
            <a:pPr indent="-228600">
              <a:lnSpc>
                <a:spcPct val="90000"/>
              </a:lnSpc>
              <a:buFont typeface="Arial" panose="020B0604020202020204" pitchFamily="34" charset="0"/>
              <a:buChar char="•"/>
            </a:pPr>
            <a:r>
              <a:rPr lang="nl-BE" sz="1200" err="1"/>
              <a:t>Mobility</a:t>
            </a:r>
            <a:endParaRPr lang="nl-BE" sz="1200"/>
          </a:p>
          <a:p>
            <a:pPr indent="-228600">
              <a:lnSpc>
                <a:spcPct val="90000"/>
              </a:lnSpc>
              <a:buFont typeface="Arial" panose="020B0604020202020204" pitchFamily="34" charset="0"/>
              <a:buChar char="•"/>
            </a:pPr>
            <a:r>
              <a:rPr lang="nl-BE" sz="1200" err="1"/>
              <a:t>Biodiversity</a:t>
            </a:r>
            <a:endParaRPr lang="nl-BE" sz="1200"/>
          </a:p>
          <a:p>
            <a:pPr indent="-228600">
              <a:lnSpc>
                <a:spcPct val="90000"/>
              </a:lnSpc>
              <a:buFont typeface="Arial" panose="020B0604020202020204" pitchFamily="34" charset="0"/>
              <a:buChar char="•"/>
            </a:pPr>
            <a:r>
              <a:rPr lang="nl-BE" sz="1200"/>
              <a:t>Water </a:t>
            </a:r>
            <a:r>
              <a:rPr lang="nl-BE" sz="1200" err="1"/>
              <a:t>quality</a:t>
            </a:r>
            <a:r>
              <a:rPr lang="nl-BE" sz="1200"/>
              <a:t> </a:t>
            </a:r>
          </a:p>
          <a:p>
            <a:pPr indent="-228600">
              <a:lnSpc>
                <a:spcPct val="90000"/>
              </a:lnSpc>
              <a:buFont typeface="Arial" panose="020B0604020202020204" pitchFamily="34" charset="0"/>
              <a:buChar char="•"/>
            </a:pPr>
            <a:r>
              <a:rPr lang="nl-BE" sz="1200" err="1"/>
              <a:t>Noise</a:t>
            </a:r>
            <a:r>
              <a:rPr lang="nl-BE" sz="1200"/>
              <a:t> </a:t>
            </a:r>
          </a:p>
          <a:p>
            <a:pPr indent="-228600">
              <a:lnSpc>
                <a:spcPct val="90000"/>
              </a:lnSpc>
              <a:buFont typeface="Arial" panose="020B0604020202020204" pitchFamily="34" charset="0"/>
              <a:buChar char="•"/>
            </a:pPr>
            <a:r>
              <a:rPr lang="nl-BE" sz="1200" err="1"/>
              <a:t>Archaeology</a:t>
            </a:r>
            <a:endParaRPr lang="nl-BE" sz="1200"/>
          </a:p>
          <a:p>
            <a:pPr indent="-228600">
              <a:lnSpc>
                <a:spcPct val="90000"/>
              </a:lnSpc>
              <a:buFont typeface="Arial" panose="020B0604020202020204" pitchFamily="34" charset="0"/>
              <a:buChar char="•"/>
            </a:pPr>
            <a:r>
              <a:rPr lang="nl-BE" sz="1200" err="1"/>
              <a:t>Astronomy</a:t>
            </a:r>
            <a:endParaRPr lang="nl-BE" sz="1200"/>
          </a:p>
          <a:p>
            <a:pPr indent="-228600">
              <a:lnSpc>
                <a:spcPct val="90000"/>
              </a:lnSpc>
              <a:buFont typeface="Arial" panose="020B0604020202020204" pitchFamily="34" charset="0"/>
              <a:buChar char="•"/>
            </a:pPr>
            <a:r>
              <a:rPr lang="nl-BE" sz="1200" err="1"/>
              <a:t>Genealogy</a:t>
            </a:r>
            <a:endParaRPr lang="nl-BE" sz="1200"/>
          </a:p>
          <a:p>
            <a:pPr indent="-228600">
              <a:lnSpc>
                <a:spcPct val="90000"/>
              </a:lnSpc>
              <a:buFont typeface="Arial" panose="020B0604020202020204" pitchFamily="34" charset="0"/>
              <a:buChar char="•"/>
            </a:pPr>
            <a:r>
              <a:rPr lang="nl-BE" sz="1200" err="1"/>
              <a:t>History</a:t>
            </a:r>
            <a:endParaRPr lang="nl-BE" sz="1200"/>
          </a:p>
          <a:p>
            <a:pPr indent="-228600">
              <a:lnSpc>
                <a:spcPct val="90000"/>
              </a:lnSpc>
              <a:buFont typeface="Arial" panose="020B0604020202020204" pitchFamily="34" charset="0"/>
              <a:buChar char="•"/>
            </a:pPr>
            <a:r>
              <a:rPr lang="nl-BE" sz="1200"/>
              <a:t>Health</a:t>
            </a:r>
          </a:p>
          <a:p>
            <a:pPr indent="-228600">
              <a:lnSpc>
                <a:spcPct val="90000"/>
              </a:lnSpc>
              <a:buFont typeface="Arial" panose="020B0604020202020204" pitchFamily="34" charset="0"/>
              <a:buChar char="•"/>
            </a:pPr>
            <a:r>
              <a:rPr lang="nl-BE" sz="1200"/>
              <a:t>Art</a:t>
            </a:r>
          </a:p>
          <a:p>
            <a:pPr indent="-228600">
              <a:lnSpc>
                <a:spcPct val="90000"/>
              </a:lnSpc>
              <a:buFont typeface="Arial" panose="020B0604020202020204" pitchFamily="34" charset="0"/>
              <a:buChar char="•"/>
            </a:pPr>
            <a:r>
              <a:rPr lang="nl-BE" sz="1200" err="1"/>
              <a:t>Sociology</a:t>
            </a:r>
            <a:endParaRPr lang="nl-BE" sz="1200"/>
          </a:p>
          <a:p>
            <a:pPr indent="-228600">
              <a:lnSpc>
                <a:spcPct val="90000"/>
              </a:lnSpc>
              <a:buFont typeface="Arial" panose="020B0604020202020204" pitchFamily="34" charset="0"/>
              <a:buChar char="•"/>
            </a:pPr>
            <a:r>
              <a:rPr lang="nl-BE" sz="1200" err="1"/>
              <a:t>Wellbeing</a:t>
            </a:r>
            <a:endParaRPr lang="nl-BE" sz="1200"/>
          </a:p>
          <a:p>
            <a:pPr indent="-228600">
              <a:lnSpc>
                <a:spcPct val="90000"/>
              </a:lnSpc>
              <a:buFont typeface="Arial" panose="020B0604020202020204" pitchFamily="34" charset="0"/>
              <a:buChar char="•"/>
            </a:pPr>
            <a:r>
              <a:rPr lang="nl-BE" sz="1200" err="1"/>
              <a:t>Paleontology</a:t>
            </a:r>
            <a:endParaRPr lang="nl-BE" sz="1200"/>
          </a:p>
          <a:p>
            <a:pPr indent="-228600">
              <a:lnSpc>
                <a:spcPct val="90000"/>
              </a:lnSpc>
              <a:buFont typeface="Arial" panose="020B0604020202020204" pitchFamily="34" charset="0"/>
              <a:buChar char="•"/>
            </a:pPr>
            <a:r>
              <a:rPr lang="nl-BE" sz="1200"/>
              <a:t>...</a:t>
            </a:r>
          </a:p>
        </p:txBody>
      </p:sp>
      <p:sp>
        <p:nvSpPr>
          <p:cNvPr id="5" name="TextBox 4">
            <a:extLst>
              <a:ext uri="{FF2B5EF4-FFF2-40B4-BE49-F238E27FC236}">
                <a16:creationId xmlns:a16="http://schemas.microsoft.com/office/drawing/2014/main" id="{B4095C6A-5840-4185-9C20-3F0AF7F11E27}"/>
              </a:ext>
            </a:extLst>
          </p:cNvPr>
          <p:cNvSpPr txBox="1"/>
          <p:nvPr/>
        </p:nvSpPr>
        <p:spPr>
          <a:xfrm>
            <a:off x="6619042" y="1152481"/>
            <a:ext cx="184731" cy="400110"/>
          </a:xfrm>
          <a:prstGeom prst="rect">
            <a:avLst/>
          </a:prstGeom>
          <a:noFill/>
        </p:spPr>
        <p:txBody>
          <a:bodyPr wrap="none" rtlCol="0">
            <a:spAutoFit/>
          </a:bodyPr>
          <a:lstStyle/>
          <a:p>
            <a:endParaRPr lang="en-US" sz="2000"/>
          </a:p>
        </p:txBody>
      </p:sp>
      <p:sp>
        <p:nvSpPr>
          <p:cNvPr id="19" name="Content Placeholder 2">
            <a:extLst>
              <a:ext uri="{FF2B5EF4-FFF2-40B4-BE49-F238E27FC236}">
                <a16:creationId xmlns:a16="http://schemas.microsoft.com/office/drawing/2014/main" id="{EDE99152-7A3C-4D50-B4B3-EE67236D4006}"/>
              </a:ext>
            </a:extLst>
          </p:cNvPr>
          <p:cNvSpPr txBox="1">
            <a:spLocks/>
          </p:cNvSpPr>
          <p:nvPr/>
        </p:nvSpPr>
        <p:spPr>
          <a:xfrm>
            <a:off x="9341617" y="1275254"/>
            <a:ext cx="3032600" cy="3742762"/>
          </a:xfrm>
          <a:prstGeom prst="rect">
            <a:avLst/>
          </a:prstGeom>
        </p:spPr>
        <p:txBody>
          <a:bodyPr vert="horz" lIns="91440" tIns="45720" rIns="91440" bIns="45720" rtlCol="0">
            <a:noAutofit/>
          </a:bodyPr>
          <a:lstStyle>
            <a:lvl1pPr marL="360000" indent="-360000" algn="l" defTabSz="914400" rtl="0" eaLnBrk="1" latinLnBrk="0" hangingPunct="1">
              <a:lnSpc>
                <a:spcPts val="2000"/>
              </a:lnSpc>
              <a:spcBef>
                <a:spcPts val="800"/>
              </a:spcBef>
              <a:buSzPct val="130000"/>
              <a:buFont typeface="Systeemlettertype"/>
              <a:buChar char="—"/>
              <a:defRPr sz="1400" kern="1200">
                <a:solidFill>
                  <a:schemeClr val="tx1"/>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ts val="2000"/>
              </a:lnSpc>
              <a:spcBef>
                <a:spcPts val="800"/>
              </a:spcBef>
              <a:buSzPct val="130000"/>
              <a:buFont typeface="Systeemlettertype"/>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1400" indent="0">
              <a:lnSpc>
                <a:spcPct val="90000"/>
              </a:lnSpc>
              <a:buNone/>
            </a:pPr>
            <a:r>
              <a:rPr lang="nl-BE" sz="1200" b="1"/>
              <a:t>Research actions</a:t>
            </a:r>
          </a:p>
          <a:p>
            <a:pPr indent="-228600">
              <a:lnSpc>
                <a:spcPct val="90000"/>
              </a:lnSpc>
              <a:buFont typeface="Arial" panose="020B0604020202020204" pitchFamily="34" charset="0"/>
              <a:buChar char="•"/>
            </a:pPr>
            <a:r>
              <a:rPr lang="nl-BE" sz="1200"/>
              <a:t>Sensors</a:t>
            </a:r>
          </a:p>
          <a:p>
            <a:pPr indent="-228600">
              <a:lnSpc>
                <a:spcPct val="90000"/>
              </a:lnSpc>
              <a:buFont typeface="Arial" panose="020B0604020202020204" pitchFamily="34" charset="0"/>
              <a:buChar char="•"/>
            </a:pPr>
            <a:r>
              <a:rPr lang="nl-BE" sz="1200" err="1"/>
              <a:t>Measure</a:t>
            </a:r>
            <a:endParaRPr lang="nl-BE" sz="1200"/>
          </a:p>
          <a:p>
            <a:pPr indent="-228600">
              <a:lnSpc>
                <a:spcPct val="90000"/>
              </a:lnSpc>
              <a:buFont typeface="Arial" panose="020B0604020202020204" pitchFamily="34" charset="0"/>
              <a:buChar char="•"/>
            </a:pPr>
            <a:r>
              <a:rPr lang="nl-BE" sz="1200" err="1"/>
              <a:t>Count</a:t>
            </a:r>
            <a:endParaRPr lang="nl-BE" sz="1200"/>
          </a:p>
          <a:p>
            <a:pPr indent="-228600">
              <a:lnSpc>
                <a:spcPct val="90000"/>
              </a:lnSpc>
              <a:buFont typeface="Arial" panose="020B0604020202020204" pitchFamily="34" charset="0"/>
              <a:buChar char="•"/>
            </a:pPr>
            <a:r>
              <a:rPr lang="nl-BE" sz="1200" err="1"/>
              <a:t>Observe</a:t>
            </a:r>
            <a:endParaRPr lang="nl-BE" sz="1200"/>
          </a:p>
          <a:p>
            <a:pPr indent="-228600">
              <a:lnSpc>
                <a:spcPct val="90000"/>
              </a:lnSpc>
              <a:buFont typeface="Arial" panose="020B0604020202020204" pitchFamily="34" charset="0"/>
              <a:buChar char="•"/>
            </a:pPr>
            <a:r>
              <a:rPr lang="nl-BE" sz="1200" err="1"/>
              <a:t>Photograph</a:t>
            </a:r>
            <a:endParaRPr lang="nl-BE" sz="1200"/>
          </a:p>
          <a:p>
            <a:pPr indent="-228600">
              <a:lnSpc>
                <a:spcPct val="90000"/>
              </a:lnSpc>
              <a:buFont typeface="Arial" panose="020B0604020202020204" pitchFamily="34" charset="0"/>
              <a:buChar char="•"/>
            </a:pPr>
            <a:r>
              <a:rPr lang="nl-BE" sz="1200"/>
              <a:t>Analyse</a:t>
            </a:r>
          </a:p>
          <a:p>
            <a:pPr indent="-228600">
              <a:lnSpc>
                <a:spcPct val="90000"/>
              </a:lnSpc>
              <a:buFont typeface="Arial" panose="020B0604020202020204" pitchFamily="34" charset="0"/>
              <a:buChar char="•"/>
            </a:pPr>
            <a:r>
              <a:rPr lang="nl-BE" sz="1200" err="1"/>
              <a:t>Annotate</a:t>
            </a:r>
            <a:endParaRPr lang="nl-BE" sz="1200"/>
          </a:p>
          <a:p>
            <a:pPr indent="-228600">
              <a:lnSpc>
                <a:spcPct val="90000"/>
              </a:lnSpc>
              <a:buFont typeface="Arial" panose="020B0604020202020204" pitchFamily="34" charset="0"/>
              <a:buChar char="•"/>
            </a:pPr>
            <a:r>
              <a:rPr lang="nl-BE" sz="1200" err="1"/>
              <a:t>Transcribe</a:t>
            </a:r>
            <a:endParaRPr lang="nl-BE" sz="1200"/>
          </a:p>
          <a:p>
            <a:pPr indent="-228600">
              <a:lnSpc>
                <a:spcPct val="90000"/>
              </a:lnSpc>
              <a:buFont typeface="Arial" panose="020B0604020202020204" pitchFamily="34" charset="0"/>
              <a:buChar char="•"/>
            </a:pPr>
            <a:r>
              <a:rPr lang="nl-BE" sz="1200" err="1"/>
              <a:t>Interpret</a:t>
            </a:r>
            <a:endParaRPr lang="nl-BE" sz="1200"/>
          </a:p>
          <a:p>
            <a:pPr indent="-228600">
              <a:lnSpc>
                <a:spcPct val="90000"/>
              </a:lnSpc>
              <a:buFont typeface="Arial" panose="020B0604020202020204" pitchFamily="34" charset="0"/>
              <a:buChar char="•"/>
            </a:pPr>
            <a:r>
              <a:rPr lang="nl-BE" sz="1200" err="1"/>
              <a:t>Communicate</a:t>
            </a:r>
            <a:r>
              <a:rPr lang="nl-BE" sz="1200"/>
              <a:t> </a:t>
            </a:r>
          </a:p>
          <a:p>
            <a:pPr indent="-228600">
              <a:lnSpc>
                <a:spcPct val="90000"/>
              </a:lnSpc>
              <a:buFont typeface="Arial" panose="020B0604020202020204" pitchFamily="34" charset="0"/>
              <a:buChar char="•"/>
            </a:pPr>
            <a:r>
              <a:rPr lang="nl-BE" sz="1200" err="1"/>
              <a:t>Determine</a:t>
            </a:r>
            <a:r>
              <a:rPr lang="nl-BE" sz="1200"/>
              <a:t> research question</a:t>
            </a:r>
          </a:p>
          <a:p>
            <a:pPr indent="-228600">
              <a:lnSpc>
                <a:spcPct val="90000"/>
              </a:lnSpc>
              <a:buFont typeface="Arial" panose="020B0604020202020204" pitchFamily="34" charset="0"/>
              <a:buChar char="•"/>
            </a:pPr>
            <a:r>
              <a:rPr lang="nl-BE" sz="1200"/>
              <a:t>Design research protocol</a:t>
            </a:r>
          </a:p>
          <a:p>
            <a:pPr indent="-228600">
              <a:lnSpc>
                <a:spcPct val="90000"/>
              </a:lnSpc>
              <a:buFont typeface="Arial" panose="020B0604020202020204" pitchFamily="34" charset="0"/>
              <a:buChar char="•"/>
            </a:pPr>
            <a:r>
              <a:rPr lang="nl-BE" sz="1200"/>
              <a:t>...</a:t>
            </a:r>
          </a:p>
          <a:p>
            <a:pPr indent="-228600">
              <a:lnSpc>
                <a:spcPct val="90000"/>
              </a:lnSpc>
              <a:buFont typeface="Arial" panose="020B0604020202020204" pitchFamily="34" charset="0"/>
              <a:buChar char="•"/>
            </a:pPr>
            <a:endParaRPr lang="nl-BE" sz="1200"/>
          </a:p>
        </p:txBody>
      </p:sp>
    </p:spTree>
    <p:extLst>
      <p:ext uri="{BB962C8B-B14F-4D97-AF65-F5344CB8AC3E}">
        <p14:creationId xmlns:p14="http://schemas.microsoft.com/office/powerpoint/2010/main" val="3532102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F66F7E-1E05-4A53-BEA6-091895ECB740}"/>
              </a:ext>
            </a:extLst>
          </p:cNvPr>
          <p:cNvSpPr/>
          <p:nvPr/>
        </p:nvSpPr>
        <p:spPr>
          <a:xfrm>
            <a:off x="4138589" y="607838"/>
            <a:ext cx="7097917" cy="276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B23BCEE5-0EBF-43BD-959B-194E29C7D2AB}"/>
              </a:ext>
            </a:extLst>
          </p:cNvPr>
          <p:cNvSpPr>
            <a:spLocks noGrp="1"/>
          </p:cNvSpPr>
          <p:nvPr>
            <p:ph type="ctrTitle"/>
          </p:nvPr>
        </p:nvSpPr>
        <p:spPr>
          <a:xfrm>
            <a:off x="4351123" y="807062"/>
            <a:ext cx="6221394" cy="1212762"/>
          </a:xfrm>
        </p:spPr>
        <p:txBody>
          <a:bodyPr/>
          <a:lstStyle/>
          <a:p>
            <a:r>
              <a:rPr lang="nl-BE"/>
              <a:t>Citizen Science</a:t>
            </a:r>
            <a:br>
              <a:rPr lang="nl-BE"/>
            </a:br>
            <a:endParaRPr lang="en-GB" sz="1600" b="0" i="1"/>
          </a:p>
        </p:txBody>
      </p:sp>
      <p:sp>
        <p:nvSpPr>
          <p:cNvPr id="4" name="Content Placeholder 3">
            <a:extLst>
              <a:ext uri="{FF2B5EF4-FFF2-40B4-BE49-F238E27FC236}">
                <a16:creationId xmlns:a16="http://schemas.microsoft.com/office/drawing/2014/main" id="{FF2208DE-FDBB-4DEA-BC45-A8B8C9B90D13}"/>
              </a:ext>
            </a:extLst>
          </p:cNvPr>
          <p:cNvSpPr>
            <a:spLocks noGrp="1"/>
          </p:cNvSpPr>
          <p:nvPr>
            <p:ph idx="1"/>
          </p:nvPr>
        </p:nvSpPr>
        <p:spPr>
          <a:xfrm>
            <a:off x="4296108" y="1468993"/>
            <a:ext cx="6263726" cy="3955288"/>
          </a:xfrm>
        </p:spPr>
        <p:txBody>
          <a:bodyPr vert="horz" lIns="0" tIns="0" rIns="0" bIns="0" rtlCol="0" anchor="t">
            <a:noAutofit/>
          </a:bodyPr>
          <a:lstStyle/>
          <a:p>
            <a:pPr marL="0" indent="0">
              <a:lnSpc>
                <a:spcPct val="100000"/>
              </a:lnSpc>
              <a:buNone/>
            </a:pPr>
            <a:r>
              <a:rPr lang="nl-BE" sz="1200" i="1" err="1"/>
              <a:t>Noun</a:t>
            </a:r>
            <a:endParaRPr lang="nl-BE" sz="1200" i="1"/>
          </a:p>
          <a:p>
            <a:pPr marL="0" indent="0">
              <a:lnSpc>
                <a:spcPct val="100000"/>
              </a:lnSpc>
              <a:buNone/>
              <a:tabLst>
                <a:tab pos="400050" algn="l"/>
              </a:tabLst>
            </a:pPr>
            <a:r>
              <a:rPr lang="nl-BE" sz="1600">
                <a:latin typeface="Arial"/>
                <a:cs typeface="Arial"/>
              </a:rPr>
              <a:t>Citizen Science is </a:t>
            </a:r>
            <a:r>
              <a:rPr lang="nl-BE" sz="1600" b="1" err="1">
                <a:latin typeface="Arial"/>
                <a:cs typeface="Arial"/>
              </a:rPr>
              <a:t>scientific</a:t>
            </a:r>
            <a:r>
              <a:rPr lang="nl-BE" sz="1600" b="1">
                <a:latin typeface="Arial"/>
                <a:cs typeface="Arial"/>
              </a:rPr>
              <a:t> research </a:t>
            </a:r>
            <a:r>
              <a:rPr lang="nl-BE" sz="1600" err="1">
                <a:latin typeface="Arial"/>
                <a:cs typeface="Arial"/>
              </a:rPr>
              <a:t>conducted</a:t>
            </a:r>
            <a:r>
              <a:rPr lang="nl-BE" sz="1600">
                <a:latin typeface="Arial"/>
                <a:cs typeface="Arial"/>
              </a:rPr>
              <a:t>, in </a:t>
            </a:r>
            <a:r>
              <a:rPr lang="nl-BE" sz="1600" err="1">
                <a:latin typeface="Arial"/>
                <a:cs typeface="Arial"/>
              </a:rPr>
              <a:t>whole</a:t>
            </a:r>
            <a:r>
              <a:rPr lang="nl-BE" sz="1600">
                <a:latin typeface="Arial"/>
                <a:cs typeface="Arial"/>
              </a:rPr>
              <a:t> or in part, </a:t>
            </a:r>
            <a:r>
              <a:rPr lang="nl-BE" sz="1600" err="1">
                <a:latin typeface="Arial"/>
                <a:cs typeface="Arial"/>
              </a:rPr>
              <a:t>by</a:t>
            </a:r>
            <a:r>
              <a:rPr lang="nl-BE" sz="1600">
                <a:latin typeface="Arial"/>
                <a:cs typeface="Arial"/>
              </a:rPr>
              <a:t> </a:t>
            </a:r>
            <a:r>
              <a:rPr lang="nl-BE" sz="1600" b="1" err="1">
                <a:latin typeface="Arial"/>
                <a:cs typeface="Arial"/>
              </a:rPr>
              <a:t>nonprofessional</a:t>
            </a:r>
            <a:r>
              <a:rPr lang="nl-BE" sz="1600" b="1">
                <a:latin typeface="Arial"/>
                <a:cs typeface="Arial"/>
              </a:rPr>
              <a:t> </a:t>
            </a:r>
            <a:r>
              <a:rPr lang="nl-BE" sz="1600" b="1" err="1">
                <a:latin typeface="Arial"/>
                <a:cs typeface="Arial"/>
              </a:rPr>
              <a:t>scientists</a:t>
            </a:r>
            <a:r>
              <a:rPr lang="nl-BE" sz="1600" b="1">
                <a:latin typeface="Arial"/>
                <a:cs typeface="Arial"/>
              </a:rPr>
              <a:t> (</a:t>
            </a:r>
            <a:r>
              <a:rPr lang="nl-BE" sz="1600" b="1" err="1">
                <a:latin typeface="Arial"/>
                <a:cs typeface="Arial"/>
              </a:rPr>
              <a:t>citizens</a:t>
            </a:r>
            <a:r>
              <a:rPr lang="nl-BE" sz="1600" b="1">
                <a:latin typeface="Arial"/>
                <a:cs typeface="Arial"/>
              </a:rPr>
              <a:t>).</a:t>
            </a:r>
            <a:r>
              <a:rPr lang="nl-BE" sz="1600">
                <a:latin typeface="Arial"/>
                <a:cs typeface="Arial"/>
              </a:rPr>
              <a:t> Citizen science is </a:t>
            </a:r>
            <a:r>
              <a:rPr lang="nl-BE" sz="1600" b="1" err="1">
                <a:latin typeface="Arial"/>
                <a:cs typeface="Arial"/>
              </a:rPr>
              <a:t>often</a:t>
            </a:r>
            <a:r>
              <a:rPr lang="nl-BE" sz="1600" b="1">
                <a:latin typeface="Arial"/>
                <a:cs typeface="Arial"/>
              </a:rPr>
              <a:t> (but </a:t>
            </a:r>
            <a:r>
              <a:rPr lang="nl-BE" sz="1600" b="1" err="1">
                <a:latin typeface="Arial"/>
                <a:cs typeface="Arial"/>
              </a:rPr>
              <a:t>not</a:t>
            </a:r>
            <a:r>
              <a:rPr lang="nl-BE" sz="1600" b="1">
                <a:latin typeface="Arial"/>
                <a:cs typeface="Arial"/>
              </a:rPr>
              <a:t> </a:t>
            </a:r>
            <a:r>
              <a:rPr lang="nl-BE" sz="1600" b="1" err="1">
                <a:latin typeface="Arial"/>
                <a:cs typeface="Arial"/>
              </a:rPr>
              <a:t>always</a:t>
            </a:r>
            <a:r>
              <a:rPr lang="nl-BE" sz="1600" b="1">
                <a:latin typeface="Arial"/>
                <a:cs typeface="Arial"/>
              </a:rPr>
              <a:t>)</a:t>
            </a:r>
            <a:r>
              <a:rPr lang="nl-BE" sz="1600">
                <a:latin typeface="Arial"/>
                <a:cs typeface="Arial"/>
              </a:rPr>
              <a:t> </a:t>
            </a:r>
            <a:r>
              <a:rPr lang="nl-BE" sz="1600" err="1">
                <a:latin typeface="Arial"/>
                <a:cs typeface="Arial"/>
              </a:rPr>
              <a:t>conducted</a:t>
            </a:r>
            <a:r>
              <a:rPr lang="nl-BE" sz="1600">
                <a:latin typeface="Arial"/>
                <a:cs typeface="Arial"/>
              </a:rPr>
              <a:t> in </a:t>
            </a:r>
            <a:r>
              <a:rPr lang="nl-BE" sz="1600" err="1">
                <a:latin typeface="Arial"/>
                <a:cs typeface="Arial"/>
              </a:rPr>
              <a:t>collaboration</a:t>
            </a:r>
            <a:r>
              <a:rPr lang="nl-BE" sz="1600">
                <a:latin typeface="Arial"/>
                <a:cs typeface="Arial"/>
              </a:rPr>
              <a:t> </a:t>
            </a:r>
            <a:r>
              <a:rPr lang="nl-BE" sz="1600" err="1">
                <a:latin typeface="Arial"/>
                <a:cs typeface="Arial"/>
              </a:rPr>
              <a:t>with</a:t>
            </a:r>
            <a:r>
              <a:rPr lang="nl-BE" sz="1600">
                <a:latin typeface="Arial"/>
                <a:cs typeface="Arial"/>
              </a:rPr>
              <a:t> </a:t>
            </a:r>
            <a:r>
              <a:rPr lang="nl-BE" sz="1600" b="1">
                <a:latin typeface="Arial"/>
                <a:cs typeface="Arial"/>
              </a:rPr>
              <a:t>professional</a:t>
            </a:r>
            <a:r>
              <a:rPr lang="nl-BE" sz="1600">
                <a:latin typeface="Arial"/>
                <a:cs typeface="Arial"/>
              </a:rPr>
              <a:t> </a:t>
            </a:r>
            <a:r>
              <a:rPr lang="nl-BE" sz="1600" err="1">
                <a:latin typeface="Arial"/>
                <a:cs typeface="Arial"/>
              </a:rPr>
              <a:t>scientists</a:t>
            </a:r>
            <a:r>
              <a:rPr lang="nl-BE" sz="1600">
                <a:latin typeface="Arial"/>
                <a:cs typeface="Arial"/>
              </a:rPr>
              <a:t>.</a:t>
            </a:r>
            <a:endParaRPr lang="nl-BE" sz="1600"/>
          </a:p>
          <a:p>
            <a:pPr marL="0" indent="0">
              <a:lnSpc>
                <a:spcPct val="100000"/>
              </a:lnSpc>
              <a:buNone/>
            </a:pPr>
            <a:r>
              <a:rPr lang="nl-BE" sz="1000"/>
              <a:t>Oxford English Dictionary</a:t>
            </a:r>
            <a:endParaRPr lang="en-GB" sz="1000"/>
          </a:p>
        </p:txBody>
      </p:sp>
      <p:cxnSp>
        <p:nvCxnSpPr>
          <p:cNvPr id="6" name="Straight Connector 5">
            <a:extLst>
              <a:ext uri="{FF2B5EF4-FFF2-40B4-BE49-F238E27FC236}">
                <a16:creationId xmlns:a16="http://schemas.microsoft.com/office/drawing/2014/main" id="{6999B0BF-2E8A-4F35-9052-8CC4FE4EE084}"/>
              </a:ext>
            </a:extLst>
          </p:cNvPr>
          <p:cNvCxnSpPr>
            <a:cxnSpLocks/>
          </p:cNvCxnSpPr>
          <p:nvPr/>
        </p:nvCxnSpPr>
        <p:spPr>
          <a:xfrm>
            <a:off x="4291753" y="1420894"/>
            <a:ext cx="6809823"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E59E293-0EFF-4109-82EB-DA2E711213A9}"/>
              </a:ext>
            </a:extLst>
          </p:cNvPr>
          <p:cNvCxnSpPr>
            <a:cxnSpLocks/>
          </p:cNvCxnSpPr>
          <p:nvPr/>
        </p:nvCxnSpPr>
        <p:spPr>
          <a:xfrm>
            <a:off x="4289806" y="2803011"/>
            <a:ext cx="6809823" cy="0"/>
          </a:xfrm>
          <a:prstGeom prst="line">
            <a:avLst/>
          </a:prstGeom>
        </p:spPr>
        <p:style>
          <a:lnRef idx="1">
            <a:schemeClr val="dk1"/>
          </a:lnRef>
          <a:fillRef idx="0">
            <a:schemeClr val="dk1"/>
          </a:fillRef>
          <a:effectRef idx="0">
            <a:schemeClr val="dk1"/>
          </a:effectRef>
          <a:fontRef idx="minor">
            <a:schemeClr val="tx1"/>
          </a:fontRef>
        </p:style>
      </p:cxnSp>
      <p:grpSp>
        <p:nvGrpSpPr>
          <p:cNvPr id="23" name="Group 22">
            <a:extLst>
              <a:ext uri="{FF2B5EF4-FFF2-40B4-BE49-F238E27FC236}">
                <a16:creationId xmlns:a16="http://schemas.microsoft.com/office/drawing/2014/main" id="{8296ADCF-2CD7-4DE2-8B80-D69E94122EAC}"/>
              </a:ext>
            </a:extLst>
          </p:cNvPr>
          <p:cNvGrpSpPr/>
          <p:nvPr/>
        </p:nvGrpSpPr>
        <p:grpSpPr>
          <a:xfrm>
            <a:off x="4077599" y="3857198"/>
            <a:ext cx="1774661" cy="1796217"/>
            <a:chOff x="5638799" y="2828176"/>
            <a:chExt cx="1739306" cy="1760432"/>
          </a:xfrm>
        </p:grpSpPr>
        <p:pic>
          <p:nvPicPr>
            <p:cNvPr id="18" name="Graphic 17" descr="Microscope with solid fill">
              <a:extLst>
                <a:ext uri="{FF2B5EF4-FFF2-40B4-BE49-F238E27FC236}">
                  <a16:creationId xmlns:a16="http://schemas.microsoft.com/office/drawing/2014/main" id="{D67504CB-8CBB-42C4-A636-462773056D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268086" y="2828176"/>
              <a:ext cx="1110019" cy="914400"/>
            </a:xfrm>
            <a:prstGeom prst="rect">
              <a:avLst/>
            </a:prstGeom>
          </p:spPr>
        </p:pic>
        <p:pic>
          <p:nvPicPr>
            <p:cNvPr id="20" name="Graphic 19" descr="Person eating with solid fill">
              <a:extLst>
                <a:ext uri="{FF2B5EF4-FFF2-40B4-BE49-F238E27FC236}">
                  <a16:creationId xmlns:a16="http://schemas.microsoft.com/office/drawing/2014/main" id="{D53089F6-E27F-49F2-9CD2-6C1645C88A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799" y="2971799"/>
              <a:ext cx="1616809" cy="1616809"/>
            </a:xfrm>
            <a:prstGeom prst="rect">
              <a:avLst/>
            </a:prstGeom>
          </p:spPr>
        </p:pic>
      </p:grpSp>
      <p:sp>
        <p:nvSpPr>
          <p:cNvPr id="24" name="TextBox 23">
            <a:extLst>
              <a:ext uri="{FF2B5EF4-FFF2-40B4-BE49-F238E27FC236}">
                <a16:creationId xmlns:a16="http://schemas.microsoft.com/office/drawing/2014/main" id="{C9794800-7217-4ECB-AD54-4B33E32F9E74}"/>
              </a:ext>
            </a:extLst>
          </p:cNvPr>
          <p:cNvSpPr txBox="1"/>
          <p:nvPr/>
        </p:nvSpPr>
        <p:spPr>
          <a:xfrm>
            <a:off x="6092407" y="3931282"/>
            <a:ext cx="5261393" cy="369332"/>
          </a:xfrm>
          <a:prstGeom prst="rect">
            <a:avLst/>
          </a:prstGeom>
          <a:solidFill>
            <a:schemeClr val="bg1"/>
          </a:solidFill>
        </p:spPr>
        <p:txBody>
          <a:bodyPr wrap="square" lIns="91440" tIns="45720" rIns="91440" bIns="45720" rtlCol="0" anchor="t">
            <a:spAutoFit/>
          </a:bodyPr>
          <a:lstStyle/>
          <a:p>
            <a:r>
              <a:rPr lang="nl-BE" b="1">
                <a:latin typeface="Arial"/>
                <a:cs typeface="Arial"/>
                <a:sym typeface="Wingdings" panose="05000000000000000000" pitchFamily="2" charset="2"/>
              </a:rPr>
              <a:t>Citizens </a:t>
            </a:r>
            <a:r>
              <a:rPr lang="nl-BE" err="1">
                <a:latin typeface="Arial"/>
                <a:cs typeface="Arial"/>
                <a:sym typeface="Wingdings" panose="05000000000000000000" pitchFamily="2" charset="2"/>
              </a:rPr>
              <a:t>conducting</a:t>
            </a:r>
            <a:r>
              <a:rPr lang="nl-BE">
                <a:latin typeface="Arial"/>
                <a:cs typeface="Arial"/>
                <a:sym typeface="Wingdings" panose="05000000000000000000" pitchFamily="2" charset="2"/>
              </a:rPr>
              <a:t> </a:t>
            </a:r>
            <a:r>
              <a:rPr lang="nl-BE" b="1" err="1">
                <a:latin typeface="Arial"/>
                <a:cs typeface="Arial"/>
                <a:sym typeface="Wingdings" panose="05000000000000000000" pitchFamily="2" charset="2"/>
              </a:rPr>
              <a:t>scientific</a:t>
            </a:r>
            <a:r>
              <a:rPr lang="nl-BE" b="1">
                <a:latin typeface="Arial"/>
                <a:cs typeface="Arial"/>
                <a:sym typeface="Wingdings" panose="05000000000000000000" pitchFamily="2" charset="2"/>
              </a:rPr>
              <a:t> actions</a:t>
            </a:r>
            <a:endParaRPr lang="nl-BE">
              <a:latin typeface="Arial"/>
              <a:cs typeface="Arial"/>
            </a:endParaRPr>
          </a:p>
        </p:txBody>
      </p:sp>
      <p:sp>
        <p:nvSpPr>
          <p:cNvPr id="25" name="Title 1">
            <a:extLst>
              <a:ext uri="{FF2B5EF4-FFF2-40B4-BE49-F238E27FC236}">
                <a16:creationId xmlns:a16="http://schemas.microsoft.com/office/drawing/2014/main" id="{985095C9-F871-478B-BA59-35A09AC16C75}"/>
              </a:ext>
            </a:extLst>
          </p:cNvPr>
          <p:cNvSpPr txBox="1">
            <a:spLocks/>
          </p:cNvSpPr>
          <p:nvPr/>
        </p:nvSpPr>
        <p:spPr>
          <a:xfrm>
            <a:off x="838200" y="620392"/>
            <a:ext cx="2514600" cy="5504688"/>
          </a:xfrm>
          <a:prstGeom prst="rect">
            <a:avLst/>
          </a:prstGeom>
        </p:spPr>
        <p:txBody>
          <a:bodyPr vert="horz" wrap="square" lIns="91440" tIns="45720" rIns="91440" bIns="45720" rtlCol="0" anchor="ctr" anchorCtr="0">
            <a:normAutofit/>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90000"/>
              </a:lnSpc>
            </a:pPr>
            <a:r>
              <a:rPr lang="en-US" sz="4400">
                <a:latin typeface="+mj-lt"/>
                <a:cs typeface="+mj-cs"/>
              </a:rPr>
              <a:t>What?</a:t>
            </a:r>
          </a:p>
        </p:txBody>
      </p:sp>
      <p:grpSp>
        <p:nvGrpSpPr>
          <p:cNvPr id="13" name="Group 12">
            <a:extLst>
              <a:ext uri="{FF2B5EF4-FFF2-40B4-BE49-F238E27FC236}">
                <a16:creationId xmlns:a16="http://schemas.microsoft.com/office/drawing/2014/main" id="{E7DE9CD7-B9AA-477D-9653-723945C52821}"/>
              </a:ext>
            </a:extLst>
          </p:cNvPr>
          <p:cNvGrpSpPr/>
          <p:nvPr/>
        </p:nvGrpSpPr>
        <p:grpSpPr>
          <a:xfrm>
            <a:off x="6111825" y="4493401"/>
            <a:ext cx="5726625" cy="1510053"/>
            <a:chOff x="506894" y="1431018"/>
            <a:chExt cx="11350489" cy="2993008"/>
          </a:xfrm>
        </p:grpSpPr>
        <p:graphicFrame>
          <p:nvGraphicFramePr>
            <p:cNvPr id="14" name="Content Placeholder 3">
              <a:extLst>
                <a:ext uri="{FF2B5EF4-FFF2-40B4-BE49-F238E27FC236}">
                  <a16:creationId xmlns:a16="http://schemas.microsoft.com/office/drawing/2014/main" id="{5E0B5248-B511-4363-B185-79D2258782CA}"/>
                </a:ext>
              </a:extLst>
            </p:cNvPr>
            <p:cNvGraphicFramePr>
              <a:graphicFrameLocks/>
            </p:cNvGraphicFramePr>
            <p:nvPr>
              <p:extLst>
                <p:ext uri="{D42A27DB-BD31-4B8C-83A1-F6EECF244321}">
                  <p14:modId xmlns:p14="http://schemas.microsoft.com/office/powerpoint/2010/main" val="2594102982"/>
                </p:ext>
              </p:extLst>
            </p:nvPr>
          </p:nvGraphicFramePr>
          <p:xfrm>
            <a:off x="506894" y="1431018"/>
            <a:ext cx="11350489" cy="21370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4" descr="Gerelateerde afbeelding">
              <a:extLst>
                <a:ext uri="{FF2B5EF4-FFF2-40B4-BE49-F238E27FC236}">
                  <a16:creationId xmlns:a16="http://schemas.microsoft.com/office/drawing/2014/main" id="{831DEE80-8222-4648-8849-64760F0DF512}"/>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5155" y="3218976"/>
              <a:ext cx="1334850" cy="10272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fbeeldingsresultaat voor weather station icon">
              <a:extLst>
                <a:ext uri="{FF2B5EF4-FFF2-40B4-BE49-F238E27FC236}">
                  <a16:creationId xmlns:a16="http://schemas.microsoft.com/office/drawing/2014/main" id="{0E116D7A-29D7-43CF-B968-336EEAC6928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69384" y="3152274"/>
              <a:ext cx="1171216" cy="1171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Afbeeldingsresultaat voor icon scientist">
              <a:extLst>
                <a:ext uri="{FF2B5EF4-FFF2-40B4-BE49-F238E27FC236}">
                  <a16:creationId xmlns:a16="http://schemas.microsoft.com/office/drawing/2014/main" id="{42C6C15A-0A43-4A8A-91B7-6758A25F1DC0}"/>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75002" y="3252811"/>
              <a:ext cx="999237" cy="10494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Gerelateerde afbeelding">
              <a:extLst>
                <a:ext uri="{FF2B5EF4-FFF2-40B4-BE49-F238E27FC236}">
                  <a16:creationId xmlns:a16="http://schemas.microsoft.com/office/drawing/2014/main" id="{B5D48A1E-6B1F-4AC2-B0A6-D42643CB936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30942" y="3285786"/>
              <a:ext cx="893591" cy="893591"/>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Left Brain">
              <a:extLst>
                <a:ext uri="{FF2B5EF4-FFF2-40B4-BE49-F238E27FC236}">
                  <a16:creationId xmlns:a16="http://schemas.microsoft.com/office/drawing/2014/main" id="{98FED763-9B24-4640-B2CF-DA1677A464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35745" y="3252811"/>
              <a:ext cx="1171215" cy="1171215"/>
            </a:xfrm>
            <a:prstGeom prst="rect">
              <a:avLst/>
            </a:prstGeom>
          </p:spPr>
        </p:pic>
      </p:grpSp>
    </p:spTree>
    <p:extLst>
      <p:ext uri="{BB962C8B-B14F-4D97-AF65-F5344CB8AC3E}">
        <p14:creationId xmlns:p14="http://schemas.microsoft.com/office/powerpoint/2010/main" val="216367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269C19-B280-4389-A450-AF75CF9E99C5}"/>
              </a:ext>
            </a:extLst>
          </p:cNvPr>
          <p:cNvGraphicFramePr>
            <a:graphicFrameLocks noGrp="1"/>
          </p:cNvGraphicFramePr>
          <p:nvPr>
            <p:ph idx="1"/>
            <p:extLst>
              <p:ext uri="{D42A27DB-BD31-4B8C-83A1-F6EECF244321}">
                <p14:modId xmlns:p14="http://schemas.microsoft.com/office/powerpoint/2010/main" val="1766539643"/>
              </p:ext>
            </p:extLst>
          </p:nvPr>
        </p:nvGraphicFramePr>
        <p:xfrm>
          <a:off x="4179870" y="1733826"/>
          <a:ext cx="6221412" cy="378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E09B0076-BB10-4106-BEB2-0F235A7003D1}"/>
              </a:ext>
            </a:extLst>
          </p:cNvPr>
          <p:cNvSpPr txBox="1">
            <a:spLocks/>
          </p:cNvSpPr>
          <p:nvPr/>
        </p:nvSpPr>
        <p:spPr>
          <a:xfrm>
            <a:off x="838200" y="620392"/>
            <a:ext cx="2514600" cy="5504688"/>
          </a:xfrm>
          <a:prstGeom prst="rect">
            <a:avLst/>
          </a:prstGeom>
        </p:spPr>
        <p:txBody>
          <a:bodyPr vert="horz" wrap="square" lIns="91440" tIns="45720" rIns="91440" bIns="45720" rtlCol="0" anchor="ctr" anchorCtr="0">
            <a:normAutofit/>
          </a:bodyPr>
          <a:lstStyle>
            <a:lvl1pPr algn="l" defTabSz="914400" rtl="0" eaLnBrk="1" latinLnBrk="0" hangingPunct="1">
              <a:lnSpc>
                <a:spcPts val="36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90000"/>
              </a:lnSpc>
            </a:pPr>
            <a:r>
              <a:rPr lang="en-US" sz="4400">
                <a:latin typeface="+mj-lt"/>
                <a:cs typeface="+mj-cs"/>
              </a:rPr>
              <a:t>What?</a:t>
            </a:r>
          </a:p>
        </p:txBody>
      </p:sp>
    </p:spTree>
    <p:extLst>
      <p:ext uri="{BB962C8B-B14F-4D97-AF65-F5344CB8AC3E}">
        <p14:creationId xmlns:p14="http://schemas.microsoft.com/office/powerpoint/2010/main" val="1566772906"/>
      </p:ext>
    </p:extLst>
  </p:cSld>
  <p:clrMapOvr>
    <a:masterClrMapping/>
  </p:clrMapOvr>
</p:sld>
</file>

<file path=ppt/theme/theme1.xml><?xml version="1.0" encoding="utf-8"?>
<a:theme xmlns:a="http://schemas.openxmlformats.org/drawingml/2006/main" name="Kantoorthema">
  <a:themeElements>
    <a:clrScheme name="Scivil">
      <a:dk1>
        <a:srgbClr val="000000"/>
      </a:dk1>
      <a:lt1>
        <a:srgbClr val="FFFFFF"/>
      </a:lt1>
      <a:dk2>
        <a:srgbClr val="44546A"/>
      </a:dk2>
      <a:lt2>
        <a:srgbClr val="E7E6E6"/>
      </a:lt2>
      <a:accent1>
        <a:srgbClr val="2AC3EC"/>
      </a:accent1>
      <a:accent2>
        <a:srgbClr val="F2F2F2"/>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F44F0C9C07EE42B635EED493628331" ma:contentTypeVersion="0" ma:contentTypeDescription="Create a new document." ma:contentTypeScope="" ma:versionID="1c3298e81251e493162ba7b751735518">
  <xsd:schema xmlns:xsd="http://www.w3.org/2001/XMLSchema" xmlns:xs="http://www.w3.org/2001/XMLSchema" xmlns:p="http://schemas.microsoft.com/office/2006/metadata/properties" targetNamespace="http://schemas.microsoft.com/office/2006/metadata/properties" ma:root="true" ma:fieldsID="553f2d8843fd2aa64b81f9e8c63a661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35E144-C1F4-471D-8D82-77884E73CF49}"/>
</file>

<file path=customXml/itemProps2.xml><?xml version="1.0" encoding="utf-8"?>
<ds:datastoreItem xmlns:ds="http://schemas.openxmlformats.org/officeDocument/2006/customXml" ds:itemID="{E7129C67-0B26-4670-9710-D50E254A84E2}"/>
</file>

<file path=customXml/itemProps3.xml><?xml version="1.0" encoding="utf-8"?>
<ds:datastoreItem xmlns:ds="http://schemas.openxmlformats.org/officeDocument/2006/customXml" ds:itemID="{065C0C0D-1FA5-40D2-99AF-B95ACBE22301}"/>
</file>

<file path=docProps/app.xml><?xml version="1.0" encoding="utf-8"?>
<Properties xmlns="http://schemas.openxmlformats.org/officeDocument/2006/extended-properties" xmlns:vt="http://schemas.openxmlformats.org/officeDocument/2006/docPropsVTypes">
  <TotalTime>518</TotalTime>
  <Words>3495</Words>
  <Application>Microsoft Macintosh PowerPoint</Application>
  <PresentationFormat>Breedbeeld</PresentationFormat>
  <Paragraphs>412</Paragraphs>
  <Slides>61</Slides>
  <Notes>41</Notes>
  <HiddenSlides>6</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61</vt:i4>
      </vt:variant>
    </vt:vector>
  </HeadingPairs>
  <TitlesOfParts>
    <vt:vector size="69" baseType="lpstr">
      <vt:lpstr>Arial</vt:lpstr>
      <vt:lpstr>Arial Narrow</vt:lpstr>
      <vt:lpstr>Calibri</vt:lpstr>
      <vt:lpstr>Calibri Light</vt:lpstr>
      <vt:lpstr>Rubik</vt:lpstr>
      <vt:lpstr>Systeemlettertype</vt:lpstr>
      <vt:lpstr>Kantoorthema</vt:lpstr>
      <vt:lpstr>Custom Design</vt:lpstr>
      <vt:lpstr>Citizen science  @ ITM 2023 </vt:lpstr>
      <vt:lpstr>What to expect</vt:lpstr>
      <vt:lpstr>?</vt:lpstr>
      <vt:lpstr>?</vt:lpstr>
      <vt:lpstr>?</vt:lpstr>
      <vt:lpstr>PowerPoint-presentatie</vt:lpstr>
      <vt:lpstr>PowerPoint-presentatie</vt:lpstr>
      <vt:lpstr>Citizen Science </vt:lpstr>
      <vt:lpstr>PowerPoint-presentatie</vt:lpstr>
      <vt:lpstr>ECSA 10 principles of Citizen Science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Different actors  = Different perspectives </vt:lpstr>
      <vt:lpstr>?</vt:lpstr>
      <vt:lpstr>?</vt:lpstr>
      <vt:lpstr> Examples of citizen science</vt:lpstr>
      <vt:lpstr> Examples of citizen science</vt:lpstr>
      <vt:lpstr>PowerPoint-presentatie</vt:lpstr>
      <vt:lpstr> Examples of citizen science</vt:lpstr>
      <vt:lpstr>PowerPoint-presentatie</vt:lpstr>
      <vt:lpstr>PowerPoint-presentatie</vt:lpstr>
      <vt:lpstr> Examples of citizen science</vt:lpstr>
      <vt:lpstr>PowerPoint-presentatie</vt:lpstr>
      <vt:lpstr>PowerPoint-presentatie</vt:lpstr>
      <vt:lpstr>PowerPoint-presentatie</vt:lpstr>
      <vt:lpstr> Examples of citizen science</vt:lpstr>
      <vt:lpstr>PowerPoint-presentatie</vt:lpstr>
      <vt:lpstr>PowerPoint-presentatie</vt:lpstr>
      <vt:lpstr> Examples of citizen science</vt:lpstr>
      <vt:lpstr>PowerPoint-presentatie</vt:lpstr>
      <vt:lpstr>PowerPoint-presentatie</vt:lpstr>
      <vt:lpstr> Examples of citizen science</vt:lpstr>
      <vt:lpstr>PowerPoint-presentatie</vt:lpstr>
      <vt:lpstr>PowerPoint-presentatie</vt:lpstr>
      <vt:lpstr> Examples of citizen science</vt:lpstr>
      <vt:lpstr>PowerPoint-presentatie</vt:lpstr>
      <vt:lpstr>What do citizen scientists do?</vt:lpstr>
      <vt:lpstr>PowerPoint-presentatie</vt:lpstr>
      <vt:lpstr>PowerPoint-presentatie</vt:lpstr>
      <vt:lpstr>PowerPoint-presentatie</vt:lpstr>
      <vt:lpstr>PowerPoint-presentatie</vt:lpstr>
      <vt:lpstr>?</vt:lpstr>
      <vt:lpstr>?</vt:lpstr>
      <vt:lpstr> Things to look out for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Annelies Duerinckx (RVO SOCIETY)</dc:creator>
  <cp:lastModifiedBy>Anne Magherman</cp:lastModifiedBy>
  <cp:revision>502</cp:revision>
  <dcterms:created xsi:type="dcterms:W3CDTF">2019-12-13T09:56:45Z</dcterms:created>
  <dcterms:modified xsi:type="dcterms:W3CDTF">2023-04-05T10:02:01Z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0x010100FEF44F0C9C07EE42B635EED493628331</vt:lpwstr>
  </property>
  <property fmtid="{D5CDD505-2E9C-101B-9397-08002B2CF9AE}" pid="3" name="Order">
    <vt:r8>344600</vt:r8>
  </property>
  <property fmtid="{D5CDD505-2E9C-101B-9397-08002B2CF9AE}" pid="4" name="MSIP_Label_9d03968c-5327-4aba-8636-aa523978c147_Enabled">
    <vt:lpwstr>true</vt:lpwstr>
  </property>
  <property fmtid="{D5CDD505-2E9C-101B-9397-08002B2CF9AE}" pid="5" name="MSIP_Label_9d03968c-5327-4aba-8636-aa523978c147_SetDate">
    <vt:lpwstr>2021-06-29T13:43:30Z</vt:lpwstr>
  </property>
  <property fmtid="{D5CDD505-2E9C-101B-9397-08002B2CF9AE}" pid="6" name="MSIP_Label_9d03968c-5327-4aba-8636-aa523978c147_Method">
    <vt:lpwstr>Privileged</vt:lpwstr>
  </property>
  <property fmtid="{D5CDD505-2E9C-101B-9397-08002B2CF9AE}" pid="7" name="MSIP_Label_9d03968c-5327-4aba-8636-aa523978c147_Name">
    <vt:lpwstr>Restricted - General - Unmarked</vt:lpwstr>
  </property>
  <property fmtid="{D5CDD505-2E9C-101B-9397-08002B2CF9AE}" pid="8" name="MSIP_Label_9d03968c-5327-4aba-8636-aa523978c147_SiteId">
    <vt:lpwstr>a72d5a72-25ee-40f0-9bd1-067cb5b770d4</vt:lpwstr>
  </property>
  <property fmtid="{D5CDD505-2E9C-101B-9397-08002B2CF9AE}" pid="9" name="MSIP_Label_9d03968c-5327-4aba-8636-aa523978c147_ActionId">
    <vt:lpwstr>07386d01-cfa7-41cd-be04-587da0a20099</vt:lpwstr>
  </property>
  <property fmtid="{D5CDD505-2E9C-101B-9397-08002B2CF9AE}" pid="10" name="MSIP_Label_9d03968c-5327-4aba-8636-aa523978c147_ContentBits">
    <vt:lpwstr>0</vt:lpwstr>
  </property>
  <property fmtid="{D5CDD505-2E9C-101B-9397-08002B2CF9AE}" pid="11" name="MediaServiceImageTags">
    <vt:lpwstr/>
  </property>
</Properties>
</file>