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-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205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69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899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037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849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377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223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846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6812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262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465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C09D4-4D7C-434C-B4B8-431C1DC5D666}" type="datetimeFigureOut">
              <a:rPr lang="nl-BE" smtClean="0"/>
              <a:t>23/09/2021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CC982-4801-445F-A987-E898BD8370BB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280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72075" cy="7240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Aft>
                <a:spcPts val="0"/>
              </a:spcAft>
            </a:pPr>
            <a:r>
              <a:rPr lang="en-US" b="1" u="sng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Agenda</a:t>
            </a:r>
          </a:p>
          <a:p>
            <a:pPr marL="0" lvl="1" algn="ctr">
              <a:spcAft>
                <a:spcPts val="0"/>
              </a:spcAft>
            </a:pPr>
            <a:endParaRPr lang="en-US" b="1" u="sng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9:00-9:05: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Opening remarks by 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Roel </a:t>
            </a:r>
            <a:r>
              <a:rPr lang="en-US" sz="1200" b="1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Baets</a:t>
            </a:r>
          </a:p>
          <a:p>
            <a:pPr marL="0" lvl="1">
              <a:spcAft>
                <a:spcPts val="0"/>
              </a:spcAft>
            </a:pPr>
            <a:endParaRPr lang="en-US" sz="900" b="1" dirty="0" smtClean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9:05-9:50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Session 1- </a:t>
            </a:r>
            <a:r>
              <a:rPr lang="en-US" sz="12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be successful in Horizon Europe  (Jakob, Frederik, Evi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 lvl="1">
              <a:spcAft>
                <a:spcPts val="0"/>
              </a:spcAft>
            </a:pPr>
            <a:endParaRPr lang="nl-BE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9:50-10:00: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Coffee break</a:t>
            </a:r>
          </a:p>
          <a:p>
            <a:pPr marL="0" lvl="1">
              <a:spcAft>
                <a:spcPts val="0"/>
              </a:spcAft>
            </a:pPr>
            <a:endParaRPr lang="nl-BE" sz="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</a:pP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Session 2</a:t>
            </a:r>
          </a:p>
          <a:p>
            <a:pPr lvl="1">
              <a:spcAft>
                <a:spcPts val="0"/>
              </a:spcAft>
            </a:pPr>
            <a:endParaRPr lang="en-US" sz="6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10:00-10:45: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 1</a:t>
            </a:r>
          </a:p>
          <a:p>
            <a:pPr marL="355600" lvl="2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10:00- 10:15: Geert Morthier </a:t>
            </a:r>
          </a:p>
          <a:p>
            <a:pPr marL="355600" lvl="2">
              <a:spcAft>
                <a:spcPts val="0"/>
              </a:spcAft>
            </a:pPr>
            <a:r>
              <a:rPr lang="en-US" sz="1100" i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HORIZON-CL4-2021-DIGITAL-EMERGING-01-07</a:t>
            </a: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Advanced Photonic Integrated Circuits (Photonics Partnership) (RIA</a:t>
            </a:r>
            <a:r>
              <a:rPr lang="en-US" sz="1100" i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1100" i="1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5600" lvl="2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10:15- 10:30: Dries Van Thourhout</a:t>
            </a:r>
          </a:p>
          <a:p>
            <a:pPr marL="355600" lvl="2">
              <a:spcAft>
                <a:spcPts val="0"/>
              </a:spcAft>
            </a:pP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HORIZON-CL4-2022-DIGITAL-EMERGING-02-17 - New generation of advanced electronic and photonic 2D materials-based devices, systems and sensors (RIA)</a:t>
            </a:r>
          </a:p>
          <a:p>
            <a:pPr marL="355600" lvl="2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10:30- 10:45: Jeroen Beeckman </a:t>
            </a:r>
          </a:p>
          <a:p>
            <a:pPr marL="355600" lvl="2">
              <a:spcAft>
                <a:spcPts val="0"/>
              </a:spcAft>
            </a:pP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HORIZON-CL4-2022-DIGITAL-EMERGING-02-18 - 2D materials-based devices and systems for energy storage and/or harvesting (RIA)</a:t>
            </a:r>
          </a:p>
          <a:p>
            <a:pPr lvl="2" indent="-914400">
              <a:spcAft>
                <a:spcPts val="0"/>
              </a:spcAft>
            </a:pPr>
            <a:r>
              <a:rPr lang="en-US" sz="1200" i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(5min </a:t>
            </a:r>
            <a:r>
              <a:rPr lang="en-US" sz="12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by the professor on his recent research work, 5 min presentation on the </a:t>
            </a:r>
            <a:r>
              <a:rPr lang="en-US" sz="1200" i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call, 5 min open brainstorm session for the </a:t>
            </a:r>
            <a:r>
              <a:rPr lang="en-US" sz="1200" i="1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call)</a:t>
            </a:r>
            <a:endParaRPr lang="en-US" sz="1200" i="1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10:45 –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10:55 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Coffee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</a:t>
            </a:r>
          </a:p>
          <a:p>
            <a:pPr marL="0" lvl="1">
              <a:spcAft>
                <a:spcPts val="0"/>
              </a:spcAft>
            </a:pPr>
            <a:endParaRPr lang="en-US" sz="900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10:55 –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11:40: 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 2</a:t>
            </a:r>
            <a:endParaRPr lang="nl-B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560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10:55- 11:10: Roel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Baets/Kamal Kaur</a:t>
            </a:r>
            <a:endParaRPr lang="en-US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5600" lvl="1"/>
            <a:r>
              <a:rPr lang="en-US" sz="1100" i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HORIZON-CL6-2022-FARM2FORK-01-08</a:t>
            </a: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Research and innovation for food losses and waste prevention and reduction through </a:t>
            </a:r>
            <a:r>
              <a:rPr lang="en-US" sz="1100" i="1" dirty="0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harmonised</a:t>
            </a: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measurement and monitoring </a:t>
            </a:r>
          </a:p>
          <a:p>
            <a:pPr marL="35560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11:10- 11:25: Nicolas Le Thomas</a:t>
            </a:r>
          </a:p>
          <a:p>
            <a:pPr marL="355600" lvl="1">
              <a:spcAft>
                <a:spcPts val="0"/>
              </a:spcAft>
            </a:pP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EDF-2021-DIS-RDIS-NLOS: Non-line-of-sight optical sensors applications</a:t>
            </a:r>
          </a:p>
          <a:p>
            <a:pPr marL="35560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11:25- 11:40: Geert Van Steenberge</a:t>
            </a:r>
          </a:p>
          <a:p>
            <a:pPr marL="355600" lvl="1"/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HORIZON-CL6-2022-FARM2FORK-01-04: Innovative solutions to prevent adulteration of food bearing quality labels: focus on organic food and geographical </a:t>
            </a:r>
            <a:r>
              <a:rPr lang="en-US" sz="1100" i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indications</a:t>
            </a:r>
          </a:p>
          <a:p>
            <a:pPr marL="355600" lvl="1"/>
            <a:endParaRPr lang="en-US" sz="900" i="1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11:40 –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11:50: 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Coffee break</a:t>
            </a:r>
          </a:p>
          <a:p>
            <a:pPr marL="0" lvl="1"/>
            <a:endParaRPr lang="nl-BE" sz="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11:50 – </a:t>
            </a:r>
            <a:r>
              <a:rPr lang="en-US" sz="1200" b="1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12:35: 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 3</a:t>
            </a:r>
            <a:endParaRPr lang="en-US" sz="1200" b="1" dirty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5560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11:50- 12:05: Bart Kuyken</a:t>
            </a:r>
          </a:p>
          <a:p>
            <a:pPr marL="355600" lvl="1"/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HORIZON-CL4-2021-SPACE-01-11: End-to-end satellite communication systems and associated services</a:t>
            </a:r>
          </a:p>
          <a:p>
            <a:pPr marL="355600" lvl="1"/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12:05- 12:20: Filip Strubbe </a:t>
            </a:r>
          </a:p>
          <a:p>
            <a:pPr marL="355600" lvl="1">
              <a:spcAft>
                <a:spcPts val="0"/>
              </a:spcAft>
            </a:pP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HORIZON-CL4-2022-DIGITAL-EMERGING-01-35:Advanced </a:t>
            </a:r>
            <a:r>
              <a:rPr lang="en-US" sz="1100" i="1" dirty="0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characterisation</a:t>
            </a: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methodologies to assess and predict the health and environmental risks of nanomaterials (RIA)</a:t>
            </a:r>
          </a:p>
          <a:p>
            <a:pPr marL="355600" lvl="1">
              <a:spcAft>
                <a:spcPts val="0"/>
              </a:spcAft>
            </a:pP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12:20- 12:35: Stephane Clemmen</a:t>
            </a:r>
          </a:p>
          <a:p>
            <a:pPr marL="355600" lvl="1"/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EDF-2021-DIS-RDIS-QSENS: Quantum technologies for </a:t>
            </a:r>
            <a:r>
              <a:rPr lang="en-US" sz="1100" i="1" dirty="0" err="1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defence</a:t>
            </a:r>
            <a:r>
              <a:rPr lang="en-US" sz="1100" i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endParaRPr lang="en-US" sz="1200" dirty="0" smtClean="0">
              <a:solidFill>
                <a:srgbClr val="1F4E79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12:35 </a:t>
            </a:r>
            <a:r>
              <a:rPr lang="en-US" sz="1200" b="1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en-US" sz="1200" b="1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12:40: </a:t>
            </a:r>
            <a:r>
              <a:rPr lang="en-US" sz="12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1200" dirty="0" smtClean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losing </a:t>
            </a:r>
            <a:r>
              <a:rPr lang="en-US" sz="1200" dirty="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remarks by </a:t>
            </a:r>
            <a:r>
              <a:rPr lang="en-US" sz="12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Roel </a:t>
            </a:r>
            <a:r>
              <a:rPr lang="en-US" sz="1200" b="1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Baets</a:t>
            </a:r>
          </a:p>
          <a:p>
            <a:pPr marL="273050" lvl="1"/>
            <a:endParaRPr lang="nl-BE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2E8DE594ABEB419CDD6FD0466C47D8" ma:contentTypeVersion="13" ma:contentTypeDescription="Een nieuw document maken." ma:contentTypeScope="" ma:versionID="12b7cb185be0e7c8017108b34d51dce0">
  <xsd:schema xmlns:xsd="http://www.w3.org/2001/XMLSchema" xmlns:xs="http://www.w3.org/2001/XMLSchema" xmlns:p="http://schemas.microsoft.com/office/2006/metadata/properties" xmlns:ns3="bd2be908-049a-45b0-921e-1411f73ae0a2" xmlns:ns4="5ba8d16e-2d56-4824-945b-47e7d124294b" targetNamespace="http://schemas.microsoft.com/office/2006/metadata/properties" ma:root="true" ma:fieldsID="6de655fac50114eda67bbfe6cf7b6c5e" ns3:_="" ns4:_="">
    <xsd:import namespace="bd2be908-049a-45b0-921e-1411f73ae0a2"/>
    <xsd:import namespace="5ba8d16e-2d56-4824-945b-47e7d12429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be908-049a-45b0-921e-1411f73ae0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8d16e-2d56-4824-945b-47e7d124294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B5846D-26C7-42E8-9252-E1E55FF40E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31F117-101F-4C1E-A398-9B337A12FB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2be908-049a-45b0-921e-1411f73ae0a2"/>
    <ds:schemaRef ds:uri="5ba8d16e-2d56-4824-945b-47e7d12429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CE19D9-4E2D-4AF7-BDBD-23E0369C69B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d2be908-049a-45b0-921e-1411f73ae0a2"/>
    <ds:schemaRef ds:uri="http://schemas.microsoft.com/office/2006/documentManagement/types"/>
    <ds:schemaRef ds:uri="5ba8d16e-2d56-4824-945b-47e7d124294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271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Kamalpreet Kaur</dc:creator>
  <cp:lastModifiedBy>Kamalpreet Kaur</cp:lastModifiedBy>
  <cp:revision>35</cp:revision>
  <dcterms:created xsi:type="dcterms:W3CDTF">2021-09-17T07:54:01Z</dcterms:created>
  <dcterms:modified xsi:type="dcterms:W3CDTF">2021-09-24T10:50:48Z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0x0101006B2E8DE594ABEB419CDD6FD0466C47D8</vt:lpwstr>
  </property>
</Properties>
</file>