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</p:sldMasterIdLst>
  <p:notesMasterIdLst>
    <p:notesMasterId r:id="rId19"/>
  </p:notesMasterIdLst>
  <p:handoutMasterIdLst>
    <p:handoutMasterId r:id="rId20"/>
  </p:handoutMasterIdLst>
  <p:sldIdLst>
    <p:sldId id="259" r:id="rId5"/>
    <p:sldId id="272" r:id="rId6"/>
    <p:sldId id="305" r:id="rId7"/>
    <p:sldId id="273" r:id="rId8"/>
    <p:sldId id="274" r:id="rId9"/>
    <p:sldId id="357" r:id="rId10"/>
    <p:sldId id="358" r:id="rId11"/>
    <p:sldId id="359" r:id="rId12"/>
    <p:sldId id="363" r:id="rId13"/>
    <p:sldId id="364" r:id="rId14"/>
    <p:sldId id="365" r:id="rId15"/>
    <p:sldId id="368" r:id="rId16"/>
    <p:sldId id="366" r:id="rId17"/>
    <p:sldId id="367" r:id="rId18"/>
  </p:sldIdLst>
  <p:sldSz cx="17338675" cy="9753600"/>
  <p:notesSz cx="6797675" cy="9926638"/>
  <p:defaultTextStyle>
    <a:defPPr>
      <a:defRPr lang="en-US"/>
    </a:defPPr>
    <a:lvl1pPr marL="0" algn="l" defTabSz="1300368" rtl="0" eaLnBrk="1" latinLnBrk="0" hangingPunct="1">
      <a:defRPr sz="2560" kern="1200">
        <a:solidFill>
          <a:schemeClr val="tx1"/>
        </a:solidFill>
        <a:latin typeface="+mn-lt"/>
        <a:ea typeface="+mn-ea"/>
        <a:cs typeface="+mn-cs"/>
      </a:defRPr>
    </a:lvl1pPr>
    <a:lvl2pPr marL="650184" algn="l" defTabSz="1300368" rtl="0" eaLnBrk="1" latinLnBrk="0" hangingPunct="1">
      <a:defRPr sz="2560" kern="1200">
        <a:solidFill>
          <a:schemeClr val="tx1"/>
        </a:solidFill>
        <a:latin typeface="+mn-lt"/>
        <a:ea typeface="+mn-ea"/>
        <a:cs typeface="+mn-cs"/>
      </a:defRPr>
    </a:lvl2pPr>
    <a:lvl3pPr marL="1300368" algn="l" defTabSz="1300368" rtl="0" eaLnBrk="1" latinLnBrk="0" hangingPunct="1">
      <a:defRPr sz="2560" kern="1200">
        <a:solidFill>
          <a:schemeClr val="tx1"/>
        </a:solidFill>
        <a:latin typeface="+mn-lt"/>
        <a:ea typeface="+mn-ea"/>
        <a:cs typeface="+mn-cs"/>
      </a:defRPr>
    </a:lvl3pPr>
    <a:lvl4pPr marL="1950552" algn="l" defTabSz="1300368" rtl="0" eaLnBrk="1" latinLnBrk="0" hangingPunct="1">
      <a:defRPr sz="2560" kern="1200">
        <a:solidFill>
          <a:schemeClr val="tx1"/>
        </a:solidFill>
        <a:latin typeface="+mn-lt"/>
        <a:ea typeface="+mn-ea"/>
        <a:cs typeface="+mn-cs"/>
      </a:defRPr>
    </a:lvl4pPr>
    <a:lvl5pPr marL="2600736" algn="l" defTabSz="1300368" rtl="0" eaLnBrk="1" latinLnBrk="0" hangingPunct="1">
      <a:defRPr sz="2560" kern="1200">
        <a:solidFill>
          <a:schemeClr val="tx1"/>
        </a:solidFill>
        <a:latin typeface="+mn-lt"/>
        <a:ea typeface="+mn-ea"/>
        <a:cs typeface="+mn-cs"/>
      </a:defRPr>
    </a:lvl5pPr>
    <a:lvl6pPr marL="3250921" algn="l" defTabSz="1300368" rtl="0" eaLnBrk="1" latinLnBrk="0" hangingPunct="1">
      <a:defRPr sz="2560" kern="1200">
        <a:solidFill>
          <a:schemeClr val="tx1"/>
        </a:solidFill>
        <a:latin typeface="+mn-lt"/>
        <a:ea typeface="+mn-ea"/>
        <a:cs typeface="+mn-cs"/>
      </a:defRPr>
    </a:lvl6pPr>
    <a:lvl7pPr marL="3901105" algn="l" defTabSz="1300368" rtl="0" eaLnBrk="1" latinLnBrk="0" hangingPunct="1">
      <a:defRPr sz="2560" kern="1200">
        <a:solidFill>
          <a:schemeClr val="tx1"/>
        </a:solidFill>
        <a:latin typeface="+mn-lt"/>
        <a:ea typeface="+mn-ea"/>
        <a:cs typeface="+mn-cs"/>
      </a:defRPr>
    </a:lvl7pPr>
    <a:lvl8pPr marL="4551289" algn="l" defTabSz="1300368" rtl="0" eaLnBrk="1" latinLnBrk="0" hangingPunct="1">
      <a:defRPr sz="2560" kern="1200">
        <a:solidFill>
          <a:schemeClr val="tx1"/>
        </a:solidFill>
        <a:latin typeface="+mn-lt"/>
        <a:ea typeface="+mn-ea"/>
        <a:cs typeface="+mn-cs"/>
      </a:defRPr>
    </a:lvl8pPr>
    <a:lvl9pPr marL="5201473" algn="l" defTabSz="1300368" rtl="0" eaLnBrk="1" latinLnBrk="0" hangingPunct="1">
      <a:defRPr sz="256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72" userDrawn="1">
          <p15:clr>
            <a:srgbClr val="A4A3A4"/>
          </p15:clr>
        </p15:guide>
        <p15:guide id="2" pos="546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64C8"/>
    <a:srgbClr val="DC4E28"/>
    <a:srgbClr val="FFD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FE644A6-176A-4963-AF4C-012F141D783D}" v="30" dt="2024-09-19T18:29:34.87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3" autoAdjust="0"/>
    <p:restoredTop sz="95673" autoAdjust="0"/>
  </p:normalViewPr>
  <p:slideViewPr>
    <p:cSldViewPr snapToGrid="0" showGuides="1">
      <p:cViewPr varScale="1">
        <p:scale>
          <a:sx n="64" d="100"/>
          <a:sy n="64" d="100"/>
        </p:scale>
        <p:origin x="1260" y="558"/>
      </p:cViewPr>
      <p:guideLst>
        <p:guide orient="horz" pos="3072"/>
        <p:guide pos="5461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ren Verpoest" userId="dcb87afa-e892-48a9-94fe-642253353fd5" providerId="ADAL" clId="{8FE644A6-176A-4963-AF4C-012F141D783D}"/>
    <pc:docChg chg="undo custSel addSld delSld modSld">
      <pc:chgData name="Karen Verpoest" userId="dcb87afa-e892-48a9-94fe-642253353fd5" providerId="ADAL" clId="{8FE644A6-176A-4963-AF4C-012F141D783D}" dt="2024-09-19T18:31:06.042" v="332" actId="20577"/>
      <pc:docMkLst>
        <pc:docMk/>
      </pc:docMkLst>
      <pc:sldChg chg="modSp mod">
        <pc:chgData name="Karen Verpoest" userId="dcb87afa-e892-48a9-94fe-642253353fd5" providerId="ADAL" clId="{8FE644A6-176A-4963-AF4C-012F141D783D}" dt="2024-09-19T17:39:26.174" v="258" actId="20577"/>
        <pc:sldMkLst>
          <pc:docMk/>
          <pc:sldMk cId="3873499556" sldId="273"/>
        </pc:sldMkLst>
        <pc:spChg chg="mod">
          <ac:chgData name="Karen Verpoest" userId="dcb87afa-e892-48a9-94fe-642253353fd5" providerId="ADAL" clId="{8FE644A6-176A-4963-AF4C-012F141D783D}" dt="2024-09-19T17:39:26.174" v="258" actId="20577"/>
          <ac:spMkLst>
            <pc:docMk/>
            <pc:sldMk cId="3873499556" sldId="273"/>
            <ac:spMk id="3" creationId="{D5235F7B-B030-403D-A9CF-3DF3A25B94C0}"/>
          </ac:spMkLst>
        </pc:spChg>
      </pc:sldChg>
      <pc:sldChg chg="modSp mod">
        <pc:chgData name="Karen Verpoest" userId="dcb87afa-e892-48a9-94fe-642253353fd5" providerId="ADAL" clId="{8FE644A6-176A-4963-AF4C-012F141D783D}" dt="2024-09-18T16:56:03.531" v="25" actId="20577"/>
        <pc:sldMkLst>
          <pc:docMk/>
          <pc:sldMk cId="428742099" sldId="359"/>
        </pc:sldMkLst>
        <pc:spChg chg="mod">
          <ac:chgData name="Karen Verpoest" userId="dcb87afa-e892-48a9-94fe-642253353fd5" providerId="ADAL" clId="{8FE644A6-176A-4963-AF4C-012F141D783D}" dt="2024-09-18T16:56:03.531" v="25" actId="20577"/>
          <ac:spMkLst>
            <pc:docMk/>
            <pc:sldMk cId="428742099" sldId="359"/>
            <ac:spMk id="8" creationId="{00000000-0000-0000-0000-000000000000}"/>
          </ac:spMkLst>
        </pc:spChg>
      </pc:sldChg>
      <pc:sldChg chg="del">
        <pc:chgData name="Karen Verpoest" userId="dcb87afa-e892-48a9-94fe-642253353fd5" providerId="ADAL" clId="{8FE644A6-176A-4963-AF4C-012F141D783D}" dt="2024-09-19T15:05:43.075" v="142" actId="2696"/>
        <pc:sldMkLst>
          <pc:docMk/>
          <pc:sldMk cId="648850195" sldId="362"/>
        </pc:sldMkLst>
      </pc:sldChg>
      <pc:sldChg chg="modSp mod">
        <pc:chgData name="Karen Verpoest" userId="dcb87afa-e892-48a9-94fe-642253353fd5" providerId="ADAL" clId="{8FE644A6-176A-4963-AF4C-012F141D783D}" dt="2024-09-18T16:56:54.105" v="45" actId="20577"/>
        <pc:sldMkLst>
          <pc:docMk/>
          <pc:sldMk cId="1667266710" sldId="363"/>
        </pc:sldMkLst>
        <pc:spChg chg="mod">
          <ac:chgData name="Karen Verpoest" userId="dcb87afa-e892-48a9-94fe-642253353fd5" providerId="ADAL" clId="{8FE644A6-176A-4963-AF4C-012F141D783D}" dt="2024-09-18T16:56:54.105" v="45" actId="20577"/>
          <ac:spMkLst>
            <pc:docMk/>
            <pc:sldMk cId="1667266710" sldId="363"/>
            <ac:spMk id="8" creationId="{00000000-0000-0000-0000-000000000000}"/>
          </ac:spMkLst>
        </pc:spChg>
      </pc:sldChg>
      <pc:sldChg chg="addSp delSp modSp mod">
        <pc:chgData name="Karen Verpoest" userId="dcb87afa-e892-48a9-94fe-642253353fd5" providerId="ADAL" clId="{8FE644A6-176A-4963-AF4C-012F141D783D}" dt="2024-09-19T15:01:51.373" v="118" actId="14100"/>
        <pc:sldMkLst>
          <pc:docMk/>
          <pc:sldMk cId="3958842896" sldId="364"/>
        </pc:sldMkLst>
        <pc:spChg chg="add del mod">
          <ac:chgData name="Karen Verpoest" userId="dcb87afa-e892-48a9-94fe-642253353fd5" providerId="ADAL" clId="{8FE644A6-176A-4963-AF4C-012F141D783D}" dt="2024-09-19T14:57:22.703" v="90"/>
          <ac:spMkLst>
            <pc:docMk/>
            <pc:sldMk cId="3958842896" sldId="364"/>
            <ac:spMk id="5" creationId="{0919F016-B3A9-772D-F86A-ACF586D72BB7}"/>
          </ac:spMkLst>
        </pc:spChg>
        <pc:graphicFrameChg chg="del">
          <ac:chgData name="Karen Verpoest" userId="dcb87afa-e892-48a9-94fe-642253353fd5" providerId="ADAL" clId="{8FE644A6-176A-4963-AF4C-012F141D783D}" dt="2024-09-19T14:55:51.435" v="79" actId="478"/>
          <ac:graphicFrameMkLst>
            <pc:docMk/>
            <pc:sldMk cId="3958842896" sldId="364"/>
            <ac:graphicFrameMk id="6" creationId="{0629A4E0-67F8-4EE8-BE22-8C9ED66AEECE}"/>
          </ac:graphicFrameMkLst>
        </pc:graphicFrameChg>
        <pc:graphicFrameChg chg="add mod modGraphic">
          <ac:chgData name="Karen Verpoest" userId="dcb87afa-e892-48a9-94fe-642253353fd5" providerId="ADAL" clId="{8FE644A6-176A-4963-AF4C-012F141D783D}" dt="2024-09-19T14:56:30.584" v="89"/>
          <ac:graphicFrameMkLst>
            <pc:docMk/>
            <pc:sldMk cId="3958842896" sldId="364"/>
            <ac:graphicFrameMk id="7" creationId="{E20C290C-5558-9679-055C-2BC5907E4747}"/>
          </ac:graphicFrameMkLst>
        </pc:graphicFrameChg>
        <pc:graphicFrameChg chg="add mod modGraphic">
          <ac:chgData name="Karen Verpoest" userId="dcb87afa-e892-48a9-94fe-642253353fd5" providerId="ADAL" clId="{8FE644A6-176A-4963-AF4C-012F141D783D}" dt="2024-09-19T15:01:51.373" v="118" actId="14100"/>
          <ac:graphicFrameMkLst>
            <pc:docMk/>
            <pc:sldMk cId="3958842896" sldId="364"/>
            <ac:graphicFrameMk id="8" creationId="{11C5870D-5C27-4F2A-2338-9F0B4E406C02}"/>
          </ac:graphicFrameMkLst>
        </pc:graphicFrameChg>
      </pc:sldChg>
      <pc:sldChg chg="addSp delSp modSp mod">
        <pc:chgData name="Karen Verpoest" userId="dcb87afa-e892-48a9-94fe-642253353fd5" providerId="ADAL" clId="{8FE644A6-176A-4963-AF4C-012F141D783D}" dt="2024-09-19T18:31:06.042" v="332" actId="20577"/>
        <pc:sldMkLst>
          <pc:docMk/>
          <pc:sldMk cId="2774529488" sldId="365"/>
        </pc:sldMkLst>
        <pc:spChg chg="add del mod">
          <ac:chgData name="Karen Verpoest" userId="dcb87afa-e892-48a9-94fe-642253353fd5" providerId="ADAL" clId="{8FE644A6-176A-4963-AF4C-012F141D783D}" dt="2024-09-19T15:03:14.486" v="120"/>
          <ac:spMkLst>
            <pc:docMk/>
            <pc:sldMk cId="2774529488" sldId="365"/>
            <ac:spMk id="5" creationId="{06FC3AA4-B675-7B5B-FBCC-3B24C21AD26D}"/>
          </ac:spMkLst>
        </pc:spChg>
        <pc:spChg chg="add del mod">
          <ac:chgData name="Karen Verpoest" userId="dcb87afa-e892-48a9-94fe-642253353fd5" providerId="ADAL" clId="{8FE644A6-176A-4963-AF4C-012F141D783D}" dt="2024-09-19T17:59:28.603" v="268"/>
          <ac:spMkLst>
            <pc:docMk/>
            <pc:sldMk cId="2774529488" sldId="365"/>
            <ac:spMk id="9" creationId="{B34A7E64-417A-9B76-4A8A-B9CF402C449C}"/>
          </ac:spMkLst>
        </pc:spChg>
        <pc:spChg chg="add del mod">
          <ac:chgData name="Karen Verpoest" userId="dcb87afa-e892-48a9-94fe-642253353fd5" providerId="ADAL" clId="{8FE644A6-176A-4963-AF4C-012F141D783D}" dt="2024-09-19T18:29:41.845" v="328" actId="478"/>
          <ac:spMkLst>
            <pc:docMk/>
            <pc:sldMk cId="2774529488" sldId="365"/>
            <ac:spMk id="16" creationId="{4E825B67-502D-D492-24D1-3041B0B573B4}"/>
          </ac:spMkLst>
        </pc:spChg>
        <pc:graphicFrameChg chg="add del mod modGraphic">
          <ac:chgData name="Karen Verpoest" userId="dcb87afa-e892-48a9-94fe-642253353fd5" providerId="ADAL" clId="{8FE644A6-176A-4963-AF4C-012F141D783D}" dt="2024-09-19T17:49:04.693" v="259" actId="478"/>
          <ac:graphicFrameMkLst>
            <pc:docMk/>
            <pc:sldMk cId="2774529488" sldId="365"/>
            <ac:graphicFrameMk id="6" creationId="{E29EFC9F-3920-8086-908C-BF73B0FFA05D}"/>
          </ac:graphicFrameMkLst>
        </pc:graphicFrameChg>
        <pc:graphicFrameChg chg="del">
          <ac:chgData name="Karen Verpoest" userId="dcb87afa-e892-48a9-94fe-642253353fd5" providerId="ADAL" clId="{8FE644A6-176A-4963-AF4C-012F141D783D}" dt="2024-09-19T15:01:58.581" v="119" actId="478"/>
          <ac:graphicFrameMkLst>
            <pc:docMk/>
            <pc:sldMk cId="2774529488" sldId="365"/>
            <ac:graphicFrameMk id="7" creationId="{D9100CC2-936B-405E-B6B2-4AA91E03D57E}"/>
          </ac:graphicFrameMkLst>
        </pc:graphicFrameChg>
        <pc:graphicFrameChg chg="add mod">
          <ac:chgData name="Karen Verpoest" userId="dcb87afa-e892-48a9-94fe-642253353fd5" providerId="ADAL" clId="{8FE644A6-176A-4963-AF4C-012F141D783D}" dt="2024-09-19T17:56:42.863" v="265"/>
          <ac:graphicFrameMkLst>
            <pc:docMk/>
            <pc:sldMk cId="2774529488" sldId="365"/>
            <ac:graphicFrameMk id="12" creationId="{960954E4-B27A-4372-005F-6B27900776FA}"/>
          </ac:graphicFrameMkLst>
        </pc:graphicFrameChg>
        <pc:graphicFrameChg chg="add del mod modGraphic">
          <ac:chgData name="Karen Verpoest" userId="dcb87afa-e892-48a9-94fe-642253353fd5" providerId="ADAL" clId="{8FE644A6-176A-4963-AF4C-012F141D783D}" dt="2024-09-19T18:31:06.042" v="332" actId="20577"/>
          <ac:graphicFrameMkLst>
            <pc:docMk/>
            <pc:sldMk cId="2774529488" sldId="365"/>
            <ac:graphicFrameMk id="14" creationId="{AC0BAE1F-73DF-B652-C8AA-7E7584ADE003}"/>
          </ac:graphicFrameMkLst>
        </pc:graphicFrameChg>
        <pc:graphicFrameChg chg="add mod">
          <ac:chgData name="Karen Verpoest" userId="dcb87afa-e892-48a9-94fe-642253353fd5" providerId="ADAL" clId="{8FE644A6-176A-4963-AF4C-012F141D783D}" dt="2024-09-19T18:09:13.298" v="292"/>
          <ac:graphicFrameMkLst>
            <pc:docMk/>
            <pc:sldMk cId="2774529488" sldId="365"/>
            <ac:graphicFrameMk id="17" creationId="{F3FA1D65-8C43-6745-A86A-1C0CB03C2B79}"/>
          </ac:graphicFrameMkLst>
        </pc:graphicFrameChg>
        <pc:graphicFrameChg chg="add mod">
          <ac:chgData name="Karen Verpoest" userId="dcb87afa-e892-48a9-94fe-642253353fd5" providerId="ADAL" clId="{8FE644A6-176A-4963-AF4C-012F141D783D}" dt="2024-09-19T18:09:24.416" v="294"/>
          <ac:graphicFrameMkLst>
            <pc:docMk/>
            <pc:sldMk cId="2774529488" sldId="365"/>
            <ac:graphicFrameMk id="18" creationId="{1AF4A239-95B9-D8AD-D7AF-5DAEE0980C50}"/>
          </ac:graphicFrameMkLst>
        </pc:graphicFrameChg>
        <pc:graphicFrameChg chg="add mod">
          <ac:chgData name="Karen Verpoest" userId="dcb87afa-e892-48a9-94fe-642253353fd5" providerId="ADAL" clId="{8FE644A6-176A-4963-AF4C-012F141D783D}" dt="2024-09-19T18:09:31.166" v="296"/>
          <ac:graphicFrameMkLst>
            <pc:docMk/>
            <pc:sldMk cId="2774529488" sldId="365"/>
            <ac:graphicFrameMk id="19" creationId="{C32083DD-CE4A-5168-5491-52E6D547BD08}"/>
          </ac:graphicFrameMkLst>
        </pc:graphicFrameChg>
        <pc:graphicFrameChg chg="add mod modGraphic">
          <ac:chgData name="Karen Verpoest" userId="dcb87afa-e892-48a9-94fe-642253353fd5" providerId="ADAL" clId="{8FE644A6-176A-4963-AF4C-012F141D783D}" dt="2024-09-19T18:10:27.971" v="302"/>
          <ac:graphicFrameMkLst>
            <pc:docMk/>
            <pc:sldMk cId="2774529488" sldId="365"/>
            <ac:graphicFrameMk id="20" creationId="{15679BDE-2F79-0D0D-CC9C-5BE8065DD6E4}"/>
          </ac:graphicFrameMkLst>
        </pc:graphicFrameChg>
        <pc:graphicFrameChg chg="add mod">
          <ac:chgData name="Karen Verpoest" userId="dcb87afa-e892-48a9-94fe-642253353fd5" providerId="ADAL" clId="{8FE644A6-176A-4963-AF4C-012F141D783D}" dt="2024-09-19T18:14:47.786" v="303"/>
          <ac:graphicFrameMkLst>
            <pc:docMk/>
            <pc:sldMk cId="2774529488" sldId="365"/>
            <ac:graphicFrameMk id="21" creationId="{3E747A56-1BEC-F24E-820A-1B02DFF9F0DC}"/>
          </ac:graphicFrameMkLst>
        </pc:graphicFrameChg>
        <pc:graphicFrameChg chg="add mod modGraphic">
          <ac:chgData name="Karen Verpoest" userId="dcb87afa-e892-48a9-94fe-642253353fd5" providerId="ADAL" clId="{8FE644A6-176A-4963-AF4C-012F141D783D}" dt="2024-09-19T18:16:09.756" v="312"/>
          <ac:graphicFrameMkLst>
            <pc:docMk/>
            <pc:sldMk cId="2774529488" sldId="365"/>
            <ac:graphicFrameMk id="22" creationId="{742423A4-7246-A9BA-C64F-583BD575171A}"/>
          </ac:graphicFrameMkLst>
        </pc:graphicFrameChg>
        <pc:picChg chg="add del mod ord">
          <ac:chgData name="Karen Verpoest" userId="dcb87afa-e892-48a9-94fe-642253353fd5" providerId="ADAL" clId="{8FE644A6-176A-4963-AF4C-012F141D783D}" dt="2024-09-19T17:49:46.987" v="263" actId="22"/>
          <ac:picMkLst>
            <pc:docMk/>
            <pc:sldMk cId="2774529488" sldId="365"/>
            <ac:picMk id="11" creationId="{9C111E68-EC08-55E7-AECC-01275055430C}"/>
          </ac:picMkLst>
        </pc:picChg>
        <pc:picChg chg="add del mod ord">
          <ac:chgData name="Karen Verpoest" userId="dcb87afa-e892-48a9-94fe-642253353fd5" providerId="ADAL" clId="{8FE644A6-176A-4963-AF4C-012F141D783D}" dt="2024-09-19T17:57:10.739" v="267" actId="34307"/>
          <ac:picMkLst>
            <pc:docMk/>
            <pc:sldMk cId="2774529488" sldId="365"/>
            <ac:picMk id="13" creationId="{CC648F1F-4F40-E5C5-B375-E29028CE50CB}"/>
          </ac:picMkLst>
        </pc:picChg>
      </pc:sldChg>
      <pc:sldChg chg="modSp mod">
        <pc:chgData name="Karen Verpoest" userId="dcb87afa-e892-48a9-94fe-642253353fd5" providerId="ADAL" clId="{8FE644A6-176A-4963-AF4C-012F141D783D}" dt="2024-09-18T16:31:48.517" v="3" actId="20577"/>
        <pc:sldMkLst>
          <pc:docMk/>
          <pc:sldMk cId="3432563342" sldId="366"/>
        </pc:sldMkLst>
        <pc:spChg chg="mod">
          <ac:chgData name="Karen Verpoest" userId="dcb87afa-e892-48a9-94fe-642253353fd5" providerId="ADAL" clId="{8FE644A6-176A-4963-AF4C-012F141D783D}" dt="2024-09-18T16:31:48.517" v="3" actId="20577"/>
          <ac:spMkLst>
            <pc:docMk/>
            <pc:sldMk cId="3432563342" sldId="366"/>
            <ac:spMk id="3" creationId="{90054A0A-2C92-44DD-91A9-07ED2598F19F}"/>
          </ac:spMkLst>
        </pc:spChg>
      </pc:sldChg>
      <pc:sldChg chg="addSp delSp modSp add mod">
        <pc:chgData name="Karen Verpoest" userId="dcb87afa-e892-48a9-94fe-642253353fd5" providerId="ADAL" clId="{8FE644A6-176A-4963-AF4C-012F141D783D}" dt="2024-09-19T15:06:19.683" v="150" actId="207"/>
        <pc:sldMkLst>
          <pc:docMk/>
          <pc:sldMk cId="1939386420" sldId="368"/>
        </pc:sldMkLst>
        <pc:graphicFrameChg chg="add del mod modGraphic">
          <ac:chgData name="Karen Verpoest" userId="dcb87afa-e892-48a9-94fe-642253353fd5" providerId="ADAL" clId="{8FE644A6-176A-4963-AF4C-012F141D783D}" dt="2024-09-18T17:06:16.339" v="67" actId="478"/>
          <ac:graphicFrameMkLst>
            <pc:docMk/>
            <pc:sldMk cId="1939386420" sldId="368"/>
            <ac:graphicFrameMk id="2" creationId="{31CACD6F-FC38-2279-FBEF-477D7ECAEBC4}"/>
          </ac:graphicFrameMkLst>
        </pc:graphicFrameChg>
        <pc:graphicFrameChg chg="add mod modGraphic">
          <ac:chgData name="Karen Verpoest" userId="dcb87afa-e892-48a9-94fe-642253353fd5" providerId="ADAL" clId="{8FE644A6-176A-4963-AF4C-012F141D783D}" dt="2024-09-19T15:06:19.683" v="150" actId="207"/>
          <ac:graphicFrameMkLst>
            <pc:docMk/>
            <pc:sldMk cId="1939386420" sldId="368"/>
            <ac:graphicFrameMk id="3" creationId="{99153A08-71AC-E27E-25C4-FC9918558FA5}"/>
          </ac:graphicFrameMkLst>
        </pc:graphicFrameChg>
        <pc:graphicFrameChg chg="add mod">
          <ac:chgData name="Karen Verpoest" userId="dcb87afa-e892-48a9-94fe-642253353fd5" providerId="ADAL" clId="{8FE644A6-176A-4963-AF4C-012F141D783D}" dt="2024-09-18T17:06:18.774" v="68"/>
          <ac:graphicFrameMkLst>
            <pc:docMk/>
            <pc:sldMk cId="1939386420" sldId="368"/>
            <ac:graphicFrameMk id="5" creationId="{2DFDB56A-762B-A51F-0551-90F305E88D82}"/>
          </ac:graphicFrameMkLst>
        </pc:graphicFrameChg>
        <pc:graphicFrameChg chg="add mod modGraphic">
          <ac:chgData name="Karen Verpoest" userId="dcb87afa-e892-48a9-94fe-642253353fd5" providerId="ADAL" clId="{8FE644A6-176A-4963-AF4C-012F141D783D}" dt="2024-09-19T15:06:03.263" v="146" actId="207"/>
          <ac:graphicFrameMkLst>
            <pc:docMk/>
            <pc:sldMk cId="1939386420" sldId="368"/>
            <ac:graphicFrameMk id="10" creationId="{B41E5D15-AA12-539E-7C3D-CD355126EDD4}"/>
          </ac:graphicFrameMkLst>
        </pc:graphicFrameChg>
        <pc:graphicFrameChg chg="del">
          <ac:chgData name="Karen Verpoest" userId="dcb87afa-e892-48a9-94fe-642253353fd5" providerId="ADAL" clId="{8FE644A6-176A-4963-AF4C-012F141D783D}" dt="2024-09-18T17:02:17.378" v="47" actId="478"/>
          <ac:graphicFrameMkLst>
            <pc:docMk/>
            <pc:sldMk cId="1939386420" sldId="368"/>
            <ac:graphicFrameMk id="16" creationId="{971DBD30-7C59-4B1F-811B-D76150558379}"/>
          </ac:graphicFrameMkLst>
        </pc:graphicFrameChg>
        <pc:graphicFrameChg chg="del modGraphic">
          <ac:chgData name="Karen Verpoest" userId="dcb87afa-e892-48a9-94fe-642253353fd5" providerId="ADAL" clId="{8FE644A6-176A-4963-AF4C-012F141D783D}" dt="2024-09-18T17:03:10.749" v="54" actId="478"/>
          <ac:graphicFrameMkLst>
            <pc:docMk/>
            <pc:sldMk cId="1939386420" sldId="368"/>
            <ac:graphicFrameMk id="17" creationId="{B47DC6D8-CF46-61EE-FF16-74C4ECF28E74}"/>
          </ac:graphicFrameMkLst>
        </pc:graphicFrameChg>
      </pc:sldChg>
      <pc:sldChg chg="addSp delSp modSp add del mod">
        <pc:chgData name="Karen Verpoest" userId="dcb87afa-e892-48a9-94fe-642253353fd5" providerId="ADAL" clId="{8FE644A6-176A-4963-AF4C-012F141D783D}" dt="2024-09-19T18:29:36.184" v="324" actId="2890"/>
        <pc:sldMkLst>
          <pc:docMk/>
          <pc:sldMk cId="3522616475" sldId="369"/>
        </pc:sldMkLst>
        <pc:spChg chg="add del mod">
          <ac:chgData name="Karen Verpoest" userId="dcb87afa-e892-48a9-94fe-642253353fd5" providerId="ADAL" clId="{8FE644A6-176A-4963-AF4C-012F141D783D}" dt="2024-09-19T18:19:28.515" v="316" actId="478"/>
          <ac:spMkLst>
            <pc:docMk/>
            <pc:sldMk cId="3522616475" sldId="369"/>
            <ac:spMk id="6" creationId="{09EA8D43-5F99-847F-E27E-F4E58166CA8F}"/>
          </ac:spMkLst>
        </pc:spChg>
        <pc:spChg chg="add del">
          <ac:chgData name="Karen Verpoest" userId="dcb87afa-e892-48a9-94fe-642253353fd5" providerId="ADAL" clId="{8FE644A6-176A-4963-AF4C-012F141D783D}" dt="2024-09-19T18:29:34.879" v="323"/>
          <ac:spMkLst>
            <pc:docMk/>
            <pc:sldMk cId="3522616475" sldId="369"/>
            <ac:spMk id="16" creationId="{4E825B67-502D-D492-24D1-3041B0B573B4}"/>
          </ac:spMkLst>
        </pc:spChg>
        <pc:graphicFrameChg chg="add del mod">
          <ac:chgData name="Karen Verpoest" userId="dcb87afa-e892-48a9-94fe-642253353fd5" providerId="ADAL" clId="{8FE644A6-176A-4963-AF4C-012F141D783D}" dt="2024-09-19T18:29:34.879" v="323"/>
          <ac:graphicFrameMkLst>
            <pc:docMk/>
            <pc:sldMk cId="3522616475" sldId="369"/>
            <ac:graphicFrameMk id="3" creationId="{F90E66F6-4B27-0BD3-D52D-AFB7A3CB08D8}"/>
          </ac:graphicFrameMkLst>
        </pc:graphicFrameChg>
      </pc:sldChg>
      <pc:sldChg chg="addSp delSp modSp add del mod">
        <pc:chgData name="Karen Verpoest" userId="dcb87afa-e892-48a9-94fe-642253353fd5" providerId="ADAL" clId="{8FE644A6-176A-4963-AF4C-012F141D783D}" dt="2024-09-19T18:29:31.435" v="322" actId="2890"/>
        <pc:sldMkLst>
          <pc:docMk/>
          <pc:sldMk cId="1216337376" sldId="370"/>
        </pc:sldMkLst>
        <pc:spChg chg="add del mod">
          <ac:chgData name="Karen Verpoest" userId="dcb87afa-e892-48a9-94fe-642253353fd5" providerId="ADAL" clId="{8FE644A6-176A-4963-AF4C-012F141D783D}" dt="2024-09-19T18:29:26.838" v="320" actId="478"/>
          <ac:spMkLst>
            <pc:docMk/>
            <pc:sldMk cId="1216337376" sldId="370"/>
            <ac:spMk id="5" creationId="{283F1582-E087-D765-58BA-02A9EBF91195}"/>
          </ac:spMkLst>
        </pc:spChg>
        <pc:graphicFrameChg chg="add del modGraphic">
          <ac:chgData name="Karen Verpoest" userId="dcb87afa-e892-48a9-94fe-642253353fd5" providerId="ADAL" clId="{8FE644A6-176A-4963-AF4C-012F141D783D}" dt="2024-09-19T18:29:29.701" v="321" actId="6549"/>
          <ac:graphicFrameMkLst>
            <pc:docMk/>
            <pc:sldMk cId="1216337376" sldId="370"/>
            <ac:graphicFrameMk id="8" creationId="{11C5870D-5C27-4F2A-2338-9F0B4E406C02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50444" y="1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70A818-9B04-4248-8285-E9555D6C58DC}" type="datetimeFigureOut">
              <a:rPr lang="nl-BE" smtClean="0"/>
              <a:t>19/09/2024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1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50444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3C6F53-FB98-49B9-8591-42C9E6906255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0483764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680C0C-85DF-417F-8238-DB0D15743621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9A0A48-EDB1-4AFE-B1B7-10CE2A41649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2018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9A0A48-EDB1-4AFE-B1B7-10CE2A416496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22458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9A0A48-EDB1-4AFE-B1B7-10CE2A416496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68764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Corporate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4147F-ED97-47AF-A1B3-C82A179CF7F3}" type="datetime1">
              <a:rPr lang="nl-NL" smtClean="0"/>
              <a:t>19-9-2024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en-GB" smtClean="0"/>
              <a:t>‹nr.›</a:t>
            </a:fld>
            <a:endParaRPr lang="en-GB"/>
          </a:p>
        </p:txBody>
      </p:sp>
      <p:pic>
        <p:nvPicPr>
          <p:cNvPr id="9" name="Logo Large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9518" y="2275285"/>
            <a:ext cx="5462027" cy="4172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1436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914400" y="1393200"/>
            <a:ext cx="16424275" cy="6505200"/>
          </a:xfrm>
          <a:prstGeom prst="rect">
            <a:avLst/>
          </a:prstGeom>
          <a:solidFill>
            <a:srgbClr val="1E64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noProof="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 bwMode="white">
          <a:xfrm>
            <a:off x="1291074" y="2286000"/>
            <a:ext cx="15183366" cy="4436316"/>
          </a:xfrm>
        </p:spPr>
        <p:txBody>
          <a:bodyPr anchor="b">
            <a:noAutofit/>
          </a:bodyPr>
          <a:lstStyle>
            <a:lvl1pPr algn="l">
              <a:lnSpc>
                <a:spcPts val="11000"/>
              </a:lnSpc>
              <a:defRPr sz="10000" u="sng" baseline="0">
                <a:solidFill>
                  <a:schemeClr val="bg1"/>
                </a:solidFill>
                <a:uFill>
                  <a:solidFill>
                    <a:schemeClr val="bg1"/>
                  </a:solidFill>
                </a:uFill>
              </a:defRPr>
            </a:lvl1pPr>
          </a:lstStyle>
          <a:p>
            <a:r>
              <a:rPr lang="nl-NL" noProof="0"/>
              <a:t>Klik om de stijl te bewerken</a:t>
            </a:r>
            <a:endParaRPr lang="nl-BE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white">
          <a:xfrm>
            <a:off x="1283414" y="6874716"/>
            <a:ext cx="15191026" cy="583200"/>
          </a:xfrm>
        </p:spPr>
        <p:txBody>
          <a:bodyPr>
            <a:normAutofit/>
          </a:bodyPr>
          <a:lstStyle>
            <a:lvl1pPr marL="0" indent="0" algn="l">
              <a:lnSpc>
                <a:spcPts val="3600"/>
              </a:lnSpc>
              <a:buNone/>
              <a:defRPr sz="3000" baseline="0">
                <a:solidFill>
                  <a:srgbClr val="FFD200"/>
                </a:solidFill>
              </a:defRPr>
            </a:lvl1pPr>
            <a:lvl2pPr marL="650184" indent="0" algn="ctr">
              <a:buNone/>
              <a:defRPr sz="2844"/>
            </a:lvl2pPr>
            <a:lvl3pPr marL="1300368" indent="0" algn="ctr">
              <a:buNone/>
              <a:defRPr sz="2560"/>
            </a:lvl3pPr>
            <a:lvl4pPr marL="1950552" indent="0" algn="ctr">
              <a:buNone/>
              <a:defRPr sz="2275"/>
            </a:lvl4pPr>
            <a:lvl5pPr marL="2600736" indent="0" algn="ctr">
              <a:buNone/>
              <a:defRPr sz="2275"/>
            </a:lvl5pPr>
            <a:lvl6pPr marL="3250921" indent="0" algn="ctr">
              <a:buNone/>
              <a:defRPr sz="2275"/>
            </a:lvl6pPr>
            <a:lvl7pPr marL="3901105" indent="0" algn="ctr">
              <a:buNone/>
              <a:defRPr sz="2275"/>
            </a:lvl7pPr>
            <a:lvl8pPr marL="4551289" indent="0" algn="ctr">
              <a:buNone/>
              <a:defRPr sz="2275"/>
            </a:lvl8pPr>
            <a:lvl9pPr marL="5201473" indent="0" algn="ctr">
              <a:buNone/>
              <a:defRPr sz="2275"/>
            </a:lvl9pPr>
          </a:lstStyle>
          <a:p>
            <a:r>
              <a:rPr lang="nl-BE" noProof="0" dirty="0"/>
              <a:t>Klik om de ondertitel / presentator / datum [</a:t>
            </a:r>
            <a:r>
              <a:rPr lang="nl-BE" noProof="0" dirty="0" err="1"/>
              <a:t>dd</a:t>
            </a:r>
            <a:r>
              <a:rPr lang="nl-BE" noProof="0" dirty="0"/>
              <a:t>-mm-</a:t>
            </a:r>
            <a:r>
              <a:rPr lang="nl-BE" noProof="0" dirty="0" err="1"/>
              <a:t>yyyy</a:t>
            </a:r>
            <a:r>
              <a:rPr lang="nl-BE" noProof="0" dirty="0"/>
              <a:t>] te maken</a:t>
            </a:r>
          </a:p>
        </p:txBody>
      </p:sp>
      <p:sp>
        <p:nvSpPr>
          <p:cNvPr id="8" name="Titles positoning box" hidden="1"/>
          <p:cNvSpPr/>
          <p:nvPr userDrawn="1"/>
        </p:nvSpPr>
        <p:spPr>
          <a:xfrm>
            <a:off x="1371600" y="6408000"/>
            <a:ext cx="15012000" cy="57600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rganisation Placeholder"/>
          <p:cNvSpPr>
            <a:spLocks noGrp="1"/>
          </p:cNvSpPr>
          <p:nvPr>
            <p:ph type="body" sz="quarter" idx="10" hasCustomPrompt="1"/>
          </p:nvPr>
        </p:nvSpPr>
        <p:spPr bwMode="white">
          <a:xfrm>
            <a:off x="8564451" y="388531"/>
            <a:ext cx="8293993" cy="540000"/>
          </a:xfrm>
        </p:spPr>
        <p:txBody>
          <a:bodyPr anchor="b" anchorCtr="0">
            <a:normAutofit/>
          </a:bodyPr>
          <a:lstStyle>
            <a:lvl1pPr marL="0" indent="0">
              <a:lnSpc>
                <a:spcPts val="1700"/>
              </a:lnSpc>
              <a:buNone/>
              <a:defRPr sz="1400" b="1" i="0" u="sng" cap="all" baseline="0">
                <a:solidFill>
                  <a:srgbClr val="1E64C8"/>
                </a:solidFill>
                <a:uFill>
                  <a:solidFill>
                    <a:schemeClr val="bg1"/>
                  </a:solidFill>
                </a:uFill>
              </a:defRPr>
            </a:lvl1pPr>
            <a:lvl2pPr marL="0" indent="0">
              <a:lnSpc>
                <a:spcPts val="1700"/>
              </a:lnSpc>
              <a:buNone/>
              <a:defRPr sz="1400" cap="all" baseline="0">
                <a:solidFill>
                  <a:srgbClr val="1E64C8"/>
                </a:solidFill>
                <a:uFill>
                  <a:solidFill>
                    <a:schemeClr val="bg1"/>
                  </a:solidFill>
                </a:uFill>
              </a:defRPr>
            </a:lvl2pPr>
          </a:lstStyle>
          <a:p>
            <a:pPr lvl="0"/>
            <a:r>
              <a:rPr lang="nl-BE" noProof="0" dirty="0"/>
              <a:t>Klik om de organisatie stijlen te bewerken</a:t>
            </a:r>
          </a:p>
          <a:p>
            <a:pPr lvl="1"/>
            <a:r>
              <a:rPr lang="nl-BE" noProof="0"/>
              <a:t>tweede niveau</a:t>
            </a:r>
            <a:endParaRPr lang="nl-BE" noProof="0" dirty="0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1" hasCustomPrompt="1"/>
          </p:nvPr>
        </p:nvSpPr>
        <p:spPr>
          <a:xfrm>
            <a:off x="3200400" y="8366400"/>
            <a:ext cx="2286000" cy="928800"/>
          </a:xfrm>
        </p:spPr>
        <p:txBody>
          <a:bodyPr/>
          <a:lstStyle>
            <a:lvl1pPr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nl-BE" noProof="0" dirty="0"/>
              <a:t>Partnerlogo 1</a:t>
            </a:r>
          </a:p>
        </p:txBody>
      </p:sp>
      <p:sp>
        <p:nvSpPr>
          <p:cNvPr id="13" name="Picture Placeholder 11"/>
          <p:cNvSpPr>
            <a:spLocks noGrp="1"/>
          </p:cNvSpPr>
          <p:nvPr>
            <p:ph type="pic" sz="quarter" idx="12" hasCustomPrompt="1"/>
          </p:nvPr>
        </p:nvSpPr>
        <p:spPr>
          <a:xfrm>
            <a:off x="5713200" y="8366400"/>
            <a:ext cx="2286000" cy="928800"/>
          </a:xfrm>
        </p:spPr>
        <p:txBody>
          <a:bodyPr/>
          <a:lstStyle>
            <a:lvl1pPr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nl-BE" noProof="0" dirty="0"/>
              <a:t>Partnerlogo 2</a:t>
            </a:r>
          </a:p>
        </p:txBody>
      </p:sp>
      <p:sp>
        <p:nvSpPr>
          <p:cNvPr id="14" name="Picture Placeholder 11"/>
          <p:cNvSpPr>
            <a:spLocks noGrp="1"/>
          </p:cNvSpPr>
          <p:nvPr>
            <p:ph type="pic" sz="quarter" idx="13" hasCustomPrompt="1"/>
          </p:nvPr>
        </p:nvSpPr>
        <p:spPr>
          <a:xfrm>
            <a:off x="8229600" y="8366400"/>
            <a:ext cx="2322000" cy="928800"/>
          </a:xfrm>
        </p:spPr>
        <p:txBody>
          <a:bodyPr/>
          <a:lstStyle>
            <a:lvl1pPr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nl-BE" noProof="0" dirty="0"/>
              <a:t>Partnerlogo 3</a:t>
            </a:r>
          </a:p>
        </p:txBody>
      </p:sp>
      <p:sp>
        <p:nvSpPr>
          <p:cNvPr id="15" name="Picture Placeholder 11"/>
          <p:cNvSpPr>
            <a:spLocks noGrp="1"/>
          </p:cNvSpPr>
          <p:nvPr>
            <p:ph type="pic" sz="quarter" idx="14" hasCustomPrompt="1"/>
          </p:nvPr>
        </p:nvSpPr>
        <p:spPr>
          <a:xfrm>
            <a:off x="10746000" y="8366400"/>
            <a:ext cx="2322000" cy="928800"/>
          </a:xfrm>
        </p:spPr>
        <p:txBody>
          <a:bodyPr/>
          <a:lstStyle>
            <a:lvl1pPr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nl-BE" noProof="0" dirty="0"/>
              <a:t>Partnerlogo 4</a:t>
            </a:r>
          </a:p>
        </p:txBody>
      </p:sp>
      <p:sp>
        <p:nvSpPr>
          <p:cNvPr id="5" name="Rectangle 4" hidden="1"/>
          <p:cNvSpPr/>
          <p:nvPr userDrawn="1"/>
        </p:nvSpPr>
        <p:spPr>
          <a:xfrm>
            <a:off x="914400" y="464400"/>
            <a:ext cx="15560040" cy="464400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C:\Users\lrbeke\Desktop\RE-naamswijziging\nieuw v3\Faculteit Rechtsgeleerdheid (RE)\icoon_UGent_RE_NL\icoon_UGent_RE_NL_RGB_2400_kleur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" y="0"/>
            <a:ext cx="4182333" cy="139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1814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914400" y="0"/>
            <a:ext cx="16424275" cy="7898400"/>
          </a:xfrm>
          <a:prstGeom prst="rect">
            <a:avLst/>
          </a:prstGeom>
          <a:solidFill>
            <a:srgbClr val="1E64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noProof="0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white">
          <a:xfrm>
            <a:off x="1291074" y="3246120"/>
            <a:ext cx="15183366" cy="4436316"/>
          </a:xfrm>
        </p:spPr>
        <p:txBody>
          <a:bodyPr anchor="b">
            <a:noAutofit/>
          </a:bodyPr>
          <a:lstStyle>
            <a:lvl1pPr algn="l">
              <a:lnSpc>
                <a:spcPts val="11000"/>
              </a:lnSpc>
              <a:defRPr sz="10000" u="sng" baseline="0">
                <a:solidFill>
                  <a:schemeClr val="bg1"/>
                </a:solidFill>
                <a:uFill>
                  <a:solidFill>
                    <a:schemeClr val="bg1"/>
                  </a:solidFill>
                </a:uFill>
              </a:defRPr>
            </a:lvl1pPr>
          </a:lstStyle>
          <a:p>
            <a:r>
              <a:rPr lang="nl-BE" noProof="0" dirty="0"/>
              <a:t>klik om een hoofdstuktitel te maken.</a:t>
            </a:r>
          </a:p>
        </p:txBody>
      </p:sp>
      <p:sp>
        <p:nvSpPr>
          <p:cNvPr id="8" name="Titles positoning box" hidden="1"/>
          <p:cNvSpPr/>
          <p:nvPr userDrawn="1"/>
        </p:nvSpPr>
        <p:spPr>
          <a:xfrm>
            <a:off x="1371600" y="7344000"/>
            <a:ext cx="15012000" cy="57600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590520" y="8948703"/>
            <a:ext cx="921880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07">
                <a:solidFill>
                  <a:srgbClr val="1E64C8"/>
                </a:solidFill>
              </a:defRPr>
            </a:lvl1pPr>
          </a:lstStyle>
          <a:p>
            <a:fld id="{7AE184E0-0BD4-4705-A12B-9B71DDE63301}" type="slidenum">
              <a:rPr lang="nl-BE" noProof="0" smtClean="0"/>
              <a:pPr/>
              <a:t>‹nr.›</a:t>
            </a:fld>
            <a:endParaRPr lang="nl-BE" noProof="0" dirty="0"/>
          </a:p>
        </p:txBody>
      </p:sp>
      <p:sp>
        <p:nvSpPr>
          <p:cNvPr id="10" name="Rectangle 9" hidden="1"/>
          <p:cNvSpPr/>
          <p:nvPr userDrawn="1"/>
        </p:nvSpPr>
        <p:spPr>
          <a:xfrm>
            <a:off x="914400" y="464400"/>
            <a:ext cx="15560040" cy="464400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94732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noProof="0"/>
              <a:t>Klik om de stijl te bewerken</a:t>
            </a:r>
            <a:endParaRPr lang="nl-BE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835825" y="1194364"/>
            <a:ext cx="15699575" cy="6696000"/>
          </a:xfrm>
        </p:spPr>
        <p:txBody>
          <a:bodyPr/>
          <a:lstStyle>
            <a:lvl1pPr defTabSz="457200">
              <a:lnSpc>
                <a:spcPct val="120000"/>
              </a:lnSpc>
              <a:defRPr/>
            </a:lvl1pPr>
            <a:lvl2pPr>
              <a:lnSpc>
                <a:spcPct val="120000"/>
              </a:lnSpc>
              <a:defRPr/>
            </a:lvl2pPr>
            <a:lvl3pPr defTabSz="457200">
              <a:lnSpc>
                <a:spcPct val="120000"/>
              </a:lnSpc>
              <a:defRPr/>
            </a:lvl3pPr>
            <a:lvl4pPr marL="2328863" indent="-550863" defTabSz="1912938">
              <a:lnSpc>
                <a:spcPct val="120000"/>
              </a:lnSpc>
              <a:tabLst/>
              <a:defRPr/>
            </a:lvl4pPr>
            <a:lvl5pPr marL="2962275" indent="-442913" defTabSz="457200">
              <a:lnSpc>
                <a:spcPct val="120000"/>
              </a:lnSpc>
              <a:buFont typeface="Arial" panose="020B0604020202020204" pitchFamily="34" charset="0"/>
              <a:buChar char="̶"/>
              <a:defRPr/>
            </a:lvl5pPr>
          </a:lstStyle>
          <a:p>
            <a:pPr lvl="0"/>
            <a:r>
              <a:rPr lang="nl-BE" noProof="0" dirty="0"/>
              <a:t>Click </a:t>
            </a:r>
            <a:r>
              <a:rPr lang="nl-BE" noProof="0" dirty="0" err="1"/>
              <a:t>to</a:t>
            </a:r>
            <a:r>
              <a:rPr lang="nl-BE" noProof="0" dirty="0"/>
              <a:t> </a:t>
            </a:r>
            <a:r>
              <a:rPr lang="nl-BE" noProof="0" dirty="0" err="1"/>
              <a:t>edit</a:t>
            </a:r>
            <a:r>
              <a:rPr lang="nl-BE" noProof="0" dirty="0"/>
              <a:t> Master </a:t>
            </a:r>
            <a:r>
              <a:rPr lang="nl-BE" noProof="0" dirty="0" err="1"/>
              <a:t>text</a:t>
            </a:r>
            <a:r>
              <a:rPr lang="nl-BE" noProof="0" dirty="0"/>
              <a:t> </a:t>
            </a:r>
            <a:r>
              <a:rPr lang="nl-BE" noProof="0" dirty="0" err="1"/>
              <a:t>styles</a:t>
            </a:r>
            <a:endParaRPr lang="nl-BE" noProof="0" dirty="0"/>
          </a:p>
          <a:p>
            <a:pPr lvl="1"/>
            <a:r>
              <a:rPr lang="nl-BE" noProof="0" dirty="0"/>
              <a:t>Second level</a:t>
            </a:r>
          </a:p>
          <a:p>
            <a:pPr lvl="2"/>
            <a:r>
              <a:rPr lang="nl-BE" noProof="0" dirty="0" err="1"/>
              <a:t>Third</a:t>
            </a:r>
            <a:r>
              <a:rPr lang="nl-BE" noProof="0" dirty="0"/>
              <a:t> level</a:t>
            </a:r>
          </a:p>
          <a:p>
            <a:pPr lvl="3"/>
            <a:r>
              <a:rPr lang="nl-BE" noProof="0" dirty="0" err="1"/>
              <a:t>Fourth</a:t>
            </a:r>
            <a:r>
              <a:rPr lang="nl-BE" noProof="0" dirty="0"/>
              <a:t> level</a:t>
            </a:r>
          </a:p>
          <a:p>
            <a:pPr lvl="4"/>
            <a:r>
              <a:rPr lang="nl-BE" noProof="0" dirty="0" err="1"/>
              <a:t>Fifth</a:t>
            </a:r>
            <a:r>
              <a:rPr lang="nl-BE" noProof="0" dirty="0"/>
              <a:t>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70885-0B31-4E06-AE71-7E16801F2838}" type="datetime1">
              <a:rPr lang="nl-BE" noProof="0" smtClean="0"/>
              <a:t>19/09/2024</a:t>
            </a:fld>
            <a:endParaRPr lang="nl-BE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/>
              <a:t>‹nr.›</a:t>
            </a:fld>
            <a:endParaRPr lang="nl-BE" noProof="0" dirty="0"/>
          </a:p>
        </p:txBody>
      </p:sp>
    </p:spTree>
    <p:extLst>
      <p:ext uri="{BB962C8B-B14F-4D97-AF65-F5344CB8AC3E}">
        <p14:creationId xmlns:p14="http://schemas.microsoft.com/office/powerpoint/2010/main" val="3081577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noProof="0"/>
              <a:t>Klik om de stijl te bewerken</a:t>
            </a:r>
            <a:endParaRPr lang="nl-BE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10F60-8C93-4C37-B51A-4DDAE36F7E9B}" type="datetime1">
              <a:rPr lang="nl-BE" noProof="0" smtClean="0"/>
              <a:t>19/09/2024</a:t>
            </a:fld>
            <a:endParaRPr lang="nl-BE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 noProof="0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 hasCustomPrompt="1"/>
          </p:nvPr>
        </p:nvSpPr>
        <p:spPr>
          <a:xfrm>
            <a:off x="10104438" y="1371918"/>
            <a:ext cx="6300000" cy="6498000"/>
          </a:xfrm>
        </p:spPr>
        <p:txBody>
          <a:bodyPr/>
          <a:lstStyle>
            <a:lvl1pPr marL="85725" indent="0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nl-BE" noProof="0" dirty="0"/>
              <a:t>Photo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590520" y="8948703"/>
            <a:ext cx="921880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07">
                <a:solidFill>
                  <a:srgbClr val="1E64C8"/>
                </a:solidFill>
              </a:defRPr>
            </a:lvl1pPr>
          </a:lstStyle>
          <a:p>
            <a:fld id="{7AE184E0-0BD4-4705-A12B-9B71DDE63301}" type="slidenum">
              <a:rPr lang="nl-BE" noProof="0" smtClean="0"/>
              <a:pPr/>
              <a:t>‹nr.›</a:t>
            </a:fld>
            <a:endParaRPr lang="nl-BE" noProof="0" dirty="0"/>
          </a:p>
        </p:txBody>
      </p:sp>
      <p:sp>
        <p:nvSpPr>
          <p:cNvPr id="12" name="Content Placeholder 2"/>
          <p:cNvSpPr>
            <a:spLocks noGrp="1"/>
          </p:cNvSpPr>
          <p:nvPr>
            <p:ph idx="1" hasCustomPrompt="1"/>
          </p:nvPr>
        </p:nvSpPr>
        <p:spPr>
          <a:xfrm>
            <a:off x="835825" y="1194364"/>
            <a:ext cx="8442000" cy="6696000"/>
          </a:xfrm>
        </p:spPr>
        <p:txBody>
          <a:bodyPr/>
          <a:lstStyle>
            <a:lvl1pPr defTabSz="457200">
              <a:lnSpc>
                <a:spcPct val="120000"/>
              </a:lnSpc>
              <a:defRPr/>
            </a:lvl1pPr>
            <a:lvl2pPr>
              <a:lnSpc>
                <a:spcPct val="120000"/>
              </a:lnSpc>
              <a:defRPr/>
            </a:lvl2pPr>
            <a:lvl3pPr defTabSz="457200">
              <a:lnSpc>
                <a:spcPct val="120000"/>
              </a:lnSpc>
              <a:defRPr/>
            </a:lvl3pPr>
            <a:lvl4pPr defTabSz="457200">
              <a:lnSpc>
                <a:spcPct val="120000"/>
              </a:lnSpc>
              <a:defRPr/>
            </a:lvl4pPr>
            <a:lvl5pPr defTabSz="457200">
              <a:lnSpc>
                <a:spcPct val="120000"/>
              </a:lnSpc>
              <a:defRPr/>
            </a:lvl5pPr>
          </a:lstStyle>
          <a:p>
            <a:pPr lvl="0"/>
            <a:r>
              <a:rPr lang="nl-BE" noProof="0" dirty="0"/>
              <a:t>Click </a:t>
            </a:r>
            <a:r>
              <a:rPr lang="nl-BE" noProof="0" dirty="0" err="1"/>
              <a:t>to</a:t>
            </a:r>
            <a:r>
              <a:rPr lang="nl-BE" noProof="0" dirty="0"/>
              <a:t> </a:t>
            </a:r>
            <a:r>
              <a:rPr lang="nl-BE" noProof="0" dirty="0" err="1"/>
              <a:t>edit</a:t>
            </a:r>
            <a:r>
              <a:rPr lang="nl-BE" noProof="0" dirty="0"/>
              <a:t> Master </a:t>
            </a:r>
            <a:r>
              <a:rPr lang="nl-BE" noProof="0" dirty="0" err="1"/>
              <a:t>text</a:t>
            </a:r>
            <a:r>
              <a:rPr lang="nl-BE" noProof="0" dirty="0"/>
              <a:t> </a:t>
            </a:r>
            <a:r>
              <a:rPr lang="nl-BE" noProof="0" dirty="0" err="1"/>
              <a:t>styles</a:t>
            </a:r>
            <a:endParaRPr lang="nl-BE" noProof="0" dirty="0"/>
          </a:p>
          <a:p>
            <a:pPr lvl="1"/>
            <a:r>
              <a:rPr lang="nl-BE" noProof="0" dirty="0"/>
              <a:t>Second level</a:t>
            </a:r>
          </a:p>
          <a:p>
            <a:pPr lvl="2"/>
            <a:r>
              <a:rPr lang="nl-BE" noProof="0" dirty="0" err="1"/>
              <a:t>Third</a:t>
            </a:r>
            <a:r>
              <a:rPr lang="nl-BE" noProof="0" dirty="0"/>
              <a:t> level</a:t>
            </a:r>
          </a:p>
        </p:txBody>
      </p:sp>
    </p:spTree>
    <p:extLst>
      <p:ext uri="{BB962C8B-B14F-4D97-AF65-F5344CB8AC3E}">
        <p14:creationId xmlns:p14="http://schemas.microsoft.com/office/powerpoint/2010/main" val="1314887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noProof="0"/>
              <a:t>Klik om de stijl te bewerken</a:t>
            </a:r>
            <a:endParaRPr lang="nl-BE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594B6-17DF-4759-A7A5-128AFEA77F2C}" type="datetime1">
              <a:rPr lang="nl-BE" noProof="0" smtClean="0"/>
              <a:t>19/09/2024</a:t>
            </a:fld>
            <a:endParaRPr lang="nl-BE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/>
              <a:t>‹nr.›</a:t>
            </a:fld>
            <a:endParaRPr lang="nl-BE" noProof="0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 hasCustomPrompt="1"/>
          </p:nvPr>
        </p:nvSpPr>
        <p:spPr>
          <a:xfrm>
            <a:off x="952038" y="1371600"/>
            <a:ext cx="15480000" cy="6501600"/>
          </a:xfrm>
        </p:spPr>
        <p:txBody>
          <a:bodyPr/>
          <a:lstStyle>
            <a:lvl1pPr marL="0" indent="0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nl-BE" noProof="0" dirty="0"/>
              <a:t>Photo</a:t>
            </a:r>
          </a:p>
        </p:txBody>
      </p:sp>
    </p:spTree>
    <p:extLst>
      <p:ext uri="{BB962C8B-B14F-4D97-AF65-F5344CB8AC3E}">
        <p14:creationId xmlns:p14="http://schemas.microsoft.com/office/powerpoint/2010/main" val="374516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81384-1200-4D40-BEF0-3A17A1F906F4}" type="datetime1">
              <a:rPr lang="nl-NL" noProof="0" smtClean="0"/>
              <a:t>19-9-2024</a:t>
            </a:fld>
            <a:endParaRPr lang="nl-NL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noProof="0" dirty="0"/>
          </a:p>
        </p:txBody>
      </p:sp>
      <p:sp>
        <p:nvSpPr>
          <p:cNvPr id="7" name="Covering Background"/>
          <p:cNvSpPr/>
          <p:nvPr userDrawn="1"/>
        </p:nvSpPr>
        <p:spPr>
          <a:xfrm>
            <a:off x="-1" y="0"/>
            <a:ext cx="17337600" cy="9753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noProof="0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2" hasCustomPrompt="1"/>
          </p:nvPr>
        </p:nvSpPr>
        <p:spPr>
          <a:xfrm>
            <a:off x="-1" y="0"/>
            <a:ext cx="17337600" cy="9753600"/>
          </a:xfrm>
        </p:spPr>
        <p:txBody>
          <a:bodyPr/>
          <a:lstStyle>
            <a:lvl1pPr marL="85725" indent="0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nl-BE" noProof="0" dirty="0"/>
              <a:t>Photo</a:t>
            </a:r>
          </a:p>
        </p:txBody>
      </p:sp>
    </p:spTree>
    <p:extLst>
      <p:ext uri="{BB962C8B-B14F-4D97-AF65-F5344CB8AC3E}">
        <p14:creationId xmlns:p14="http://schemas.microsoft.com/office/powerpoint/2010/main" val="2949418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914400" y="1393200"/>
            <a:ext cx="16424275" cy="6505200"/>
          </a:xfrm>
          <a:prstGeom prst="rect">
            <a:avLst/>
          </a:prstGeom>
          <a:solidFill>
            <a:srgbClr val="1E64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noProof="0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0" hasCustomPrompt="1"/>
          </p:nvPr>
        </p:nvSpPr>
        <p:spPr bwMode="white">
          <a:xfrm>
            <a:off x="9215999" y="3095999"/>
            <a:ext cx="7257600" cy="1717969"/>
          </a:xfrm>
        </p:spPr>
        <p:txBody>
          <a:bodyPr>
            <a:normAutofit/>
          </a:bodyPr>
          <a:lstStyle>
            <a:lvl1pPr marL="0" indent="0">
              <a:lnSpc>
                <a:spcPts val="3500"/>
              </a:lnSpc>
              <a:buNone/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nl-NL" dirty="0"/>
              <a:t>Klik om de namen van </a:t>
            </a:r>
            <a:r>
              <a:rPr lang="nl-NL" dirty="0" err="1"/>
              <a:t>social</a:t>
            </a:r>
            <a:r>
              <a:rPr lang="nl-NL" dirty="0"/>
              <a:t> media in te typen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white">
          <a:xfrm>
            <a:off x="1291074" y="1743240"/>
            <a:ext cx="7419544" cy="5769600"/>
          </a:xfrm>
        </p:spPr>
        <p:txBody>
          <a:bodyPr anchor="t" anchorCtr="0">
            <a:noAutofit/>
          </a:bodyPr>
          <a:lstStyle>
            <a:lvl1pPr algn="l" defTabSz="542925">
              <a:lnSpc>
                <a:spcPts val="3500"/>
              </a:lnSpc>
              <a:defRPr sz="2500" u="none" cap="none" baseline="0">
                <a:solidFill>
                  <a:schemeClr val="bg1"/>
                </a:solidFill>
                <a:uFill>
                  <a:solidFill>
                    <a:schemeClr val="bg1"/>
                  </a:solidFill>
                </a:uFill>
                <a:latin typeface="+mn-lt"/>
              </a:defRPr>
            </a:lvl1pPr>
          </a:lstStyle>
          <a:p>
            <a:r>
              <a:rPr lang="nl-BE" noProof="0" dirty="0"/>
              <a:t>Klik om de gegevens van de presentator in </a:t>
            </a:r>
            <a:r>
              <a:rPr lang="nl-BE" noProof="0"/>
              <a:t>te typen</a:t>
            </a:r>
            <a:endParaRPr lang="nl-BE" noProof="0" dirty="0"/>
          </a:p>
        </p:txBody>
      </p:sp>
      <p:sp>
        <p:nvSpPr>
          <p:cNvPr id="8" name="Titles positoning box" hidden="1"/>
          <p:cNvSpPr/>
          <p:nvPr userDrawn="1"/>
        </p:nvSpPr>
        <p:spPr>
          <a:xfrm>
            <a:off x="1371600" y="1828800"/>
            <a:ext cx="15012000" cy="599976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" name="Picture 2" descr="C:\Users\lrbeke\Desktop\RE-naamswijziging\nieuw v3\Faculteit Rechtsgeleerdheid (RE)\icoon_UGent_RE_NL\icoon_UGent_RE_NL_RGB_2400_kleur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" y="0"/>
            <a:ext cx="4182333" cy="139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378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0118" y="252000"/>
            <a:ext cx="15705282" cy="86369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nl-BE" noProof="0" dirty="0"/>
              <a:t>Klik om de stijl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5825" y="1194364"/>
            <a:ext cx="15699575" cy="6696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BE" noProof="0" dirty="0"/>
              <a:t>Click </a:t>
            </a:r>
            <a:r>
              <a:rPr lang="nl-BE" noProof="0" dirty="0" err="1"/>
              <a:t>to</a:t>
            </a:r>
            <a:r>
              <a:rPr lang="nl-BE" noProof="0" dirty="0"/>
              <a:t> </a:t>
            </a:r>
            <a:r>
              <a:rPr lang="nl-BE" noProof="0" dirty="0" err="1"/>
              <a:t>edit</a:t>
            </a:r>
            <a:r>
              <a:rPr lang="nl-BE" noProof="0" dirty="0"/>
              <a:t> Master </a:t>
            </a:r>
            <a:r>
              <a:rPr lang="nl-BE" noProof="0" dirty="0" err="1"/>
              <a:t>text</a:t>
            </a:r>
            <a:r>
              <a:rPr lang="nl-BE" noProof="0" dirty="0"/>
              <a:t> </a:t>
            </a:r>
            <a:r>
              <a:rPr lang="nl-BE" noProof="0" dirty="0" err="1"/>
              <a:t>styles</a:t>
            </a:r>
            <a:endParaRPr lang="nl-BE" noProof="0" dirty="0"/>
          </a:p>
          <a:p>
            <a:pPr lvl="1"/>
            <a:r>
              <a:rPr lang="nl-BE" noProof="0" dirty="0"/>
              <a:t>Second level</a:t>
            </a:r>
          </a:p>
          <a:p>
            <a:pPr lvl="2"/>
            <a:r>
              <a:rPr lang="nl-BE" noProof="0" dirty="0" err="1"/>
              <a:t>Third</a:t>
            </a:r>
            <a:r>
              <a:rPr lang="nl-BE" noProof="0" dirty="0"/>
              <a:t>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072394" y="8948703"/>
            <a:ext cx="2297926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870D1A-A3AB-4E9F-892E-C45B5A80FDBF}" type="datetime1">
              <a:rPr lang="nl-BE" noProof="0" smtClean="0"/>
              <a:t>19/09/2024</a:t>
            </a:fld>
            <a:endParaRPr lang="nl-BE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10236" y="8994423"/>
            <a:ext cx="8353564" cy="4379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590520" y="8948703"/>
            <a:ext cx="921880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07">
                <a:solidFill>
                  <a:srgbClr val="1E64C8"/>
                </a:solidFill>
              </a:defRPr>
            </a:lvl1pPr>
          </a:lstStyle>
          <a:p>
            <a:fld id="{7AE184E0-0BD4-4705-A12B-9B71DDE63301}" type="slidenum">
              <a:rPr lang="nl-BE" noProof="0" smtClean="0"/>
              <a:pPr/>
              <a:t>‹nr.›</a:t>
            </a:fld>
            <a:endParaRPr lang="nl-BE" noProof="0" dirty="0"/>
          </a:p>
        </p:txBody>
      </p:sp>
      <p:sp>
        <p:nvSpPr>
          <p:cNvPr id="7" name="Title positioning box" hidden="1"/>
          <p:cNvSpPr/>
          <p:nvPr/>
        </p:nvSpPr>
        <p:spPr>
          <a:xfrm>
            <a:off x="927265" y="367200"/>
            <a:ext cx="15480000" cy="46364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 positoning box" hidden="1"/>
          <p:cNvSpPr/>
          <p:nvPr/>
        </p:nvSpPr>
        <p:spPr>
          <a:xfrm>
            <a:off x="927265" y="1584000"/>
            <a:ext cx="8229600" cy="630000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Logo positioning box" hidden="1"/>
          <p:cNvSpPr/>
          <p:nvPr/>
        </p:nvSpPr>
        <p:spPr>
          <a:xfrm flipV="1">
            <a:off x="928800" y="7878842"/>
            <a:ext cx="15478465" cy="1416353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617" y="7906160"/>
            <a:ext cx="2308379" cy="1847440"/>
          </a:xfrm>
          <a:prstGeom prst="rect">
            <a:avLst/>
          </a:prstGeom>
        </p:spPr>
      </p:pic>
      <p:sp>
        <p:nvSpPr>
          <p:cNvPr id="12" name="Text positoning box" hidden="1"/>
          <p:cNvSpPr/>
          <p:nvPr/>
        </p:nvSpPr>
        <p:spPr>
          <a:xfrm>
            <a:off x="9172105" y="1584000"/>
            <a:ext cx="914400" cy="630000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 positoning box" hidden="1"/>
          <p:cNvSpPr/>
          <p:nvPr/>
        </p:nvSpPr>
        <p:spPr>
          <a:xfrm>
            <a:off x="10099369" y="1356360"/>
            <a:ext cx="6307895" cy="652764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0589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1" r:id="rId2"/>
    <p:sldLayoutId id="2147483673" r:id="rId3"/>
    <p:sldLayoutId id="2147483662" r:id="rId4"/>
    <p:sldLayoutId id="2147483674" r:id="rId5"/>
    <p:sldLayoutId id="2147483666" r:id="rId6"/>
    <p:sldLayoutId id="2147483675" r:id="rId7"/>
    <p:sldLayoutId id="2147483676" r:id="rId8"/>
  </p:sldLayoutIdLst>
  <p:hf hdr="0" ftr="0" dt="0"/>
  <p:txStyles>
    <p:titleStyle>
      <a:lvl1pPr algn="l" defTabSz="1300368" rtl="0" eaLnBrk="1" latinLnBrk="0" hangingPunct="1">
        <a:lnSpc>
          <a:spcPct val="90000"/>
        </a:lnSpc>
        <a:spcBef>
          <a:spcPct val="0"/>
        </a:spcBef>
        <a:buNone/>
        <a:defRPr sz="5400" u="sng" kern="1200" cap="all" baseline="0">
          <a:solidFill>
            <a:srgbClr val="1E64C8"/>
          </a:solidFill>
          <a:uFill>
            <a:solidFill>
              <a:srgbClr val="1E64C8"/>
            </a:solidFill>
          </a:uFill>
          <a:latin typeface="+mj-lt"/>
          <a:ea typeface="+mj-ea"/>
          <a:cs typeface="+mj-cs"/>
        </a:defRPr>
      </a:lvl1pPr>
    </p:titleStyle>
    <p:bodyStyle>
      <a:lvl1pPr marL="536575" indent="-450850" algn="l" defTabSz="1300368" rtl="0" eaLnBrk="1" latinLnBrk="0" hangingPunct="1">
        <a:lnSpc>
          <a:spcPct val="120000"/>
        </a:lnSpc>
        <a:spcBef>
          <a:spcPts val="0"/>
        </a:spcBef>
        <a:buFont typeface="Arial" panose="020B0604020202020204" pitchFamily="34" charset="0"/>
        <a:buChar char="̶"/>
        <a:defRPr sz="4800" kern="1200">
          <a:solidFill>
            <a:schemeClr val="tx1"/>
          </a:solidFill>
          <a:latin typeface="+mn-lt"/>
          <a:ea typeface="+mn-ea"/>
          <a:cs typeface="+mn-cs"/>
        </a:defRPr>
      </a:lvl1pPr>
      <a:lvl2pPr marL="1169988" indent="-450850" algn="l" defTabSz="457200" rtl="0" eaLnBrk="1" latinLnBrk="0" hangingPunct="1">
        <a:lnSpc>
          <a:spcPct val="120000"/>
        </a:lnSpc>
        <a:spcBef>
          <a:spcPts val="0"/>
        </a:spcBef>
        <a:buFont typeface="Arial" panose="020B0604020202020204" pitchFamily="34" charset="0"/>
        <a:buChar char="̶"/>
        <a:tabLst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1755775" indent="-450000" algn="l" defTabSz="1300368" rtl="0" eaLnBrk="1" latinLnBrk="0" hangingPunct="1">
        <a:lnSpc>
          <a:spcPct val="120000"/>
        </a:lnSpc>
        <a:spcBef>
          <a:spcPts val="0"/>
        </a:spcBef>
        <a:buFont typeface="Arial" panose="020B0604020202020204" pitchFamily="34" charset="0"/>
        <a:buChar char="‒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1441450" indent="-550863" algn="l" defTabSz="1300368" rtl="0" eaLnBrk="1" latinLnBrk="0" hangingPunct="1">
        <a:lnSpc>
          <a:spcPct val="120000"/>
        </a:lnSpc>
        <a:spcBef>
          <a:spcPts val="0"/>
        </a:spcBef>
        <a:buFont typeface="Arial" panose="020B0604020202020204" pitchFamily="34" charset="0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4pPr>
      <a:lvl5pPr marL="2600325" indent="-1158875" algn="l" defTabSz="1300368" rtl="0" eaLnBrk="1" latinLnBrk="0" hangingPunct="1">
        <a:lnSpc>
          <a:spcPct val="120000"/>
        </a:lnSpc>
        <a:spcBef>
          <a:spcPts val="0"/>
        </a:spcBef>
        <a:buFont typeface="Arial" panose="020B0604020202020204" pitchFamily="34" charset="0"/>
        <a:buNone/>
        <a:defRPr sz="4800" kern="1200">
          <a:solidFill>
            <a:schemeClr val="tx1"/>
          </a:solidFill>
          <a:latin typeface="+mn-lt"/>
          <a:ea typeface="+mn-ea"/>
          <a:cs typeface="+mn-cs"/>
        </a:defRPr>
      </a:lvl5pPr>
      <a:lvl6pPr marL="3576013" indent="-325092" algn="l" defTabSz="1300368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6pPr>
      <a:lvl7pPr marL="4226197" indent="-325092" algn="l" defTabSz="1300368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7pPr>
      <a:lvl8pPr marL="4876381" indent="-325092" algn="l" defTabSz="1300368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8pPr>
      <a:lvl9pPr marL="5526565" indent="-325092" algn="l" defTabSz="1300368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00368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1pPr>
      <a:lvl2pPr marL="650184" algn="l" defTabSz="1300368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2pPr>
      <a:lvl3pPr marL="1300368" algn="l" defTabSz="1300368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3pPr>
      <a:lvl4pPr marL="1950552" algn="l" defTabSz="1300368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4pPr>
      <a:lvl5pPr marL="2600736" algn="l" defTabSz="1300368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5pPr>
      <a:lvl6pPr marL="3250921" algn="l" defTabSz="1300368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6pPr>
      <a:lvl7pPr marL="3901105" algn="l" defTabSz="1300368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7pPr>
      <a:lvl8pPr marL="4551289" algn="l" defTabSz="1300368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8pPr>
      <a:lvl9pPr marL="5201473" algn="l" defTabSz="1300368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gent.be/student/nl/administratie/inschrijving-of-registratie/curriculum/curriculum-werkwijze.htm" TargetMode="Externa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gent.be/re/nl/voor-studenten/studietraject/vrijstelling.htm" TargetMode="Externa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gent.be/student/nl/ict/ufora/uforastudenten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helpdesk.ugent.be/email/webmail.php" TargetMode="Externa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625078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0EDB0D-E8BE-45A0-BFCD-DC3D6C64C9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0118" y="252001"/>
            <a:ext cx="15705282" cy="909534"/>
          </a:xfrm>
        </p:spPr>
        <p:txBody>
          <a:bodyPr/>
          <a:lstStyle/>
          <a:p>
            <a:r>
              <a:rPr lang="nl-BE" dirty="0"/>
              <a:t>Lesrooster 1</a:t>
            </a:r>
            <a:r>
              <a:rPr lang="nl-BE" baseline="30000" dirty="0"/>
              <a:t>ste</a:t>
            </a:r>
            <a:r>
              <a:rPr lang="nl-BE" dirty="0"/>
              <a:t> semester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116B5A-8828-4BF9-8DD3-D9BA5CF44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/>
              <a:t>10</a:t>
            </a:fld>
            <a:endParaRPr lang="nl-BE" noProof="0" dirty="0"/>
          </a:p>
        </p:txBody>
      </p:sp>
      <p:graphicFrame>
        <p:nvGraphicFramePr>
          <p:cNvPr id="8" name="Tijdelijke aanduiding voor inhoud 7">
            <a:extLst>
              <a:ext uri="{FF2B5EF4-FFF2-40B4-BE49-F238E27FC236}">
                <a16:creationId xmlns:a16="http://schemas.microsoft.com/office/drawing/2014/main" id="{11C5870D-5C27-4F2A-2338-9F0B4E406C0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1450392"/>
              </p:ext>
            </p:extLst>
          </p:nvPr>
        </p:nvGraphicFramePr>
        <p:xfrm>
          <a:off x="304800" y="1044318"/>
          <a:ext cx="16878302" cy="8423675"/>
        </p:xfrm>
        <a:graphic>
          <a:graphicData uri="http://schemas.openxmlformats.org/drawingml/2006/table">
            <a:tbl>
              <a:tblPr firstRow="1" firstCol="1" bandRow="1"/>
              <a:tblGrid>
                <a:gridCol w="1223407">
                  <a:extLst>
                    <a:ext uri="{9D8B030D-6E8A-4147-A177-3AD203B41FA5}">
                      <a16:colId xmlns:a16="http://schemas.microsoft.com/office/drawing/2014/main" val="3290522370"/>
                    </a:ext>
                  </a:extLst>
                </a:gridCol>
                <a:gridCol w="1866667">
                  <a:extLst>
                    <a:ext uri="{9D8B030D-6E8A-4147-A177-3AD203B41FA5}">
                      <a16:colId xmlns:a16="http://schemas.microsoft.com/office/drawing/2014/main" val="1908564606"/>
                    </a:ext>
                  </a:extLst>
                </a:gridCol>
                <a:gridCol w="1416584">
                  <a:extLst>
                    <a:ext uri="{9D8B030D-6E8A-4147-A177-3AD203B41FA5}">
                      <a16:colId xmlns:a16="http://schemas.microsoft.com/office/drawing/2014/main" val="1186683672"/>
                    </a:ext>
                  </a:extLst>
                </a:gridCol>
                <a:gridCol w="1922139">
                  <a:extLst>
                    <a:ext uri="{9D8B030D-6E8A-4147-A177-3AD203B41FA5}">
                      <a16:colId xmlns:a16="http://schemas.microsoft.com/office/drawing/2014/main" val="249153997"/>
                    </a:ext>
                  </a:extLst>
                </a:gridCol>
                <a:gridCol w="1496030">
                  <a:extLst>
                    <a:ext uri="{9D8B030D-6E8A-4147-A177-3AD203B41FA5}">
                      <a16:colId xmlns:a16="http://schemas.microsoft.com/office/drawing/2014/main" val="1451525041"/>
                    </a:ext>
                  </a:extLst>
                </a:gridCol>
                <a:gridCol w="1327855">
                  <a:extLst>
                    <a:ext uri="{9D8B030D-6E8A-4147-A177-3AD203B41FA5}">
                      <a16:colId xmlns:a16="http://schemas.microsoft.com/office/drawing/2014/main" val="3299589310"/>
                    </a:ext>
                  </a:extLst>
                </a:gridCol>
                <a:gridCol w="113492">
                  <a:extLst>
                    <a:ext uri="{9D8B030D-6E8A-4147-A177-3AD203B41FA5}">
                      <a16:colId xmlns:a16="http://schemas.microsoft.com/office/drawing/2014/main" val="1487164260"/>
                    </a:ext>
                  </a:extLst>
                </a:gridCol>
                <a:gridCol w="1575473">
                  <a:extLst>
                    <a:ext uri="{9D8B030D-6E8A-4147-A177-3AD203B41FA5}">
                      <a16:colId xmlns:a16="http://schemas.microsoft.com/office/drawing/2014/main" val="1507769197"/>
                    </a:ext>
                  </a:extLst>
                </a:gridCol>
                <a:gridCol w="2563884">
                  <a:extLst>
                    <a:ext uri="{9D8B030D-6E8A-4147-A177-3AD203B41FA5}">
                      <a16:colId xmlns:a16="http://schemas.microsoft.com/office/drawing/2014/main" val="3748761337"/>
                    </a:ext>
                  </a:extLst>
                </a:gridCol>
                <a:gridCol w="1864361">
                  <a:extLst>
                    <a:ext uri="{9D8B030D-6E8A-4147-A177-3AD203B41FA5}">
                      <a16:colId xmlns:a16="http://schemas.microsoft.com/office/drawing/2014/main" val="4285794851"/>
                    </a:ext>
                  </a:extLst>
                </a:gridCol>
                <a:gridCol w="1508410">
                  <a:extLst>
                    <a:ext uri="{9D8B030D-6E8A-4147-A177-3AD203B41FA5}">
                      <a16:colId xmlns:a16="http://schemas.microsoft.com/office/drawing/2014/main" val="3191483810"/>
                    </a:ext>
                  </a:extLst>
                </a:gridCol>
              </a:tblGrid>
              <a:tr h="38768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nl-NL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nl-NL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nl-NL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nl-NL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nl-NL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endParaRPr lang="nl-NL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9248376"/>
                  </a:ext>
                </a:extLst>
              </a:tr>
              <a:tr h="69833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UGent Panno Text SemiBold" panose="02000706040000040003" pitchFamily="2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100" b="1">
                          <a:solidFill>
                            <a:srgbClr val="FFFFFF"/>
                          </a:solidFill>
                          <a:effectLst/>
                          <a:latin typeface="UGent Panno Text SemiBold" panose="02000706040000040003" pitchFamily="2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Maandag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100" b="1">
                          <a:solidFill>
                            <a:srgbClr val="FFFFFF"/>
                          </a:solidFill>
                          <a:effectLst/>
                          <a:latin typeface="UGent Panno Text SemiBold" panose="02000706040000040003" pitchFamily="2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Dinsdag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100" b="1">
                          <a:solidFill>
                            <a:srgbClr val="FFFFFF"/>
                          </a:solidFill>
                          <a:effectLst/>
                          <a:latin typeface="UGent Panno Text SemiBold" panose="02000706040000040003" pitchFamily="2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Woensdag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100" b="1">
                          <a:solidFill>
                            <a:srgbClr val="FFFFFF"/>
                          </a:solidFill>
                          <a:effectLst/>
                          <a:latin typeface="UGent Panno Text SemiBold" panose="02000706040000040003" pitchFamily="2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Donderdag 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100" b="1">
                          <a:solidFill>
                            <a:srgbClr val="FFFFFF"/>
                          </a:solidFill>
                          <a:effectLst/>
                          <a:latin typeface="UGent Panno Text SemiBold" panose="02000706040000040003" pitchFamily="2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Vrijdag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1529758"/>
                  </a:ext>
                </a:extLst>
              </a:tr>
              <a:tr h="95636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100" b="1">
                          <a:solidFill>
                            <a:srgbClr val="FFFFFF"/>
                          </a:solidFill>
                          <a:effectLst/>
                          <a:latin typeface="UGent Panno Text Medium" panose="02000606040000040003" pitchFamily="2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08u30-10u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400" b="1" dirty="0">
                          <a:solidFill>
                            <a:srgbClr val="000000"/>
                          </a:solidFill>
                          <a:effectLst/>
                          <a:latin typeface="UGent Panno Text Medium" panose="02000606040000040003" pitchFamily="2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Personen,-familie-en relatievermogensrecht (5 </a:t>
                      </a:r>
                      <a:r>
                        <a:rPr lang="nl-BE" sz="1400" b="1" dirty="0" err="1">
                          <a:solidFill>
                            <a:srgbClr val="000000"/>
                          </a:solidFill>
                          <a:effectLst/>
                          <a:latin typeface="UGent Panno Text Medium" panose="02000606040000040003" pitchFamily="2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stp</a:t>
                      </a:r>
                      <a:r>
                        <a:rPr lang="nl-BE" sz="1400" b="1" dirty="0">
                          <a:solidFill>
                            <a:srgbClr val="000000"/>
                          </a:solidFill>
                          <a:effectLst/>
                          <a:latin typeface="UGent Panno Text Medium" panose="02000606040000040003" pitchFamily="2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)</a:t>
                      </a:r>
                      <a:endParaRPr lang="nl-N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400" b="1" dirty="0">
                          <a:solidFill>
                            <a:srgbClr val="000000"/>
                          </a:solidFill>
                          <a:effectLst/>
                          <a:latin typeface="UGent Panno Text Medium" panose="02000606040000040003" pitchFamily="2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Bestuurs-en omgevingsrecht</a:t>
                      </a:r>
                      <a:endParaRPr lang="nl-N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400" b="1" dirty="0">
                          <a:solidFill>
                            <a:srgbClr val="000000"/>
                          </a:solidFill>
                          <a:effectLst/>
                          <a:latin typeface="UGent Panno Text Medium" panose="02000606040000040003" pitchFamily="2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(8 </a:t>
                      </a:r>
                      <a:r>
                        <a:rPr lang="nl-BE" sz="1400" b="1" dirty="0" err="1">
                          <a:solidFill>
                            <a:srgbClr val="000000"/>
                          </a:solidFill>
                          <a:effectLst/>
                          <a:latin typeface="UGent Panno Text Medium" panose="02000606040000040003" pitchFamily="2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stp</a:t>
                      </a:r>
                      <a:r>
                        <a:rPr lang="nl-BE" sz="1400" b="1" dirty="0">
                          <a:solidFill>
                            <a:srgbClr val="000000"/>
                          </a:solidFill>
                          <a:effectLst/>
                          <a:latin typeface="UGent Panno Text Medium" panose="02000606040000040003" pitchFamily="2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)</a:t>
                      </a:r>
                      <a:endParaRPr lang="nl-N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400" b="1" dirty="0">
                          <a:solidFill>
                            <a:srgbClr val="000000"/>
                          </a:solidFill>
                          <a:effectLst/>
                          <a:latin typeface="UGent Panno Text Medium" panose="02000606040000040003" pitchFamily="2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400" b="1" dirty="0">
                          <a:solidFill>
                            <a:srgbClr val="000000"/>
                          </a:solidFill>
                          <a:effectLst/>
                          <a:latin typeface="UGent Panno Text Medium" panose="02000606040000040003" pitchFamily="2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Strafrecht (6 </a:t>
                      </a:r>
                      <a:r>
                        <a:rPr lang="nl-BE" sz="1400" b="1" dirty="0" err="1">
                          <a:solidFill>
                            <a:srgbClr val="000000"/>
                          </a:solidFill>
                          <a:effectLst/>
                          <a:latin typeface="UGent Panno Text Medium" panose="02000606040000040003" pitchFamily="2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stp</a:t>
                      </a:r>
                      <a:r>
                        <a:rPr lang="nl-BE" sz="1400" b="1" dirty="0">
                          <a:solidFill>
                            <a:srgbClr val="000000"/>
                          </a:solidFill>
                          <a:effectLst/>
                          <a:latin typeface="UGent Panno Text Medium" panose="02000606040000040003" pitchFamily="2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)</a:t>
                      </a:r>
                      <a:endParaRPr lang="nl-N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400" b="1" dirty="0">
                          <a:solidFill>
                            <a:srgbClr val="000000"/>
                          </a:solidFill>
                          <a:effectLst/>
                          <a:latin typeface="UGent Panno Text Medium" panose="02000606040000040003" pitchFamily="2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Algemene rechtsleer (4 </a:t>
                      </a:r>
                      <a:r>
                        <a:rPr lang="nl-BE" sz="1400" b="1" dirty="0" err="1">
                          <a:solidFill>
                            <a:srgbClr val="000000"/>
                          </a:solidFill>
                          <a:effectLst/>
                          <a:latin typeface="UGent Panno Text Medium" panose="02000606040000040003" pitchFamily="2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stp</a:t>
                      </a:r>
                      <a:r>
                        <a:rPr lang="nl-BE" sz="1400" b="1" dirty="0">
                          <a:solidFill>
                            <a:srgbClr val="000000"/>
                          </a:solidFill>
                          <a:effectLst/>
                          <a:latin typeface="UGent Panno Text Medium" panose="02000606040000040003" pitchFamily="2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)</a:t>
                      </a:r>
                      <a:endParaRPr lang="nl-N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400" b="1" dirty="0">
                          <a:solidFill>
                            <a:srgbClr val="000000"/>
                          </a:solidFill>
                          <a:effectLst/>
                          <a:latin typeface="UGent Panno Text Medium" panose="02000606040000040003" pitchFamily="2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400" b="1" dirty="0">
                          <a:solidFill>
                            <a:srgbClr val="000000"/>
                          </a:solidFill>
                          <a:effectLst/>
                          <a:latin typeface="UGent Panno Text Medium" panose="02000606040000040003" pitchFamily="2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400" b="1" dirty="0">
                          <a:solidFill>
                            <a:srgbClr val="000000"/>
                          </a:solidFill>
                          <a:effectLst/>
                          <a:latin typeface="UGent Panno Text Medium" panose="02000606040000040003" pitchFamily="2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Personen,-familie-en relatievermogensrecht (5 </a:t>
                      </a:r>
                      <a:r>
                        <a:rPr lang="nl-BE" sz="1400" b="1" dirty="0" err="1">
                          <a:solidFill>
                            <a:srgbClr val="000000"/>
                          </a:solidFill>
                          <a:effectLst/>
                          <a:latin typeface="UGent Panno Text Medium" panose="02000606040000040003" pitchFamily="2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stp</a:t>
                      </a:r>
                      <a:r>
                        <a:rPr lang="nl-BE" sz="1400" b="1" dirty="0">
                          <a:solidFill>
                            <a:srgbClr val="000000"/>
                          </a:solidFill>
                          <a:effectLst/>
                          <a:latin typeface="UGent Panno Text Medium" panose="02000606040000040003" pitchFamily="2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)</a:t>
                      </a:r>
                      <a:endParaRPr lang="nl-N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9581528"/>
                  </a:ext>
                </a:extLst>
              </a:tr>
              <a:tr h="96534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100" b="1">
                          <a:solidFill>
                            <a:srgbClr val="FFFFFF"/>
                          </a:solidFill>
                          <a:effectLst/>
                          <a:latin typeface="UGent Panno Text Medium" panose="02000606040000040003" pitchFamily="2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10u-11u30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400" b="1">
                          <a:solidFill>
                            <a:srgbClr val="000000"/>
                          </a:solidFill>
                          <a:effectLst/>
                          <a:latin typeface="UGent Panno Text Medium" panose="02000606040000040003" pitchFamily="2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Arbeidsrecht (5 stp)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400" b="1" dirty="0">
                          <a:solidFill>
                            <a:srgbClr val="000000"/>
                          </a:solidFill>
                          <a:effectLst/>
                          <a:latin typeface="UGent Panno Text Medium" panose="02000606040000040003" pitchFamily="2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Rechtspersonenrecht (5 </a:t>
                      </a:r>
                      <a:r>
                        <a:rPr lang="nl-BE" sz="1400" b="1" dirty="0" err="1">
                          <a:solidFill>
                            <a:srgbClr val="000000"/>
                          </a:solidFill>
                          <a:effectLst/>
                          <a:latin typeface="UGent Panno Text Medium" panose="02000606040000040003" pitchFamily="2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stp</a:t>
                      </a:r>
                      <a:r>
                        <a:rPr lang="nl-BE" sz="1400" b="1" dirty="0">
                          <a:solidFill>
                            <a:srgbClr val="000000"/>
                          </a:solidFill>
                          <a:effectLst/>
                          <a:latin typeface="UGent Panno Text Medium" panose="02000606040000040003" pitchFamily="2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)</a:t>
                      </a:r>
                      <a:endParaRPr lang="nl-N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6594312"/>
                  </a:ext>
                </a:extLst>
              </a:tr>
              <a:tr h="100257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100" b="1">
                          <a:solidFill>
                            <a:srgbClr val="FFFFFF"/>
                          </a:solidFill>
                          <a:effectLst/>
                          <a:latin typeface="UGent Panno Text Medium" panose="02000606040000040003" pitchFamily="2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11u30-13u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400" b="1" dirty="0">
                          <a:solidFill>
                            <a:srgbClr val="000000"/>
                          </a:solidFill>
                          <a:effectLst/>
                          <a:latin typeface="UGent Panno Text Medium" panose="02000606040000040003" pitchFamily="2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Strafvordering (5 </a:t>
                      </a:r>
                      <a:r>
                        <a:rPr lang="nl-BE" sz="1400" b="1" dirty="0" err="1">
                          <a:solidFill>
                            <a:srgbClr val="000000"/>
                          </a:solidFill>
                          <a:effectLst/>
                          <a:latin typeface="UGent Panno Text Medium" panose="02000606040000040003" pitchFamily="2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stp</a:t>
                      </a:r>
                      <a:r>
                        <a:rPr lang="nl-BE" sz="1400" b="1" dirty="0">
                          <a:solidFill>
                            <a:srgbClr val="000000"/>
                          </a:solidFill>
                          <a:effectLst/>
                          <a:latin typeface="UGent Panno Text Medium" panose="02000606040000040003" pitchFamily="2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)</a:t>
                      </a:r>
                      <a:endParaRPr lang="nl-N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400" b="1">
                          <a:solidFill>
                            <a:srgbClr val="000000"/>
                          </a:solidFill>
                          <a:effectLst/>
                          <a:latin typeface="UGent Panno Text Medium" panose="02000606040000040003" pitchFamily="2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Internationaal publiekrecht (4 stp)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400" b="1">
                          <a:solidFill>
                            <a:srgbClr val="000000"/>
                          </a:solidFill>
                          <a:effectLst/>
                          <a:latin typeface="UGent Panno Text Medium" panose="02000606040000040003" pitchFamily="2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400" b="1">
                          <a:solidFill>
                            <a:srgbClr val="000000"/>
                          </a:solidFill>
                          <a:effectLst/>
                          <a:latin typeface="UGent Panno Text Medium" panose="02000606040000040003" pitchFamily="2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Rechtspersonenrecht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400" b="1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UGent Panno Text Medium" panose="02000606040000040003" pitchFamily="2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400" b="1">
                          <a:solidFill>
                            <a:srgbClr val="000000"/>
                          </a:solidFill>
                          <a:effectLst/>
                          <a:latin typeface="UGent Panno Text Medium" panose="02000606040000040003" pitchFamily="2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2330434"/>
                  </a:ext>
                </a:extLst>
              </a:tr>
              <a:tr h="93967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100" b="1">
                          <a:solidFill>
                            <a:srgbClr val="FFFFFF"/>
                          </a:solidFill>
                          <a:effectLst/>
                          <a:latin typeface="UGent Panno Text Medium" panose="02000606040000040003" pitchFamily="2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13u-14u30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rowSpan="3"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400" b="1" dirty="0">
                          <a:solidFill>
                            <a:srgbClr val="000000"/>
                          </a:solidFill>
                          <a:effectLst/>
                          <a:latin typeface="UGent Panno Text Medium" panose="02000606040000040003" pitchFamily="2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400" b="1" dirty="0">
                          <a:solidFill>
                            <a:srgbClr val="000000"/>
                          </a:solidFill>
                          <a:effectLst/>
                          <a:latin typeface="UGent Panno Text Medium" panose="02000606040000040003" pitchFamily="2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Rechtsvinding (3 </a:t>
                      </a:r>
                      <a:r>
                        <a:rPr lang="nl-BE" sz="1400" b="1" dirty="0" err="1">
                          <a:solidFill>
                            <a:srgbClr val="000000"/>
                          </a:solidFill>
                          <a:effectLst/>
                          <a:latin typeface="UGent Panno Text Medium" panose="02000606040000040003" pitchFamily="2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stp</a:t>
                      </a:r>
                      <a:r>
                        <a:rPr lang="nl-BE" sz="1400" b="1" dirty="0">
                          <a:solidFill>
                            <a:srgbClr val="000000"/>
                          </a:solidFill>
                          <a:effectLst/>
                          <a:latin typeface="UGent Panno Text Medium" panose="02000606040000040003" pitchFamily="2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)</a:t>
                      </a:r>
                      <a:endParaRPr lang="nl-N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400" b="1" dirty="0">
                          <a:effectLst/>
                          <a:latin typeface="UGent Panno Text Medium" panose="02000606040000040003" pitchFamily="2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400" b="1" dirty="0">
                          <a:effectLst/>
                          <a:latin typeface="UGent Panno Text Medium" panose="02000606040000040003" pitchFamily="2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400" b="1">
                          <a:solidFill>
                            <a:srgbClr val="000000"/>
                          </a:solidFill>
                          <a:effectLst/>
                          <a:latin typeface="UGent Panno Text Medium" panose="02000606040000040003" pitchFamily="2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400" b="1">
                          <a:solidFill>
                            <a:srgbClr val="000000"/>
                          </a:solidFill>
                          <a:effectLst/>
                          <a:latin typeface="UGent Panno Text Medium" panose="02000606040000040003" pitchFamily="2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400" b="1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UGent Panno Text Medium" panose="02000606040000040003" pitchFamily="2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400" b="1" dirty="0">
                          <a:solidFill>
                            <a:srgbClr val="000000"/>
                          </a:solidFill>
                          <a:effectLst/>
                          <a:latin typeface="UGent Panno Text Medium" panose="02000606040000040003" pitchFamily="2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Bestuurs-en omgevingsrecht </a:t>
                      </a:r>
                      <a:endParaRPr lang="nl-N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7549173"/>
                  </a:ext>
                </a:extLst>
              </a:tr>
              <a:tr h="98845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100" b="1">
                          <a:solidFill>
                            <a:srgbClr val="FFFFFF"/>
                          </a:solidFill>
                          <a:effectLst/>
                          <a:latin typeface="UGent Panno Text Medium" panose="02000606040000040003" pitchFamily="2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14u30-16u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400" b="1">
                          <a:solidFill>
                            <a:srgbClr val="000000"/>
                          </a:solidFill>
                          <a:effectLst/>
                          <a:latin typeface="UGent Panno Text Medium" panose="02000606040000040003" pitchFamily="2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Arbeidsrecht (5 stp)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400" b="1">
                          <a:solidFill>
                            <a:srgbClr val="000000"/>
                          </a:solidFill>
                          <a:effectLst/>
                          <a:latin typeface="UGent Panno Text Medium" panose="02000606040000040003" pitchFamily="2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400" b="1">
                          <a:solidFill>
                            <a:srgbClr val="000000"/>
                          </a:solidFill>
                          <a:effectLst/>
                          <a:latin typeface="UGent Panno Text Medium" panose="02000606040000040003" pitchFamily="2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400" b="1" dirty="0">
                          <a:solidFill>
                            <a:srgbClr val="000000"/>
                          </a:solidFill>
                          <a:effectLst/>
                          <a:latin typeface="UGent Panno Text Medium" panose="02000606040000040003" pitchFamily="2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Strafrecht </a:t>
                      </a:r>
                      <a:endParaRPr lang="nl-N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4133461"/>
                  </a:ext>
                </a:extLst>
              </a:tr>
              <a:tr h="93453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100" b="1">
                          <a:solidFill>
                            <a:srgbClr val="FFFFFF"/>
                          </a:solidFill>
                          <a:effectLst/>
                          <a:latin typeface="UGent Panno Text Medium" panose="02000606040000040003" pitchFamily="2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16u-17u30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400" b="1">
                          <a:solidFill>
                            <a:srgbClr val="000000"/>
                          </a:solidFill>
                          <a:effectLst/>
                          <a:latin typeface="UGent Panno Text Medium" panose="02000606040000040003" pitchFamily="2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400" b="1" dirty="0">
                          <a:solidFill>
                            <a:srgbClr val="000000"/>
                          </a:solidFill>
                          <a:effectLst/>
                          <a:latin typeface="UGent Panno Text Medium" panose="02000606040000040003" pitchFamily="2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Strafvordering</a:t>
                      </a:r>
                      <a:endParaRPr lang="nl-N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400" b="1" dirty="0">
                          <a:solidFill>
                            <a:srgbClr val="000000"/>
                          </a:solidFill>
                          <a:effectLst/>
                          <a:latin typeface="UGent Panno Text Medium" panose="02000606040000040003" pitchFamily="2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Bijzondere overeenkomsten (4 </a:t>
                      </a:r>
                      <a:r>
                        <a:rPr lang="nl-BE" sz="1400" b="1" dirty="0" err="1">
                          <a:solidFill>
                            <a:srgbClr val="000000"/>
                          </a:solidFill>
                          <a:effectLst/>
                          <a:latin typeface="UGent Panno Text Medium" panose="02000606040000040003" pitchFamily="2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stp</a:t>
                      </a:r>
                      <a:r>
                        <a:rPr lang="nl-BE" sz="1400" b="1" dirty="0">
                          <a:solidFill>
                            <a:srgbClr val="000000"/>
                          </a:solidFill>
                          <a:effectLst/>
                          <a:latin typeface="UGent Panno Text Medium" panose="02000606040000040003" pitchFamily="2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)</a:t>
                      </a:r>
                      <a:endParaRPr lang="nl-N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4490452"/>
                  </a:ext>
                </a:extLst>
              </a:tr>
              <a:tr h="34531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100" b="1">
                          <a:solidFill>
                            <a:srgbClr val="FFFFFF"/>
                          </a:solidFill>
                          <a:effectLst/>
                          <a:latin typeface="UGent Panno Text Medium" panose="02000606040000040003" pitchFamily="2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70C0"/>
                    </a:solidFill>
                  </a:tcPr>
                </a:tc>
                <a:tc rowSpan="4"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400" b="1" dirty="0">
                          <a:solidFill>
                            <a:srgbClr val="000000"/>
                          </a:solidFill>
                          <a:effectLst/>
                          <a:latin typeface="UGent Panno Text Medium" panose="02000606040000040003" pitchFamily="2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Internationaal publiekrecht (4 </a:t>
                      </a:r>
                      <a:r>
                        <a:rPr lang="nl-BE" sz="1400" b="1" dirty="0" err="1">
                          <a:solidFill>
                            <a:srgbClr val="000000"/>
                          </a:solidFill>
                          <a:effectLst/>
                          <a:latin typeface="UGent Panno Text Medium" panose="02000606040000040003" pitchFamily="2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stp</a:t>
                      </a:r>
                      <a:r>
                        <a:rPr lang="nl-BE" sz="1400" b="1" dirty="0">
                          <a:solidFill>
                            <a:srgbClr val="000000"/>
                          </a:solidFill>
                          <a:effectLst/>
                          <a:latin typeface="UGent Panno Text Medium" panose="02000606040000040003" pitchFamily="2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)</a:t>
                      </a:r>
                      <a:endParaRPr lang="nl-N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400" b="1">
                          <a:solidFill>
                            <a:srgbClr val="000000"/>
                          </a:solidFill>
                          <a:effectLst/>
                          <a:latin typeface="UGent Panno Text Medium" panose="02000606040000040003" pitchFamily="2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400" b="1">
                          <a:solidFill>
                            <a:srgbClr val="000000"/>
                          </a:solidFill>
                          <a:effectLst/>
                          <a:latin typeface="UGent Panno Text Medium" panose="02000606040000040003" pitchFamily="2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400" b="1" dirty="0">
                          <a:solidFill>
                            <a:srgbClr val="000000"/>
                          </a:solidFill>
                          <a:effectLst/>
                          <a:latin typeface="UGent Panno Text Medium" panose="02000606040000040003" pitchFamily="2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3937707"/>
                  </a:ext>
                </a:extLst>
              </a:tr>
              <a:tr h="50706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100" b="1">
                          <a:solidFill>
                            <a:srgbClr val="FFFFFF"/>
                          </a:solidFill>
                          <a:effectLst/>
                          <a:latin typeface="UGent Panno Text Medium" panose="02000606040000040003" pitchFamily="2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17u30-19u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2671599"/>
                  </a:ext>
                </a:extLst>
              </a:tr>
              <a:tr h="349168">
                <a:tc row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100" b="1">
                          <a:solidFill>
                            <a:srgbClr val="FFFFFF"/>
                          </a:solidFill>
                          <a:effectLst/>
                          <a:latin typeface="UGent Panno Text Medium" panose="02000606040000040003" pitchFamily="2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19u-20u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100" b="1">
                          <a:solidFill>
                            <a:srgbClr val="000000"/>
                          </a:solidFill>
                          <a:effectLst/>
                          <a:latin typeface="UGent Panno Text Medium" panose="02000606040000040003" pitchFamily="2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rowSpan="2" gridSpan="3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100" b="1">
                          <a:solidFill>
                            <a:srgbClr val="000000"/>
                          </a:solidFill>
                          <a:effectLst/>
                          <a:latin typeface="UGent Panno Text Medium" panose="02000606040000040003" pitchFamily="2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100" b="1">
                          <a:solidFill>
                            <a:srgbClr val="000000"/>
                          </a:solidFill>
                          <a:effectLst/>
                          <a:latin typeface="UGent Panno Text Medium" panose="02000606040000040003" pitchFamily="2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100" b="1">
                          <a:solidFill>
                            <a:srgbClr val="000000"/>
                          </a:solidFill>
                          <a:effectLst/>
                          <a:latin typeface="UGent Panno Text Medium" panose="02000606040000040003" pitchFamily="2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1448498"/>
                  </a:ext>
                </a:extLst>
              </a:tr>
              <a:tr h="349168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100" b="1" dirty="0">
                          <a:solidFill>
                            <a:srgbClr val="000000"/>
                          </a:solidFill>
                          <a:effectLst/>
                          <a:latin typeface="UGent Panno Text Medium" panose="02000606040000040003" pitchFamily="2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9801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88428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0EDB0D-E8BE-45A0-BFCD-DC3D6C64C9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0118" y="252000"/>
            <a:ext cx="15705282" cy="863693"/>
          </a:xfrm>
        </p:spPr>
        <p:txBody>
          <a:bodyPr/>
          <a:lstStyle/>
          <a:p>
            <a:r>
              <a:rPr lang="nl-BE" dirty="0"/>
              <a:t>Lesrooster 2</a:t>
            </a:r>
            <a:r>
              <a:rPr lang="nl-BE" baseline="30000" dirty="0"/>
              <a:t>de</a:t>
            </a:r>
            <a:r>
              <a:rPr lang="nl-BE" dirty="0"/>
              <a:t>  semester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116B5A-8828-4BF9-8DD3-D9BA5CF44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/>
              <a:t>11</a:t>
            </a:fld>
            <a:endParaRPr lang="nl-BE" noProof="0" dirty="0"/>
          </a:p>
        </p:txBody>
      </p:sp>
      <p:graphicFrame>
        <p:nvGraphicFramePr>
          <p:cNvPr id="14" name="Tijdelijke aanduiding voor inhoud 13">
            <a:extLst>
              <a:ext uri="{FF2B5EF4-FFF2-40B4-BE49-F238E27FC236}">
                <a16:creationId xmlns:a16="http://schemas.microsoft.com/office/drawing/2014/main" id="{AC0BAE1F-73DF-B652-C8AA-7E7584ADE00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6268644"/>
              </p:ext>
            </p:extLst>
          </p:nvPr>
        </p:nvGraphicFramePr>
        <p:xfrm>
          <a:off x="826275" y="1228298"/>
          <a:ext cx="16260721" cy="7942998"/>
        </p:xfrm>
        <a:graphic>
          <a:graphicData uri="http://schemas.openxmlformats.org/drawingml/2006/table">
            <a:tbl>
              <a:tblPr firstRow="1" firstCol="1" bandRow="1"/>
              <a:tblGrid>
                <a:gridCol w="1813486">
                  <a:extLst>
                    <a:ext uri="{9D8B030D-6E8A-4147-A177-3AD203B41FA5}">
                      <a16:colId xmlns:a16="http://schemas.microsoft.com/office/drawing/2014/main" val="1770820440"/>
                    </a:ext>
                  </a:extLst>
                </a:gridCol>
                <a:gridCol w="1592452">
                  <a:extLst>
                    <a:ext uri="{9D8B030D-6E8A-4147-A177-3AD203B41FA5}">
                      <a16:colId xmlns:a16="http://schemas.microsoft.com/office/drawing/2014/main" val="6599180"/>
                    </a:ext>
                  </a:extLst>
                </a:gridCol>
                <a:gridCol w="113086">
                  <a:extLst>
                    <a:ext uri="{9D8B030D-6E8A-4147-A177-3AD203B41FA5}">
                      <a16:colId xmlns:a16="http://schemas.microsoft.com/office/drawing/2014/main" val="1914045330"/>
                    </a:ext>
                  </a:extLst>
                </a:gridCol>
                <a:gridCol w="1664420">
                  <a:extLst>
                    <a:ext uri="{9D8B030D-6E8A-4147-A177-3AD203B41FA5}">
                      <a16:colId xmlns:a16="http://schemas.microsoft.com/office/drawing/2014/main" val="372594611"/>
                    </a:ext>
                  </a:extLst>
                </a:gridCol>
                <a:gridCol w="1999565">
                  <a:extLst>
                    <a:ext uri="{9D8B030D-6E8A-4147-A177-3AD203B41FA5}">
                      <a16:colId xmlns:a16="http://schemas.microsoft.com/office/drawing/2014/main" val="641593267"/>
                    </a:ext>
                  </a:extLst>
                </a:gridCol>
                <a:gridCol w="1865917">
                  <a:extLst>
                    <a:ext uri="{9D8B030D-6E8A-4147-A177-3AD203B41FA5}">
                      <a16:colId xmlns:a16="http://schemas.microsoft.com/office/drawing/2014/main" val="1500479515"/>
                    </a:ext>
                  </a:extLst>
                </a:gridCol>
                <a:gridCol w="113086">
                  <a:extLst>
                    <a:ext uri="{9D8B030D-6E8A-4147-A177-3AD203B41FA5}">
                      <a16:colId xmlns:a16="http://schemas.microsoft.com/office/drawing/2014/main" val="1609618246"/>
                    </a:ext>
                  </a:extLst>
                </a:gridCol>
                <a:gridCol w="2328541">
                  <a:extLst>
                    <a:ext uri="{9D8B030D-6E8A-4147-A177-3AD203B41FA5}">
                      <a16:colId xmlns:a16="http://schemas.microsoft.com/office/drawing/2014/main" val="2304580095"/>
                    </a:ext>
                  </a:extLst>
                </a:gridCol>
                <a:gridCol w="113086">
                  <a:extLst>
                    <a:ext uri="{9D8B030D-6E8A-4147-A177-3AD203B41FA5}">
                      <a16:colId xmlns:a16="http://schemas.microsoft.com/office/drawing/2014/main" val="618658720"/>
                    </a:ext>
                  </a:extLst>
                </a:gridCol>
                <a:gridCol w="2328541">
                  <a:extLst>
                    <a:ext uri="{9D8B030D-6E8A-4147-A177-3AD203B41FA5}">
                      <a16:colId xmlns:a16="http://schemas.microsoft.com/office/drawing/2014/main" val="753600099"/>
                    </a:ext>
                  </a:extLst>
                </a:gridCol>
                <a:gridCol w="2328541">
                  <a:extLst>
                    <a:ext uri="{9D8B030D-6E8A-4147-A177-3AD203B41FA5}">
                      <a16:colId xmlns:a16="http://schemas.microsoft.com/office/drawing/2014/main" val="2888331694"/>
                    </a:ext>
                  </a:extLst>
                </a:gridCol>
              </a:tblGrid>
              <a:tr h="8213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100" b="1" dirty="0">
                          <a:solidFill>
                            <a:srgbClr val="FFFFFF"/>
                          </a:solidFill>
                          <a:effectLst/>
                          <a:latin typeface="UGent Panno Text SemiBold" panose="02000706040000040003" pitchFamily="2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maandag</a:t>
                      </a:r>
                      <a:endParaRPr lang="nl-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100" b="1">
                          <a:solidFill>
                            <a:srgbClr val="FFFFFF"/>
                          </a:solidFill>
                          <a:effectLst/>
                          <a:latin typeface="UGent Panno Text SemiBold" panose="02000706040000040003" pitchFamily="2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Dinsdag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100" b="1">
                          <a:solidFill>
                            <a:srgbClr val="FFFFFF"/>
                          </a:solidFill>
                          <a:effectLst/>
                          <a:latin typeface="UGent Panno Text SemiBold" panose="02000706040000040003" pitchFamily="2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Woensdag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100" b="1">
                          <a:solidFill>
                            <a:srgbClr val="FFFFFF"/>
                          </a:solidFill>
                          <a:effectLst/>
                          <a:latin typeface="UGent Panno Text SemiBold" panose="02000706040000040003" pitchFamily="2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Donderdag 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100" b="1">
                          <a:solidFill>
                            <a:srgbClr val="FFFFFF"/>
                          </a:solidFill>
                          <a:effectLst/>
                          <a:latin typeface="UGent Panno Text SemiBold" panose="02000706040000040003" pitchFamily="2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Vrijdag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2101347"/>
                  </a:ext>
                </a:extLst>
              </a:tr>
              <a:tr h="95066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100" b="1" dirty="0">
                          <a:solidFill>
                            <a:srgbClr val="000000"/>
                          </a:solidFill>
                          <a:effectLst/>
                          <a:latin typeface="UGent Panno Text Medium" panose="02000606040000040003" pitchFamily="2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400" b="1" dirty="0">
                          <a:solidFill>
                            <a:srgbClr val="000000"/>
                          </a:solidFill>
                          <a:effectLst/>
                          <a:latin typeface="UGent Panno Text Medium" panose="02000606040000040003" pitchFamily="2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Procesrecht</a:t>
                      </a:r>
                      <a:endParaRPr lang="nl-N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400" b="1" dirty="0">
                          <a:solidFill>
                            <a:srgbClr val="000000"/>
                          </a:solidFill>
                          <a:effectLst/>
                          <a:latin typeface="UGent Panno Text Medium" panose="02000606040000040003" pitchFamily="2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Economisch recht &amp; intellectuele eigendomsrechten (7 </a:t>
                      </a:r>
                      <a:r>
                        <a:rPr lang="nl-BE" sz="1400" b="1" dirty="0" err="1">
                          <a:solidFill>
                            <a:srgbClr val="000000"/>
                          </a:solidFill>
                          <a:effectLst/>
                          <a:latin typeface="UGent Panno Text Medium" panose="02000606040000040003" pitchFamily="2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stp</a:t>
                      </a:r>
                      <a:r>
                        <a:rPr lang="nl-BE" sz="1400" b="1" dirty="0">
                          <a:solidFill>
                            <a:srgbClr val="000000"/>
                          </a:solidFill>
                          <a:effectLst/>
                          <a:latin typeface="UGent Panno Text Medium" panose="02000606040000040003" pitchFamily="2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)</a:t>
                      </a:r>
                      <a:endParaRPr lang="nl-N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400" b="1" dirty="0">
                          <a:solidFill>
                            <a:srgbClr val="000000"/>
                          </a:solidFill>
                          <a:effectLst/>
                          <a:latin typeface="UGent Panno Text Medium" panose="02000606040000040003" pitchFamily="2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Economisch recht &amp; intellectuele eigendomsrechten</a:t>
                      </a:r>
                      <a:endParaRPr lang="nl-N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400" b="1" dirty="0">
                          <a:solidFill>
                            <a:srgbClr val="000000"/>
                          </a:solidFill>
                          <a:effectLst/>
                          <a:latin typeface="UGent Panno Text Medium" panose="02000606040000040003" pitchFamily="2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Onderzoeksmethoden (3 </a:t>
                      </a:r>
                      <a:r>
                        <a:rPr lang="nl-BE" sz="1400" b="1" dirty="0" err="1">
                          <a:solidFill>
                            <a:srgbClr val="000000"/>
                          </a:solidFill>
                          <a:effectLst/>
                          <a:latin typeface="UGent Panno Text Medium" panose="02000606040000040003" pitchFamily="2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stp</a:t>
                      </a:r>
                      <a:r>
                        <a:rPr lang="nl-BE" sz="1400" b="1" dirty="0">
                          <a:solidFill>
                            <a:srgbClr val="000000"/>
                          </a:solidFill>
                          <a:effectLst/>
                          <a:latin typeface="UGent Panno Text Medium" panose="02000606040000040003" pitchFamily="2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)</a:t>
                      </a:r>
                      <a:endParaRPr lang="nl-N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400" b="1" dirty="0">
                          <a:solidFill>
                            <a:srgbClr val="000000"/>
                          </a:solidFill>
                          <a:effectLst/>
                          <a:latin typeface="UGent Panno Text Medium" panose="02000606040000040003" pitchFamily="2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Schadevergoedingsrecht</a:t>
                      </a:r>
                      <a:endParaRPr lang="nl-N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400" b="1">
                          <a:solidFill>
                            <a:srgbClr val="000000"/>
                          </a:solidFill>
                          <a:effectLst/>
                          <a:latin typeface="UGent Panno Text Medium" panose="02000606040000040003" pitchFamily="2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Fiscaal recht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100" b="1" dirty="0">
                          <a:solidFill>
                            <a:srgbClr val="000000"/>
                          </a:solidFill>
                          <a:effectLst/>
                          <a:latin typeface="UGent Panno Text Medium" panose="02000606040000040003" pitchFamily="2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Goederenrecht (4 </a:t>
                      </a:r>
                      <a:r>
                        <a:rPr lang="nl-BE" sz="1100" b="1" dirty="0" err="1">
                          <a:solidFill>
                            <a:srgbClr val="000000"/>
                          </a:solidFill>
                          <a:effectLst/>
                          <a:latin typeface="UGent Panno Text Medium" panose="02000606040000040003" pitchFamily="2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stp</a:t>
                      </a:r>
                      <a:r>
                        <a:rPr lang="nl-BE" sz="1100" b="1" dirty="0">
                          <a:solidFill>
                            <a:srgbClr val="000000"/>
                          </a:solidFill>
                          <a:effectLst/>
                          <a:latin typeface="UGent Panno Text Medium" panose="02000606040000040003" pitchFamily="2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)</a:t>
                      </a:r>
                      <a:endParaRPr lang="nl-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857925"/>
                  </a:ext>
                </a:extLst>
              </a:tr>
              <a:tr h="9841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100" b="1" dirty="0">
                          <a:solidFill>
                            <a:srgbClr val="000000"/>
                          </a:solidFill>
                          <a:effectLst/>
                          <a:latin typeface="UGent Panno Text Medium" panose="02000606040000040003" pitchFamily="2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4645926"/>
                  </a:ext>
                </a:extLst>
              </a:tr>
              <a:tr h="1063225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400" b="1" dirty="0">
                          <a:solidFill>
                            <a:srgbClr val="000000"/>
                          </a:solidFill>
                          <a:effectLst/>
                          <a:latin typeface="UGent Panno Text Medium" panose="02000606040000040003" pitchFamily="2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Procesrecht (7 </a:t>
                      </a:r>
                      <a:r>
                        <a:rPr lang="nl-BE" sz="1400" b="1" dirty="0" err="1">
                          <a:solidFill>
                            <a:srgbClr val="000000"/>
                          </a:solidFill>
                          <a:effectLst/>
                          <a:latin typeface="UGent Panno Text Medium" panose="02000606040000040003" pitchFamily="2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stp</a:t>
                      </a:r>
                      <a:r>
                        <a:rPr lang="nl-BE" sz="1400" b="1" dirty="0">
                          <a:solidFill>
                            <a:srgbClr val="000000"/>
                          </a:solidFill>
                          <a:effectLst/>
                          <a:latin typeface="UGent Panno Text Medium" panose="02000606040000040003" pitchFamily="2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)</a:t>
                      </a:r>
                      <a:endParaRPr lang="nl-N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400" b="1">
                          <a:solidFill>
                            <a:srgbClr val="000000"/>
                          </a:solidFill>
                          <a:effectLst/>
                          <a:latin typeface="UGent Panno Text Medium" panose="02000606040000040003" pitchFamily="2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400" b="1">
                          <a:solidFill>
                            <a:srgbClr val="000000"/>
                          </a:solidFill>
                          <a:effectLst/>
                          <a:latin typeface="UGent Panno Text Medium" panose="02000606040000040003" pitchFamily="2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400" b="1" dirty="0">
                          <a:solidFill>
                            <a:srgbClr val="000000"/>
                          </a:solidFill>
                          <a:effectLst/>
                          <a:latin typeface="UGent Panno Text Medium" panose="02000606040000040003" pitchFamily="2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100" b="1">
                          <a:solidFill>
                            <a:srgbClr val="000000"/>
                          </a:solidFill>
                          <a:effectLst/>
                          <a:latin typeface="UGent Panno Text Medium" panose="02000606040000040003" pitchFamily="2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4625593"/>
                  </a:ext>
                </a:extLst>
              </a:tr>
              <a:tr h="1029760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rowSpan="2"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400" b="1" dirty="0">
                          <a:solidFill>
                            <a:srgbClr val="000000"/>
                          </a:solidFill>
                          <a:effectLst/>
                          <a:latin typeface="UGent Panno Text Medium" panose="02000606040000040003" pitchFamily="2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Europees recht (5 </a:t>
                      </a:r>
                      <a:r>
                        <a:rPr lang="nl-BE" sz="1400" b="1" dirty="0" err="1">
                          <a:solidFill>
                            <a:srgbClr val="000000"/>
                          </a:solidFill>
                          <a:effectLst/>
                          <a:latin typeface="UGent Panno Text Medium" panose="02000606040000040003" pitchFamily="2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stp</a:t>
                      </a:r>
                      <a:r>
                        <a:rPr lang="nl-BE" sz="1400" b="1" dirty="0">
                          <a:solidFill>
                            <a:srgbClr val="000000"/>
                          </a:solidFill>
                          <a:effectLst/>
                          <a:latin typeface="UGent Panno Text Medium" panose="02000606040000040003" pitchFamily="2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)</a:t>
                      </a:r>
                      <a:endParaRPr lang="nl-N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400" b="1" dirty="0">
                          <a:solidFill>
                            <a:srgbClr val="000000"/>
                          </a:solidFill>
                          <a:effectLst/>
                          <a:latin typeface="UGent Panno Text Medium" panose="02000606040000040003" pitchFamily="2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rowSpan="2"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400" b="1" dirty="0">
                          <a:solidFill>
                            <a:srgbClr val="000000"/>
                          </a:solidFill>
                          <a:effectLst/>
                          <a:latin typeface="UGent Panno Text Medium" panose="02000606040000040003" pitchFamily="2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Staatsrecht (7 </a:t>
                      </a:r>
                      <a:r>
                        <a:rPr lang="nl-BE" sz="1400" b="1" dirty="0" err="1">
                          <a:solidFill>
                            <a:srgbClr val="000000"/>
                          </a:solidFill>
                          <a:effectLst/>
                          <a:latin typeface="UGent Panno Text Medium" panose="02000606040000040003" pitchFamily="2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stp</a:t>
                      </a:r>
                      <a:r>
                        <a:rPr lang="nl-BE" sz="1400" b="1" dirty="0">
                          <a:solidFill>
                            <a:srgbClr val="000000"/>
                          </a:solidFill>
                          <a:effectLst/>
                          <a:latin typeface="UGent Panno Text Medium" panose="02000606040000040003" pitchFamily="2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)</a:t>
                      </a:r>
                      <a:endParaRPr lang="nl-N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100" b="1" dirty="0">
                          <a:solidFill>
                            <a:srgbClr val="000000"/>
                          </a:solidFill>
                          <a:effectLst/>
                          <a:latin typeface="UGent Panno Text Medium" panose="02000606040000040003" pitchFamily="2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Staatsrecht</a:t>
                      </a:r>
                      <a:endParaRPr lang="nl-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9124614"/>
                  </a:ext>
                </a:extLst>
              </a:tr>
              <a:tr h="10632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100" b="1">
                          <a:solidFill>
                            <a:srgbClr val="000000"/>
                          </a:solidFill>
                          <a:effectLst/>
                          <a:latin typeface="UGent Panno Text Medium" panose="02000606040000040003" pitchFamily="2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400" b="1" dirty="0">
                          <a:solidFill>
                            <a:srgbClr val="000000"/>
                          </a:solidFill>
                          <a:effectLst/>
                          <a:latin typeface="UGent Panno Text Medium" panose="02000606040000040003" pitchFamily="2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8923448"/>
                  </a:ext>
                </a:extLst>
              </a:tr>
              <a:tr h="1098207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100" b="1">
                          <a:solidFill>
                            <a:srgbClr val="000000"/>
                          </a:solidFill>
                          <a:effectLst/>
                          <a:latin typeface="UGent Panno Text Medium" panose="02000606040000040003" pitchFamily="2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Fiscaal recht (6 stp)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400" b="1" dirty="0">
                          <a:solidFill>
                            <a:srgbClr val="000000"/>
                          </a:solidFill>
                          <a:effectLst/>
                          <a:latin typeface="UGent Panno Text Medium" panose="02000606040000040003" pitchFamily="2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Verbintenissenrecht (6 </a:t>
                      </a:r>
                      <a:r>
                        <a:rPr lang="nl-BE" sz="1400" b="1" dirty="0" err="1">
                          <a:solidFill>
                            <a:srgbClr val="000000"/>
                          </a:solidFill>
                          <a:effectLst/>
                          <a:latin typeface="UGent Panno Text Medium" panose="02000606040000040003" pitchFamily="2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stp</a:t>
                      </a:r>
                      <a:r>
                        <a:rPr lang="nl-BE" sz="1400" b="1" dirty="0">
                          <a:solidFill>
                            <a:srgbClr val="000000"/>
                          </a:solidFill>
                          <a:effectLst/>
                          <a:latin typeface="UGent Panno Text Medium" panose="02000606040000040003" pitchFamily="2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)</a:t>
                      </a:r>
                      <a:endParaRPr lang="nl-N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400" b="1">
                          <a:solidFill>
                            <a:srgbClr val="000000"/>
                          </a:solidFill>
                          <a:effectLst/>
                          <a:latin typeface="UGent Panno Text Medium" panose="02000606040000040003" pitchFamily="2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Schadevergoedings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400" b="1">
                          <a:solidFill>
                            <a:srgbClr val="000000"/>
                          </a:solidFill>
                          <a:effectLst/>
                          <a:latin typeface="UGent Panno Text Medium" panose="02000606040000040003" pitchFamily="2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recht (5 stp)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400" b="1">
                          <a:solidFill>
                            <a:srgbClr val="000000"/>
                          </a:solidFill>
                          <a:effectLst/>
                          <a:latin typeface="UGent Panno Text Medium" panose="02000606040000040003" pitchFamily="2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400" b="1" dirty="0">
                          <a:solidFill>
                            <a:srgbClr val="000000"/>
                          </a:solidFill>
                          <a:effectLst/>
                          <a:latin typeface="UGent Panno Text Medium" panose="02000606040000040003" pitchFamily="2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Verbintenissenrecht</a:t>
                      </a:r>
                      <a:endParaRPr lang="nl-N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400" b="1" dirty="0">
                          <a:solidFill>
                            <a:srgbClr val="000000"/>
                          </a:solidFill>
                          <a:effectLst/>
                          <a:latin typeface="UGent Panno Text Medium" panose="02000606040000040003" pitchFamily="2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Europees recht</a:t>
                      </a:r>
                      <a:endParaRPr lang="nl-N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nl-NL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0292277"/>
                  </a:ext>
                </a:extLst>
              </a:tr>
              <a:tr h="932412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100" b="1">
                          <a:solidFill>
                            <a:srgbClr val="000000"/>
                          </a:solidFill>
                          <a:effectLst/>
                          <a:latin typeface="UGent Panno Text Medium" panose="02000606040000040003" pitchFamily="2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100" b="1">
                          <a:solidFill>
                            <a:srgbClr val="000000"/>
                          </a:solidFill>
                          <a:effectLst/>
                          <a:latin typeface="UGent Panno Text Medium" panose="02000606040000040003" pitchFamily="2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nl-NL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5194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45294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/>
              <a:t>12</a:t>
            </a:fld>
            <a:endParaRPr lang="nl-BE" noProof="0" dirty="0"/>
          </a:p>
        </p:txBody>
      </p:sp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807118" y="165578"/>
            <a:ext cx="15948644" cy="8783124"/>
          </a:xfrm>
        </p:spPr>
        <p:txBody>
          <a:bodyPr/>
          <a:lstStyle/>
          <a:p>
            <a:r>
              <a:rPr lang="nl-NL" sz="4000" dirty="0"/>
              <a:t>examenrooster</a:t>
            </a:r>
            <a:br>
              <a:rPr lang="nl-NL" sz="4000" dirty="0"/>
            </a:br>
            <a:endParaRPr lang="nl-NL" sz="4000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721526" y="1000974"/>
            <a:ext cx="15502896" cy="7092702"/>
          </a:xfrm>
        </p:spPr>
        <p:txBody>
          <a:bodyPr>
            <a:normAutofit/>
          </a:bodyPr>
          <a:lstStyle/>
          <a:p>
            <a:pPr marL="85725" indent="0">
              <a:buNone/>
            </a:pPr>
            <a:endParaRPr lang="nl-NL" sz="3600" dirty="0"/>
          </a:p>
          <a:p>
            <a:pPr marL="85725" indent="0">
              <a:buNone/>
            </a:pPr>
            <a:endParaRPr lang="nl-NL" sz="3600" dirty="0">
              <a:latin typeface="Tahoma" pitchFamily="34" charset="0"/>
            </a:endParaRPr>
          </a:p>
          <a:p>
            <a:pPr marL="85725" indent="0">
              <a:buNone/>
            </a:pPr>
            <a:endParaRPr lang="nl-BE" sz="3600" b="1" dirty="0"/>
          </a:p>
          <a:p>
            <a:pPr marL="85725" indent="0">
              <a:buNone/>
            </a:pPr>
            <a:endParaRPr lang="nl-BE" sz="2400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721525" y="1000973"/>
            <a:ext cx="16194875" cy="87526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536575" indent="-450850" algn="l" defTabSz="457200" rtl="0" eaLnBrk="1" latinLnBrk="0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̶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169988" indent="-450850" algn="l" defTabSz="457200" rtl="0" eaLnBrk="1" latinLnBrk="0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̶"/>
              <a:tabLst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755775" indent="-450000" algn="l" defTabSz="457200" rtl="0" eaLnBrk="1" latinLnBrk="0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‒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328863" indent="-550863" algn="l" defTabSz="1912938" rtl="0" eaLnBrk="1" latinLnBrk="0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–"/>
              <a:tabLst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962275" indent="-442913" algn="l" defTabSz="457200" rtl="0" eaLnBrk="1" latinLnBrk="0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̶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76013" indent="-325092" algn="l" defTabSz="1300368" rtl="0" eaLnBrk="1" latinLnBrk="0" hangingPunct="1">
              <a:lnSpc>
                <a:spcPct val="90000"/>
              </a:lnSpc>
              <a:spcBef>
                <a:spcPts val="711"/>
              </a:spcBef>
              <a:buFont typeface="Arial" panose="020B0604020202020204" pitchFamily="34" charset="0"/>
              <a:buChar char="•"/>
              <a:defRPr sz="2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226197" indent="-325092" algn="l" defTabSz="1300368" rtl="0" eaLnBrk="1" latinLnBrk="0" hangingPunct="1">
              <a:lnSpc>
                <a:spcPct val="90000"/>
              </a:lnSpc>
              <a:spcBef>
                <a:spcPts val="711"/>
              </a:spcBef>
              <a:buFont typeface="Arial" panose="020B0604020202020204" pitchFamily="34" charset="0"/>
              <a:buChar char="•"/>
              <a:defRPr sz="2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76381" indent="-325092" algn="l" defTabSz="1300368" rtl="0" eaLnBrk="1" latinLnBrk="0" hangingPunct="1">
              <a:lnSpc>
                <a:spcPct val="90000"/>
              </a:lnSpc>
              <a:spcBef>
                <a:spcPts val="711"/>
              </a:spcBef>
              <a:buFont typeface="Arial" panose="020B0604020202020204" pitchFamily="34" charset="0"/>
              <a:buChar char="•"/>
              <a:defRPr sz="2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526565" indent="-325092" algn="l" defTabSz="1300368" rtl="0" eaLnBrk="1" latinLnBrk="0" hangingPunct="1">
              <a:lnSpc>
                <a:spcPct val="90000"/>
              </a:lnSpc>
              <a:spcBef>
                <a:spcPts val="711"/>
              </a:spcBef>
              <a:buFont typeface="Arial" panose="020B0604020202020204" pitchFamily="34" charset="0"/>
              <a:buChar char="•"/>
              <a:defRPr sz="2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5725" indent="0">
              <a:buFont typeface="Arial" panose="020B0604020202020204" pitchFamily="34" charset="0"/>
              <a:buNone/>
            </a:pPr>
            <a:endParaRPr lang="nl-NL" sz="3600" dirty="0"/>
          </a:p>
          <a:p>
            <a:pPr marL="85725" indent="0">
              <a:buFont typeface="Arial" panose="020B0604020202020204" pitchFamily="34" charset="0"/>
              <a:buNone/>
            </a:pPr>
            <a:endParaRPr lang="nl-NL" sz="3600" b="1" dirty="0"/>
          </a:p>
          <a:p>
            <a:pPr marL="85725" indent="0">
              <a:buFont typeface="Arial" panose="020B0604020202020204" pitchFamily="34" charset="0"/>
              <a:buNone/>
            </a:pPr>
            <a:r>
              <a:rPr lang="nl-BE" sz="2400" dirty="0"/>
              <a:t>		</a:t>
            </a:r>
          </a:p>
        </p:txBody>
      </p:sp>
      <p:sp>
        <p:nvSpPr>
          <p:cNvPr id="9" name="Tijdelijke aanduiding voor inhoud 2"/>
          <p:cNvSpPr txBox="1">
            <a:spLocks/>
          </p:cNvSpPr>
          <p:nvPr/>
        </p:nvSpPr>
        <p:spPr>
          <a:xfrm>
            <a:off x="807118" y="1000972"/>
            <a:ext cx="13273216" cy="74595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536575" indent="-450850" algn="l" defTabSz="457200" rtl="0" eaLnBrk="1" latinLnBrk="0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̶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169988" indent="-450850" algn="l" defTabSz="457200" rtl="0" eaLnBrk="1" latinLnBrk="0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̶"/>
              <a:tabLst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755775" indent="-450000" algn="l" defTabSz="457200" rtl="0" eaLnBrk="1" latinLnBrk="0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‒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328863" indent="-550863" algn="l" defTabSz="1912938" rtl="0" eaLnBrk="1" latinLnBrk="0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–"/>
              <a:tabLst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962275" indent="-442913" algn="l" defTabSz="457200" rtl="0" eaLnBrk="1" latinLnBrk="0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̶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76013" indent="-325092" algn="l" defTabSz="1300368" rtl="0" eaLnBrk="1" latinLnBrk="0" hangingPunct="1">
              <a:lnSpc>
                <a:spcPct val="90000"/>
              </a:lnSpc>
              <a:spcBef>
                <a:spcPts val="711"/>
              </a:spcBef>
              <a:buFont typeface="Arial" panose="020B0604020202020204" pitchFamily="34" charset="0"/>
              <a:buChar char="•"/>
              <a:defRPr sz="2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226197" indent="-325092" algn="l" defTabSz="1300368" rtl="0" eaLnBrk="1" latinLnBrk="0" hangingPunct="1">
              <a:lnSpc>
                <a:spcPct val="90000"/>
              </a:lnSpc>
              <a:spcBef>
                <a:spcPts val="711"/>
              </a:spcBef>
              <a:buFont typeface="Arial" panose="020B0604020202020204" pitchFamily="34" charset="0"/>
              <a:buChar char="•"/>
              <a:defRPr sz="2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76381" indent="-325092" algn="l" defTabSz="1300368" rtl="0" eaLnBrk="1" latinLnBrk="0" hangingPunct="1">
              <a:lnSpc>
                <a:spcPct val="90000"/>
              </a:lnSpc>
              <a:spcBef>
                <a:spcPts val="711"/>
              </a:spcBef>
              <a:buFont typeface="Arial" panose="020B0604020202020204" pitchFamily="34" charset="0"/>
              <a:buChar char="•"/>
              <a:defRPr sz="2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526565" indent="-325092" algn="l" defTabSz="1300368" rtl="0" eaLnBrk="1" latinLnBrk="0" hangingPunct="1">
              <a:lnSpc>
                <a:spcPct val="90000"/>
              </a:lnSpc>
              <a:spcBef>
                <a:spcPts val="711"/>
              </a:spcBef>
              <a:buFont typeface="Arial" panose="020B0604020202020204" pitchFamily="34" charset="0"/>
              <a:buChar char="•"/>
              <a:defRPr sz="2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nl-BE" dirty="0">
              <a:solidFill>
                <a:srgbClr val="1E64C8"/>
              </a:solidFill>
            </a:endParaRPr>
          </a:p>
        </p:txBody>
      </p:sp>
      <p:sp>
        <p:nvSpPr>
          <p:cNvPr id="13" name="Rectangle 1">
            <a:extLst>
              <a:ext uri="{FF2B5EF4-FFF2-40B4-BE49-F238E27FC236}">
                <a16:creationId xmlns:a16="http://schemas.microsoft.com/office/drawing/2014/main" id="{5B4262A7-5AB0-F1C4-EFD0-C0D742AC77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1644" y="5705339"/>
            <a:ext cx="17338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  <p:sp>
        <p:nvSpPr>
          <p:cNvPr id="18" name="Rectangle 2">
            <a:extLst>
              <a:ext uri="{FF2B5EF4-FFF2-40B4-BE49-F238E27FC236}">
                <a16:creationId xmlns:a16="http://schemas.microsoft.com/office/drawing/2014/main" id="{89B9D47D-8648-8216-21A0-972EDF6B06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78471" y="5664731"/>
            <a:ext cx="17338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99153A08-71AC-E27E-25C4-FC9918558F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7693582"/>
              </p:ext>
            </p:extLst>
          </p:nvPr>
        </p:nvGraphicFramePr>
        <p:xfrm>
          <a:off x="1532586" y="5377285"/>
          <a:ext cx="13526594" cy="3918609"/>
        </p:xfrm>
        <a:graphic>
          <a:graphicData uri="http://schemas.openxmlformats.org/drawingml/2006/table">
            <a:tbl>
              <a:tblPr firstRow="1" firstCol="1" bandRow="1"/>
              <a:tblGrid>
                <a:gridCol w="6763297">
                  <a:extLst>
                    <a:ext uri="{9D8B030D-6E8A-4147-A177-3AD203B41FA5}">
                      <a16:colId xmlns:a16="http://schemas.microsoft.com/office/drawing/2014/main" val="940184776"/>
                    </a:ext>
                  </a:extLst>
                </a:gridCol>
                <a:gridCol w="6763297">
                  <a:extLst>
                    <a:ext uri="{9D8B030D-6E8A-4147-A177-3AD203B41FA5}">
                      <a16:colId xmlns:a16="http://schemas.microsoft.com/office/drawing/2014/main" val="1913255609"/>
                    </a:ext>
                  </a:extLst>
                </a:gridCol>
              </a:tblGrid>
              <a:tr h="364871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nl-BE" sz="1100" b="1" baseline="30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</a:t>
                      </a:r>
                      <a:r>
                        <a:rPr lang="nl-BE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SEMESTER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8793525"/>
                  </a:ext>
                </a:extLst>
              </a:tr>
              <a:tr h="6347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Goederenrecht</a:t>
                      </a:r>
                      <a:endParaRPr lang="nl-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 mei</a:t>
                      </a:r>
                      <a:endParaRPr lang="nl-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7786884"/>
                  </a:ext>
                </a:extLst>
              </a:tr>
              <a:tr h="3648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Fiscaal recht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 mei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7092946"/>
                  </a:ext>
                </a:extLst>
              </a:tr>
              <a:tr h="3648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Staatsrecht</a:t>
                      </a:r>
                      <a:endParaRPr lang="nl-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 mei</a:t>
                      </a:r>
                      <a:endParaRPr lang="nl-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6164665"/>
                  </a:ext>
                </a:extLst>
              </a:tr>
              <a:tr h="3648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Verbintenissenrecht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 juni</a:t>
                      </a:r>
                      <a:endParaRPr lang="nl-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3794473"/>
                  </a:ext>
                </a:extLst>
              </a:tr>
              <a:tr h="3648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Schadevergoedingsrecht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 juni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838175"/>
                  </a:ext>
                </a:extLst>
              </a:tr>
              <a:tr h="3648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Onderzoeksmethoden </a:t>
                      </a:r>
                      <a:endParaRPr lang="nl-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 juni</a:t>
                      </a:r>
                      <a:endParaRPr lang="nl-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7906016"/>
                  </a:ext>
                </a:extLst>
              </a:tr>
              <a:tr h="3648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Europees recht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 juni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8443874"/>
                  </a:ext>
                </a:extLst>
              </a:tr>
              <a:tr h="3648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Economisch recht en intellectuele eigendomsrechten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 juni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2068803"/>
                  </a:ext>
                </a:extLst>
              </a:tr>
              <a:tr h="3648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Procesrecht</a:t>
                      </a:r>
                      <a:endParaRPr lang="nl-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 juni</a:t>
                      </a:r>
                      <a:endParaRPr lang="nl-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6890225"/>
                  </a:ext>
                </a:extLst>
              </a:tr>
            </a:tbl>
          </a:graphicData>
        </a:graphic>
      </p:graphicFrame>
      <p:graphicFrame>
        <p:nvGraphicFramePr>
          <p:cNvPr id="10" name="Tabel 9">
            <a:extLst>
              <a:ext uri="{FF2B5EF4-FFF2-40B4-BE49-F238E27FC236}">
                <a16:creationId xmlns:a16="http://schemas.microsoft.com/office/drawing/2014/main" id="{B41E5D15-AA12-539E-7C3D-CD355126ED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5132876"/>
              </p:ext>
            </p:extLst>
          </p:nvPr>
        </p:nvGraphicFramePr>
        <p:xfrm>
          <a:off x="1532585" y="804898"/>
          <a:ext cx="13526594" cy="4453086"/>
        </p:xfrm>
        <a:graphic>
          <a:graphicData uri="http://schemas.openxmlformats.org/drawingml/2006/table">
            <a:tbl>
              <a:tblPr firstRow="1" firstCol="1" bandRow="1"/>
              <a:tblGrid>
                <a:gridCol w="6763297">
                  <a:extLst>
                    <a:ext uri="{9D8B030D-6E8A-4147-A177-3AD203B41FA5}">
                      <a16:colId xmlns:a16="http://schemas.microsoft.com/office/drawing/2014/main" val="3045383193"/>
                    </a:ext>
                  </a:extLst>
                </a:gridCol>
                <a:gridCol w="6763297">
                  <a:extLst>
                    <a:ext uri="{9D8B030D-6E8A-4147-A177-3AD203B41FA5}">
                      <a16:colId xmlns:a16="http://schemas.microsoft.com/office/drawing/2014/main" val="3477913785"/>
                    </a:ext>
                  </a:extLst>
                </a:gridCol>
              </a:tblGrid>
              <a:tr h="404826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nl-BE" sz="1100" b="1" baseline="30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ste</a:t>
                      </a:r>
                      <a:r>
                        <a:rPr lang="nl-BE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SEMESTER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4175712"/>
                  </a:ext>
                </a:extLst>
              </a:tr>
              <a:tr h="40482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Arbeidsrecht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 januari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5755271"/>
                  </a:ext>
                </a:extLst>
              </a:tr>
              <a:tr h="40482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Strafrecht</a:t>
                      </a:r>
                      <a:endParaRPr lang="nl-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 januari</a:t>
                      </a:r>
                      <a:endParaRPr lang="nl-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9780973"/>
                  </a:ext>
                </a:extLst>
              </a:tr>
              <a:tr h="40482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Strafvordering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 januari</a:t>
                      </a:r>
                      <a:endParaRPr lang="nl-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8557407"/>
                  </a:ext>
                </a:extLst>
              </a:tr>
              <a:tr h="40482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Internationaal publiekrecht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 januari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3712960"/>
                  </a:ext>
                </a:extLst>
              </a:tr>
              <a:tr h="40482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Algemene rechtsleer</a:t>
                      </a:r>
                      <a:endParaRPr lang="nl-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 januari</a:t>
                      </a:r>
                      <a:endParaRPr lang="nl-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0253662"/>
                  </a:ext>
                </a:extLst>
              </a:tr>
              <a:tr h="40482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Rechtspersonenrecht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 januari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9629016"/>
                  </a:ext>
                </a:extLst>
              </a:tr>
              <a:tr h="40482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Rechtsvinding</a:t>
                      </a:r>
                      <a:endParaRPr lang="nl-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 januari</a:t>
                      </a:r>
                      <a:endParaRPr lang="nl-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7334672"/>
                  </a:ext>
                </a:extLst>
              </a:tr>
              <a:tr h="40482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Personen-, familie- en relatievermogensrecht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 januari</a:t>
                      </a:r>
                      <a:endParaRPr lang="nl-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0122843"/>
                  </a:ext>
                </a:extLst>
              </a:tr>
              <a:tr h="40482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Bestuurs-en omgevingsrecht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 januari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6700645"/>
                  </a:ext>
                </a:extLst>
              </a:tr>
              <a:tr h="40482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Bijzondere overeenkomsten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BE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 januari</a:t>
                      </a:r>
                      <a:endParaRPr lang="nl-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82061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93864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FC7ADE-D4E7-4768-BC04-FA28C4F47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054A0A-2C92-44DD-91A9-07ED2598F1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85725" indent="0">
              <a:buNone/>
            </a:pPr>
            <a:r>
              <a:rPr lang="nl-BE" dirty="0"/>
              <a:t>Vastleggen curriculum via OASIS</a:t>
            </a:r>
          </a:p>
          <a:p>
            <a:pPr marL="719138" lvl="1" indent="0">
              <a:buNone/>
            </a:pPr>
            <a:r>
              <a:rPr lang="nl-BE" dirty="0"/>
              <a:t>		</a:t>
            </a:r>
            <a:r>
              <a:rPr lang="nl-BE" sz="4000" dirty="0"/>
              <a:t>deadline: 4 oktober</a:t>
            </a:r>
          </a:p>
          <a:p>
            <a:pPr marL="719138" lvl="1" indent="0">
              <a:buNone/>
            </a:pPr>
            <a:r>
              <a:rPr lang="nl-BE" sz="4000" dirty="0"/>
              <a:t>		maar aanpassingen mogelijkheid tot</a:t>
            </a:r>
          </a:p>
          <a:p>
            <a:pPr marL="719138" lvl="1" indent="0">
              <a:buNone/>
            </a:pPr>
            <a:r>
              <a:rPr lang="nl-BE" sz="4000" dirty="0"/>
              <a:t>				14/11 eerste semestervakken</a:t>
            </a:r>
          </a:p>
          <a:p>
            <a:pPr marL="719138" lvl="1" indent="0">
              <a:buNone/>
            </a:pPr>
            <a:r>
              <a:rPr lang="nl-BE" sz="4000" dirty="0"/>
              <a:t>				28/2 tweede semestervakken</a:t>
            </a:r>
          </a:p>
          <a:p>
            <a:pPr marL="719138" lvl="1" indent="0">
              <a:buNone/>
            </a:pPr>
            <a:endParaRPr lang="nl-BE" sz="4000" dirty="0"/>
          </a:p>
          <a:p>
            <a:pPr marL="719138" lvl="1" indent="0">
              <a:buNone/>
            </a:pPr>
            <a:r>
              <a:rPr lang="nl-BE" sz="4300" dirty="0"/>
              <a:t>Instructiefilmpje via</a:t>
            </a:r>
            <a:r>
              <a:rPr lang="nl-BE" sz="4000" dirty="0"/>
              <a:t>:</a:t>
            </a:r>
          </a:p>
          <a:p>
            <a:pPr marL="719138" lvl="1" indent="0">
              <a:buNone/>
            </a:pPr>
            <a:endParaRPr lang="nl-BE" sz="1600" dirty="0"/>
          </a:p>
          <a:p>
            <a:pPr marL="719138" lvl="1" indent="0">
              <a:buNone/>
            </a:pPr>
            <a:r>
              <a:rPr lang="nl-BE" sz="4300" dirty="0">
                <a:hlinkClick r:id="rId2"/>
              </a:rPr>
              <a:t>https://www.ugent.be/student/nl/administratie/inschrijving-of-registratie/curriculum/curriculum-werkwijze.htm</a:t>
            </a:r>
            <a:endParaRPr lang="nl-BE" sz="43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12DDAF-5CE4-4D89-8F41-53C72CC259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/>
              <a:t>13</a:t>
            </a:fld>
            <a:endParaRPr lang="nl-BE" noProof="0" dirty="0"/>
          </a:p>
        </p:txBody>
      </p:sp>
    </p:spTree>
    <p:extLst>
      <p:ext uri="{BB962C8B-B14F-4D97-AF65-F5344CB8AC3E}">
        <p14:creationId xmlns:p14="http://schemas.microsoft.com/office/powerpoint/2010/main" val="34325633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6F469-E288-4DB0-B902-12A88DD423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61E8B1-A3A1-4CA8-971A-84E6B514D5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5725" indent="0">
              <a:buNone/>
            </a:pPr>
            <a:r>
              <a:rPr lang="nl-BE" sz="4400" dirty="0"/>
              <a:t>Vrijstellingen:</a:t>
            </a:r>
          </a:p>
          <a:p>
            <a:pPr marL="85725" indent="0">
              <a:buNone/>
            </a:pPr>
            <a:r>
              <a:rPr lang="nl-BE" sz="5400" dirty="0"/>
              <a:t>		</a:t>
            </a:r>
            <a:r>
              <a:rPr lang="nl-BE" sz="4000" dirty="0"/>
              <a:t>enkel mogelijk op basis van verworven </a:t>
            </a:r>
            <a:r>
              <a:rPr lang="nl-BE" sz="4000" dirty="0" err="1"/>
              <a:t>credits</a:t>
            </a:r>
            <a:r>
              <a:rPr lang="nl-BE" sz="4000" dirty="0"/>
              <a:t> binnen een 					academische bacheloropleiding rechten</a:t>
            </a:r>
          </a:p>
          <a:p>
            <a:pPr marL="85725" indent="0">
              <a:buNone/>
            </a:pPr>
            <a:r>
              <a:rPr lang="nl-BE" sz="4000" dirty="0"/>
              <a:t>		Aanvragen via Oasis: </a:t>
            </a:r>
            <a:r>
              <a:rPr lang="nl-BE" sz="4000" dirty="0">
                <a:hlinkClick r:id="rId2"/>
              </a:rPr>
              <a:t>https://www.ugent.be/re/nl/voor-studenten/studietraject/vrijstelling.htm</a:t>
            </a:r>
            <a:endParaRPr lang="nl-BE" sz="4000" dirty="0"/>
          </a:p>
          <a:p>
            <a:pPr marL="85725" indent="0">
              <a:buNone/>
            </a:pPr>
            <a:endParaRPr lang="nl-BE" sz="2000" dirty="0"/>
          </a:p>
          <a:p>
            <a:pPr marL="85725" indent="0">
              <a:buNone/>
            </a:pPr>
            <a:r>
              <a:rPr lang="nl-BE" sz="4400" dirty="0"/>
              <a:t>Nog vragen?</a:t>
            </a:r>
          </a:p>
          <a:p>
            <a:pPr marL="85725" indent="0">
              <a:buNone/>
            </a:pPr>
            <a:r>
              <a:rPr lang="nl-BE" sz="4000" dirty="0"/>
              <a:t>			mail naar monitoraat.re@ugent.be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72F7B4-BBEE-4EC5-98C6-F72AC3986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/>
              <a:t>14</a:t>
            </a:fld>
            <a:endParaRPr lang="nl-BE" noProof="0" dirty="0"/>
          </a:p>
        </p:txBody>
      </p:sp>
    </p:spTree>
    <p:extLst>
      <p:ext uri="{BB962C8B-B14F-4D97-AF65-F5344CB8AC3E}">
        <p14:creationId xmlns:p14="http://schemas.microsoft.com/office/powerpoint/2010/main" val="12181017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6085B5-58E5-4825-9C8F-EADA583364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oasis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5235F7B-B030-403D-A9CF-3DF3A25B94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5725" indent="0">
              <a:buNone/>
            </a:pPr>
            <a:r>
              <a:rPr lang="nl-BE" sz="3200" dirty="0">
                <a:latin typeface="UGent Panno Text" panose="02000506040000040003" pitchFamily="2" charset="0"/>
              </a:rPr>
              <a:t>= Onderwijs Administratie- en Studenten Informatie Systeem</a:t>
            </a:r>
          </a:p>
          <a:p>
            <a:pPr marL="85725" indent="0">
              <a:buNone/>
            </a:pPr>
            <a:endParaRPr lang="nl-BE" sz="3200" dirty="0">
              <a:latin typeface="UGent Panno Text" panose="02000506040000040003" pitchFamily="2" charset="0"/>
            </a:endParaRPr>
          </a:p>
          <a:p>
            <a:pPr>
              <a:buFont typeface="Wingdings" panose="05000000000000000000" pitchFamily="2" charset="2"/>
              <a:buChar char="è"/>
            </a:pPr>
            <a:r>
              <a:rPr lang="nl-BE" sz="3200" dirty="0">
                <a:latin typeface="UGent Panno Text" panose="02000506040000040003" pitchFamily="2" charset="0"/>
                <a:sym typeface="Wingdings" panose="05000000000000000000" pitchFamily="2" charset="2"/>
              </a:rPr>
              <a:t> oasis.ugent.be</a:t>
            </a:r>
          </a:p>
          <a:p>
            <a:pPr>
              <a:buFont typeface="Wingdings" panose="05000000000000000000" pitchFamily="2" charset="2"/>
              <a:buChar char="è"/>
            </a:pPr>
            <a:r>
              <a:rPr lang="nl-BE" sz="3200" dirty="0">
                <a:latin typeface="UGent Panno Text" panose="02000506040000040003" pitchFamily="2" charset="0"/>
                <a:sym typeface="Wingdings" panose="05000000000000000000" pitchFamily="2" charset="2"/>
              </a:rPr>
              <a:t> inloggen met UGent login en wachtwoord</a:t>
            </a:r>
          </a:p>
          <a:p>
            <a:pPr>
              <a:buFont typeface="Wingdings" panose="05000000000000000000" pitchFamily="2" charset="2"/>
              <a:buChar char="è"/>
            </a:pPr>
            <a:r>
              <a:rPr lang="nl-BE" sz="3200" dirty="0">
                <a:latin typeface="UGent Panno Text" panose="02000506040000040003" pitchFamily="2" charset="0"/>
                <a:sym typeface="Wingdings" panose="05000000000000000000" pitchFamily="2" charset="2"/>
              </a:rPr>
              <a:t> wat?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l-BE" sz="3200" dirty="0">
                <a:latin typeface="UGent Panno Text" panose="02000506040000040003" pitchFamily="2" charset="0"/>
                <a:sym typeface="Wingdings" panose="05000000000000000000" pitchFamily="2" charset="2"/>
              </a:rPr>
              <a:t>attesten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l-BE" sz="3200" dirty="0">
                <a:latin typeface="UGent Panno Text" panose="02000506040000040003" pitchFamily="2" charset="0"/>
                <a:sym typeface="Wingdings" panose="05000000000000000000" pitchFamily="2" charset="2"/>
              </a:rPr>
              <a:t>curriculum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l-BE" sz="3200" dirty="0">
                <a:latin typeface="UGent Panno Text" panose="02000506040000040003" pitchFamily="2" charset="0"/>
                <a:sym typeface="Wingdings" panose="05000000000000000000" pitchFamily="2" charset="2"/>
              </a:rPr>
              <a:t>lesrooster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l-BE" sz="3200" dirty="0">
                <a:latin typeface="UGent Panno Text" panose="02000506040000040003" pitchFamily="2" charset="0"/>
                <a:sym typeface="Wingdings" panose="05000000000000000000" pitchFamily="2" charset="2"/>
              </a:rPr>
              <a:t>examenrooster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l-BE" sz="3200" dirty="0">
                <a:latin typeface="UGent Panno Text" panose="02000506040000040003" pitchFamily="2" charset="0"/>
                <a:sym typeface="Wingdings" panose="05000000000000000000" pitchFamily="2" charset="2"/>
              </a:rPr>
              <a:t>examenresultaten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l-BE" sz="3200" dirty="0">
                <a:latin typeface="UGent Panno Text" panose="02000506040000040003" pitchFamily="2" charset="0"/>
                <a:sym typeface="Wingdings" panose="05000000000000000000" pitchFamily="2" charset="2"/>
              </a:rPr>
              <a:t>bijzonder statuut 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nl-BE" sz="3200" dirty="0">
              <a:sym typeface="Wingdings" panose="05000000000000000000" pitchFamily="2" charset="2"/>
            </a:endParaRPr>
          </a:p>
          <a:p>
            <a:pPr>
              <a:buFont typeface="Wingdings" panose="05000000000000000000" pitchFamily="2" charset="2"/>
              <a:buChar char="è"/>
            </a:pPr>
            <a:endParaRPr lang="nl-BE" sz="3200" dirty="0"/>
          </a:p>
          <a:p>
            <a:pPr marL="85725" indent="0">
              <a:buNone/>
            </a:pPr>
            <a:endParaRPr lang="nl-BE" sz="3200" dirty="0">
              <a:latin typeface="UGent Panno Text" panose="02000506040000040003" pitchFamily="2" charset="0"/>
            </a:endParaRPr>
          </a:p>
          <a:p>
            <a:pPr marL="85725" indent="0">
              <a:buNone/>
            </a:pPr>
            <a:endParaRPr lang="nl-BE" sz="3200" dirty="0">
              <a:latin typeface="UGent Panno Text" panose="02000506040000040003" pitchFamily="2" charset="0"/>
            </a:endParaRP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51B2D906-8566-46C0-9003-4244E8FC4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13003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AE184E0-0BD4-4705-A12B-9B71DDE63301}" type="slidenum">
              <a:rPr kumimoji="0" lang="nl-BE" sz="1707" b="0" i="0" u="none" strike="noStrike" kern="1200" cap="none" spc="0" normalizeH="0" baseline="0" noProof="0" smtClean="0">
                <a:ln>
                  <a:noFill/>
                </a:ln>
                <a:solidFill>
                  <a:srgbClr val="1E64C8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130036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nl-BE" sz="1707" b="0" i="0" u="none" strike="noStrike" kern="1200" cap="none" spc="0" normalizeH="0" baseline="0" noProof="0" dirty="0">
              <a:ln>
                <a:noFill/>
              </a:ln>
              <a:solidFill>
                <a:srgbClr val="1E64C8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234753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Tijdelijke aanduiding voor inhoud 5">
            <a:extLst>
              <a:ext uri="{FF2B5EF4-FFF2-40B4-BE49-F238E27FC236}">
                <a16:creationId xmlns:a16="http://schemas.microsoft.com/office/drawing/2014/main" id="{ED028D59-CAC8-4662-99F0-6752F8C6713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447" y="446374"/>
            <a:ext cx="11783703" cy="8804504"/>
          </a:xfrm>
        </p:spPr>
      </p:pic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C451BDD9-FE8C-4E09-9637-50F54457DD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/>
              <a:t>3</a:t>
            </a:fld>
            <a:endParaRPr lang="nl-BE" noProof="0" dirty="0"/>
          </a:p>
        </p:txBody>
      </p:sp>
      <p:sp>
        <p:nvSpPr>
          <p:cNvPr id="7" name="Ovaal 6">
            <a:extLst>
              <a:ext uri="{FF2B5EF4-FFF2-40B4-BE49-F238E27FC236}">
                <a16:creationId xmlns:a16="http://schemas.microsoft.com/office/drawing/2014/main" id="{0ACDC3E9-DDE4-4FC9-8C76-270A9CB0DCD2}"/>
              </a:ext>
            </a:extLst>
          </p:cNvPr>
          <p:cNvSpPr/>
          <p:nvPr/>
        </p:nvSpPr>
        <p:spPr>
          <a:xfrm>
            <a:off x="3182588" y="3859481"/>
            <a:ext cx="855023" cy="213756"/>
          </a:xfrm>
          <a:prstGeom prst="ellipse">
            <a:avLst/>
          </a:prstGeom>
          <a:noFill/>
          <a:ln w="31750">
            <a:solidFill>
              <a:srgbClr val="1E64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l-BE">
              <a:solidFill>
                <a:schemeClr val="tx1"/>
              </a:solidFill>
            </a:endParaRPr>
          </a:p>
        </p:txBody>
      </p:sp>
      <p:sp>
        <p:nvSpPr>
          <p:cNvPr id="8" name="Ovaal 7">
            <a:extLst>
              <a:ext uri="{FF2B5EF4-FFF2-40B4-BE49-F238E27FC236}">
                <a16:creationId xmlns:a16="http://schemas.microsoft.com/office/drawing/2014/main" id="{DBA4E003-AA37-4A0A-B0CD-125A3D9BAB48}"/>
              </a:ext>
            </a:extLst>
          </p:cNvPr>
          <p:cNvSpPr/>
          <p:nvPr/>
        </p:nvSpPr>
        <p:spPr>
          <a:xfrm>
            <a:off x="3146963" y="6578929"/>
            <a:ext cx="650462" cy="213756"/>
          </a:xfrm>
          <a:prstGeom prst="ellipse">
            <a:avLst/>
          </a:prstGeom>
          <a:noFill/>
          <a:ln w="31750">
            <a:solidFill>
              <a:srgbClr val="1E64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l-BE">
              <a:solidFill>
                <a:schemeClr val="tx1"/>
              </a:solidFill>
            </a:endParaRPr>
          </a:p>
        </p:txBody>
      </p:sp>
      <p:sp>
        <p:nvSpPr>
          <p:cNvPr id="9" name="Ovaal 8">
            <a:extLst>
              <a:ext uri="{FF2B5EF4-FFF2-40B4-BE49-F238E27FC236}">
                <a16:creationId xmlns:a16="http://schemas.microsoft.com/office/drawing/2014/main" id="{9B183B00-69DE-4F3A-85F6-94CFEB72C618}"/>
              </a:ext>
            </a:extLst>
          </p:cNvPr>
          <p:cNvSpPr/>
          <p:nvPr/>
        </p:nvSpPr>
        <p:spPr>
          <a:xfrm>
            <a:off x="3182588" y="4795186"/>
            <a:ext cx="1045027" cy="302821"/>
          </a:xfrm>
          <a:prstGeom prst="ellipse">
            <a:avLst/>
          </a:prstGeom>
          <a:noFill/>
          <a:ln w="31750">
            <a:solidFill>
              <a:srgbClr val="1E64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l-BE">
              <a:solidFill>
                <a:schemeClr val="tx1"/>
              </a:solidFill>
            </a:endParaRPr>
          </a:p>
        </p:txBody>
      </p:sp>
      <p:sp>
        <p:nvSpPr>
          <p:cNvPr id="10" name="Ovaal 9">
            <a:extLst>
              <a:ext uri="{FF2B5EF4-FFF2-40B4-BE49-F238E27FC236}">
                <a16:creationId xmlns:a16="http://schemas.microsoft.com/office/drawing/2014/main" id="{5C3CF5C9-724D-49B0-AB67-8B4A4EDD22E7}"/>
              </a:ext>
            </a:extLst>
          </p:cNvPr>
          <p:cNvSpPr/>
          <p:nvPr/>
        </p:nvSpPr>
        <p:spPr>
          <a:xfrm>
            <a:off x="3182588" y="5041076"/>
            <a:ext cx="1045027" cy="302821"/>
          </a:xfrm>
          <a:prstGeom prst="ellipse">
            <a:avLst/>
          </a:prstGeom>
          <a:noFill/>
          <a:ln w="31750">
            <a:solidFill>
              <a:srgbClr val="1E64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l-B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4623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6085B5-58E5-4825-9C8F-EADA583364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/>
              <a:t>ufora</a:t>
            </a:r>
            <a:endParaRPr lang="nl-BE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5235F7B-B030-403D-A9CF-3DF3A25B94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5725" indent="0">
              <a:buNone/>
            </a:pPr>
            <a:r>
              <a:rPr lang="nl-BE" sz="3200" dirty="0">
                <a:latin typeface="UGent Panno Text" panose="02000506040000040003" pitchFamily="2" charset="0"/>
              </a:rPr>
              <a:t>= digitale leeromgeving</a:t>
            </a:r>
          </a:p>
          <a:p>
            <a:pPr marL="85725" indent="0">
              <a:buNone/>
            </a:pPr>
            <a:endParaRPr lang="nl-BE" sz="3200" dirty="0">
              <a:latin typeface="UGent Panno Text" panose="02000506040000040003" pitchFamily="2" charset="0"/>
            </a:endParaRPr>
          </a:p>
          <a:p>
            <a:pPr>
              <a:buFont typeface="Wingdings" panose="05000000000000000000" pitchFamily="2" charset="2"/>
              <a:buChar char="è"/>
            </a:pPr>
            <a:r>
              <a:rPr lang="nl-BE" sz="3200" dirty="0">
                <a:latin typeface="UGent Panno Text" panose="02000506040000040003" pitchFamily="2" charset="0"/>
                <a:sym typeface="Wingdings" panose="05000000000000000000" pitchFamily="2" charset="2"/>
              </a:rPr>
              <a:t> ufora.ugent.be</a:t>
            </a:r>
          </a:p>
          <a:p>
            <a:pPr>
              <a:buFont typeface="Wingdings" panose="05000000000000000000" pitchFamily="2" charset="2"/>
              <a:buChar char="è"/>
            </a:pPr>
            <a:r>
              <a:rPr lang="nl-BE" sz="3200" dirty="0">
                <a:latin typeface="UGent Panno Text" panose="02000506040000040003" pitchFamily="2" charset="0"/>
                <a:sym typeface="Wingdings" panose="05000000000000000000" pitchFamily="2" charset="2"/>
              </a:rPr>
              <a:t> inloggen met UGent login en wachtwoord</a:t>
            </a:r>
          </a:p>
          <a:p>
            <a:pPr>
              <a:buFont typeface="Wingdings" panose="05000000000000000000" pitchFamily="2" charset="2"/>
              <a:buChar char="è"/>
            </a:pPr>
            <a:r>
              <a:rPr lang="nl-BE" sz="3200" dirty="0">
                <a:latin typeface="UGent Panno Text" panose="02000506040000040003" pitchFamily="2" charset="0"/>
                <a:sym typeface="Wingdings" panose="05000000000000000000" pitchFamily="2" charset="2"/>
              </a:rPr>
              <a:t> meldingen inschakelen!</a:t>
            </a:r>
          </a:p>
          <a:p>
            <a:pPr>
              <a:buFont typeface="Wingdings" panose="05000000000000000000" pitchFamily="2" charset="2"/>
              <a:buChar char="è"/>
            </a:pPr>
            <a:r>
              <a:rPr lang="nl-BE" sz="3200" dirty="0">
                <a:latin typeface="UGent Panno Text" panose="02000506040000040003" pitchFamily="2" charset="0"/>
                <a:sym typeface="Wingdings" panose="05000000000000000000" pitchFamily="2" charset="2"/>
              </a:rPr>
              <a:t> wat?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l-BE" sz="3200" dirty="0">
                <a:latin typeface="UGent Panno Text" panose="02000506040000040003" pitchFamily="2" charset="0"/>
                <a:sym typeface="Wingdings" panose="05000000000000000000" pitchFamily="2" charset="2"/>
              </a:rPr>
              <a:t>cursussites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l-BE" sz="3200" dirty="0">
                <a:latin typeface="UGent Panno Text" panose="02000506040000040003" pitchFamily="2" charset="0"/>
                <a:sym typeface="Wingdings" panose="05000000000000000000" pitchFamily="2" charset="2"/>
              </a:rPr>
              <a:t>Infosites (facultaire infosite en infosite schakelprogramma)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l-BE" sz="3200" dirty="0">
                <a:latin typeface="UGent Panno Text" panose="02000506040000040003" pitchFamily="2" charset="0"/>
                <a:sym typeface="Wingdings" panose="05000000000000000000" pitchFamily="2" charset="2"/>
              </a:rPr>
              <a:t>non-oasissites &lt; monitoraat</a:t>
            </a:r>
          </a:p>
          <a:p>
            <a:pPr>
              <a:buFont typeface="Wingdings" panose="05000000000000000000" pitchFamily="2" charset="2"/>
              <a:buChar char="è"/>
            </a:pPr>
            <a:endParaRPr lang="nl-BE" sz="3200" dirty="0">
              <a:latin typeface="UGent Panno Text" panose="02000506040000040003" pitchFamily="2" charset="0"/>
            </a:endParaRPr>
          </a:p>
          <a:p>
            <a:pPr marL="85725" indent="0">
              <a:buNone/>
            </a:pPr>
            <a:r>
              <a:rPr lang="nl-BE" sz="3200" dirty="0">
                <a:latin typeface="UGent Panno Text" panose="02000506040000040003" pitchFamily="2" charset="0"/>
                <a:sym typeface="Wingdings" panose="05000000000000000000" pitchFamily="2" charset="2"/>
              </a:rPr>
              <a:t> Kennisclips voor studenten op </a:t>
            </a:r>
            <a:r>
              <a:rPr lang="nl-BE" sz="3200" dirty="0">
                <a:latin typeface="UGent Panno Text" panose="02000506040000040003" pitchFamily="2" charset="0"/>
                <a:sym typeface="Wingdings" panose="05000000000000000000" pitchFamily="2" charset="2"/>
                <a:hlinkClick r:id="rId2"/>
              </a:rPr>
              <a:t>https://www.ugent.be/student/nl/ict/ufora/uforastudenten</a:t>
            </a:r>
            <a:r>
              <a:rPr lang="nl-BE" sz="3200" dirty="0">
                <a:latin typeface="UGent Panno Text" panose="02000506040000040003" pitchFamily="2" charset="0"/>
                <a:sym typeface="Wingdings" panose="05000000000000000000" pitchFamily="2" charset="2"/>
              </a:rPr>
              <a:t> </a:t>
            </a:r>
            <a:endParaRPr lang="nl-BE" sz="3200" dirty="0">
              <a:latin typeface="UGent Panno Text" panose="02000506040000040003" pitchFamily="2" charset="0"/>
            </a:endParaRPr>
          </a:p>
          <a:p>
            <a:pPr marL="85725" indent="0">
              <a:buNone/>
            </a:pPr>
            <a:endParaRPr lang="nl-BE" sz="3200" dirty="0">
              <a:latin typeface="UGent Panno Text" panose="02000506040000040003" pitchFamily="2" charset="0"/>
            </a:endParaRP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51B2D906-8566-46C0-9003-4244E8FC4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/>
              <a:t>4</a:t>
            </a:fld>
            <a:endParaRPr lang="nl-BE" noProof="0" dirty="0"/>
          </a:p>
        </p:txBody>
      </p:sp>
    </p:spTree>
    <p:extLst>
      <p:ext uri="{BB962C8B-B14F-4D97-AF65-F5344CB8AC3E}">
        <p14:creationId xmlns:p14="http://schemas.microsoft.com/office/powerpoint/2010/main" val="38734995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6085B5-58E5-4825-9C8F-EADA583364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Ugent mailadres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5235F7B-B030-403D-A9CF-3DF3A25B94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5725" indent="0">
              <a:buNone/>
            </a:pPr>
            <a:r>
              <a:rPr lang="nl-BE" sz="3200" dirty="0">
                <a:latin typeface="UGent Panno Text" panose="02000506040000040003" pitchFamily="2" charset="0"/>
              </a:rPr>
              <a:t>= officiële communicatie van en met UGent</a:t>
            </a:r>
          </a:p>
          <a:p>
            <a:pPr marL="85725" indent="0">
              <a:buNone/>
            </a:pPr>
            <a:endParaRPr lang="nl-BE" sz="3200" dirty="0">
              <a:latin typeface="UGent Panno Text" panose="02000506040000040003" pitchFamily="2" charset="0"/>
            </a:endParaRPr>
          </a:p>
          <a:p>
            <a:pPr>
              <a:buFont typeface="Wingdings" panose="05000000000000000000" pitchFamily="2" charset="2"/>
              <a:buChar char="è"/>
            </a:pPr>
            <a:r>
              <a:rPr lang="nl-BE" sz="3200" dirty="0">
                <a:latin typeface="UGent Panno Text" panose="02000506040000040003" pitchFamily="2" charset="0"/>
                <a:sym typeface="Wingdings" panose="05000000000000000000" pitchFamily="2" charset="2"/>
              </a:rPr>
              <a:t> owa.ugent.be</a:t>
            </a:r>
          </a:p>
          <a:p>
            <a:pPr>
              <a:buFont typeface="Wingdings" panose="05000000000000000000" pitchFamily="2" charset="2"/>
              <a:buChar char="è"/>
            </a:pPr>
            <a:r>
              <a:rPr lang="nl-BE" sz="3200" dirty="0">
                <a:latin typeface="UGent Panno Text" panose="02000506040000040003" pitchFamily="2" charset="0"/>
                <a:sym typeface="Wingdings" panose="05000000000000000000" pitchFamily="2" charset="2"/>
              </a:rPr>
              <a:t> inloggen met UGent login en wachtwoord</a:t>
            </a:r>
          </a:p>
          <a:p>
            <a:pPr>
              <a:buFont typeface="Wingdings" panose="05000000000000000000" pitchFamily="2" charset="2"/>
              <a:buChar char="è"/>
            </a:pPr>
            <a:r>
              <a:rPr lang="nl-BE" sz="3200" dirty="0">
                <a:latin typeface="UGent Panno Text" panose="02000506040000040003" pitchFamily="2" charset="0"/>
                <a:sym typeface="Wingdings" panose="05000000000000000000" pitchFamily="2" charset="2"/>
              </a:rPr>
              <a:t> forward instellen &lt; </a:t>
            </a:r>
            <a:r>
              <a:rPr lang="nl-BE" sz="3200" dirty="0">
                <a:latin typeface="UGent Panno Text" panose="02000506040000040003" pitchFamily="2" charset="0"/>
                <a:sym typeface="Wingdings" panose="05000000000000000000" pitchFamily="2" charset="2"/>
                <a:hlinkClick r:id="rId2"/>
              </a:rPr>
              <a:t>https://helpdesk.ugent.be/email/webmail.php</a:t>
            </a:r>
            <a:r>
              <a:rPr lang="nl-BE" sz="3200" dirty="0">
                <a:latin typeface="UGent Panno Text" panose="02000506040000040003" pitchFamily="2" charset="0"/>
                <a:sym typeface="Wingdings" panose="05000000000000000000" pitchFamily="2" charset="2"/>
              </a:rPr>
              <a:t> </a:t>
            </a:r>
            <a:endParaRPr lang="nl-BE" sz="3200" dirty="0">
              <a:latin typeface="UGent Panno Text" panose="02000506040000040003" pitchFamily="2" charset="0"/>
            </a:endParaRPr>
          </a:p>
          <a:p>
            <a:pPr marL="85725" indent="0">
              <a:buNone/>
            </a:pPr>
            <a:endParaRPr lang="nl-BE" sz="3200" dirty="0">
              <a:latin typeface="UGent Panno Text" panose="02000506040000040003" pitchFamily="2" charset="0"/>
            </a:endParaRP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51B2D906-8566-46C0-9003-4244E8FC4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/>
              <a:t>5</a:t>
            </a:fld>
            <a:endParaRPr lang="nl-BE" noProof="0" dirty="0"/>
          </a:p>
        </p:txBody>
      </p:sp>
    </p:spTree>
    <p:extLst>
      <p:ext uri="{BB962C8B-B14F-4D97-AF65-F5344CB8AC3E}">
        <p14:creationId xmlns:p14="http://schemas.microsoft.com/office/powerpoint/2010/main" val="17231467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Samenstelling Traject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AE184E0-0BD4-4705-A12B-9B71DDE63301}" type="slidenum">
              <a:rPr lang="nl-BE" smtClean="0"/>
              <a:pPr/>
              <a:t>6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6982032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/>
              <a:t>7</a:t>
            </a:fld>
            <a:endParaRPr lang="nl-BE" noProof="0" dirty="0"/>
          </a:p>
        </p:txBody>
      </p:sp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807118" y="165579"/>
            <a:ext cx="15948644" cy="347988"/>
          </a:xfrm>
        </p:spPr>
        <p:txBody>
          <a:bodyPr/>
          <a:lstStyle/>
          <a:p>
            <a:endParaRPr lang="nl-NL" sz="4000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721526" y="1000974"/>
            <a:ext cx="15502896" cy="7092702"/>
          </a:xfrm>
        </p:spPr>
        <p:txBody>
          <a:bodyPr>
            <a:normAutofit/>
          </a:bodyPr>
          <a:lstStyle/>
          <a:p>
            <a:pPr marL="85725" indent="0">
              <a:buNone/>
            </a:pPr>
            <a:endParaRPr lang="nl-NL" sz="3600" dirty="0"/>
          </a:p>
          <a:p>
            <a:pPr marL="85725" indent="0">
              <a:buNone/>
            </a:pPr>
            <a:endParaRPr lang="nl-NL" sz="3600" dirty="0"/>
          </a:p>
          <a:p>
            <a:pPr marL="85725" indent="0">
              <a:buNone/>
            </a:pPr>
            <a:endParaRPr lang="nl-NL" sz="3600" dirty="0"/>
          </a:p>
          <a:p>
            <a:pPr marL="85725" indent="0">
              <a:buNone/>
            </a:pPr>
            <a:endParaRPr lang="nl-NL" sz="3600" dirty="0">
              <a:latin typeface="Tahoma" pitchFamily="34" charset="0"/>
            </a:endParaRPr>
          </a:p>
          <a:p>
            <a:pPr marL="85725" indent="0">
              <a:buNone/>
            </a:pPr>
            <a:endParaRPr lang="nl-BE" sz="3600" b="1" dirty="0"/>
          </a:p>
          <a:p>
            <a:pPr marL="85725" indent="0">
              <a:buNone/>
            </a:pPr>
            <a:r>
              <a:rPr lang="nl-BE" sz="2400" dirty="0"/>
              <a:t> 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721525" y="1000973"/>
            <a:ext cx="16194875" cy="87526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536575" indent="-450850" algn="l" defTabSz="457200" rtl="0" eaLnBrk="1" latinLnBrk="0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̶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169988" indent="-450850" algn="l" defTabSz="457200" rtl="0" eaLnBrk="1" latinLnBrk="0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̶"/>
              <a:tabLst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755775" indent="-450000" algn="l" defTabSz="457200" rtl="0" eaLnBrk="1" latinLnBrk="0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‒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328863" indent="-550863" algn="l" defTabSz="1912938" rtl="0" eaLnBrk="1" latinLnBrk="0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–"/>
              <a:tabLst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962275" indent="-442913" algn="l" defTabSz="457200" rtl="0" eaLnBrk="1" latinLnBrk="0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̶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76013" indent="-325092" algn="l" defTabSz="1300368" rtl="0" eaLnBrk="1" latinLnBrk="0" hangingPunct="1">
              <a:lnSpc>
                <a:spcPct val="90000"/>
              </a:lnSpc>
              <a:spcBef>
                <a:spcPts val="711"/>
              </a:spcBef>
              <a:buFont typeface="Arial" panose="020B0604020202020204" pitchFamily="34" charset="0"/>
              <a:buChar char="•"/>
              <a:defRPr sz="2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226197" indent="-325092" algn="l" defTabSz="1300368" rtl="0" eaLnBrk="1" latinLnBrk="0" hangingPunct="1">
              <a:lnSpc>
                <a:spcPct val="90000"/>
              </a:lnSpc>
              <a:spcBef>
                <a:spcPts val="711"/>
              </a:spcBef>
              <a:buFont typeface="Arial" panose="020B0604020202020204" pitchFamily="34" charset="0"/>
              <a:buChar char="•"/>
              <a:defRPr sz="2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76381" indent="-325092" algn="l" defTabSz="1300368" rtl="0" eaLnBrk="1" latinLnBrk="0" hangingPunct="1">
              <a:lnSpc>
                <a:spcPct val="90000"/>
              </a:lnSpc>
              <a:spcBef>
                <a:spcPts val="711"/>
              </a:spcBef>
              <a:buFont typeface="Arial" panose="020B0604020202020204" pitchFamily="34" charset="0"/>
              <a:buChar char="•"/>
              <a:defRPr sz="2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526565" indent="-325092" algn="l" defTabSz="1300368" rtl="0" eaLnBrk="1" latinLnBrk="0" hangingPunct="1">
              <a:lnSpc>
                <a:spcPct val="90000"/>
              </a:lnSpc>
              <a:spcBef>
                <a:spcPts val="711"/>
              </a:spcBef>
              <a:buFont typeface="Arial" panose="020B0604020202020204" pitchFamily="34" charset="0"/>
              <a:buChar char="•"/>
              <a:defRPr sz="2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5725" indent="0">
              <a:buFont typeface="Arial" panose="020B0604020202020204" pitchFamily="34" charset="0"/>
              <a:buNone/>
            </a:pPr>
            <a:endParaRPr lang="nl-NL" sz="3600" dirty="0"/>
          </a:p>
          <a:p>
            <a:pPr marL="85725" indent="0">
              <a:buFont typeface="Arial" panose="020B0604020202020204" pitchFamily="34" charset="0"/>
              <a:buNone/>
            </a:pPr>
            <a:endParaRPr lang="nl-NL" sz="3600" b="1" dirty="0"/>
          </a:p>
          <a:p>
            <a:pPr marL="85725" indent="0">
              <a:buFont typeface="Arial" panose="020B0604020202020204" pitchFamily="34" charset="0"/>
              <a:buNone/>
            </a:pPr>
            <a:r>
              <a:rPr lang="nl-BE" sz="2400" dirty="0"/>
              <a:t>		</a:t>
            </a:r>
          </a:p>
        </p:txBody>
      </p:sp>
      <p:sp>
        <p:nvSpPr>
          <p:cNvPr id="9" name="Tijdelijke aanduiding voor inhoud 2"/>
          <p:cNvSpPr txBox="1">
            <a:spLocks/>
          </p:cNvSpPr>
          <p:nvPr/>
        </p:nvSpPr>
        <p:spPr>
          <a:xfrm>
            <a:off x="721524" y="1000972"/>
            <a:ext cx="15502896" cy="89538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536575" indent="-450850" algn="l" defTabSz="457200" rtl="0" eaLnBrk="1" latinLnBrk="0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̶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169988" indent="-450850" algn="l" defTabSz="457200" rtl="0" eaLnBrk="1" latinLnBrk="0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̶"/>
              <a:tabLst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755775" indent="-450000" algn="l" defTabSz="457200" rtl="0" eaLnBrk="1" latinLnBrk="0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‒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328863" indent="-550863" algn="l" defTabSz="1912938" rtl="0" eaLnBrk="1" latinLnBrk="0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–"/>
              <a:tabLst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962275" indent="-442913" algn="l" defTabSz="457200" rtl="0" eaLnBrk="1" latinLnBrk="0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̶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76013" indent="-325092" algn="l" defTabSz="1300368" rtl="0" eaLnBrk="1" latinLnBrk="0" hangingPunct="1">
              <a:lnSpc>
                <a:spcPct val="90000"/>
              </a:lnSpc>
              <a:spcBef>
                <a:spcPts val="711"/>
              </a:spcBef>
              <a:buFont typeface="Arial" panose="020B0604020202020204" pitchFamily="34" charset="0"/>
              <a:buChar char="•"/>
              <a:defRPr sz="2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226197" indent="-325092" algn="l" defTabSz="1300368" rtl="0" eaLnBrk="1" latinLnBrk="0" hangingPunct="1">
              <a:lnSpc>
                <a:spcPct val="90000"/>
              </a:lnSpc>
              <a:spcBef>
                <a:spcPts val="711"/>
              </a:spcBef>
              <a:buFont typeface="Arial" panose="020B0604020202020204" pitchFamily="34" charset="0"/>
              <a:buChar char="•"/>
              <a:defRPr sz="2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76381" indent="-325092" algn="l" defTabSz="1300368" rtl="0" eaLnBrk="1" latinLnBrk="0" hangingPunct="1">
              <a:lnSpc>
                <a:spcPct val="90000"/>
              </a:lnSpc>
              <a:spcBef>
                <a:spcPts val="711"/>
              </a:spcBef>
              <a:buFont typeface="Arial" panose="020B0604020202020204" pitchFamily="34" charset="0"/>
              <a:buChar char="•"/>
              <a:defRPr sz="2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526565" indent="-325092" algn="l" defTabSz="1300368" rtl="0" eaLnBrk="1" latinLnBrk="0" hangingPunct="1">
              <a:lnSpc>
                <a:spcPct val="90000"/>
              </a:lnSpc>
              <a:spcBef>
                <a:spcPts val="711"/>
              </a:spcBef>
              <a:buFont typeface="Arial" panose="020B0604020202020204" pitchFamily="34" charset="0"/>
              <a:buChar char="•"/>
              <a:defRPr sz="2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5725" indent="0">
              <a:buNone/>
            </a:pPr>
            <a:endParaRPr lang="nl-BE" sz="3200" dirty="0"/>
          </a:p>
          <a:p>
            <a:pPr marL="85725" indent="0">
              <a:buNone/>
            </a:pPr>
            <a:r>
              <a:rPr lang="nl-BE" sz="3200" dirty="0"/>
              <a:t>Programma bestaat uit:</a:t>
            </a:r>
          </a:p>
          <a:p>
            <a:pPr marL="85725" indent="0">
              <a:buNone/>
            </a:pPr>
            <a:endParaRPr lang="nl-BE" sz="3200" dirty="0"/>
          </a:p>
          <a:p>
            <a:pPr marL="85725" indent="0">
              <a:buNone/>
            </a:pPr>
            <a:r>
              <a:rPr lang="nl-BE" sz="3200" dirty="0"/>
              <a:t>	77 </a:t>
            </a:r>
            <a:r>
              <a:rPr lang="nl-BE" sz="3200" dirty="0" err="1"/>
              <a:t>stp</a:t>
            </a:r>
            <a:r>
              <a:rPr lang="nl-BE" sz="3200" dirty="0"/>
              <a:t> aan plichtvakken</a:t>
            </a:r>
          </a:p>
          <a:p>
            <a:pPr marL="85725" indent="0">
              <a:buNone/>
            </a:pPr>
            <a:endParaRPr lang="nl-BE" sz="3200" dirty="0"/>
          </a:p>
          <a:p>
            <a:pPr marL="85725" indent="0">
              <a:buNone/>
            </a:pPr>
            <a:r>
              <a:rPr lang="nl-BE" sz="3200" dirty="0"/>
              <a:t>	2 keuzevakken te kiezen uit:</a:t>
            </a:r>
          </a:p>
          <a:p>
            <a:pPr lvl="2"/>
            <a:r>
              <a:rPr lang="nl-BE" sz="3200" dirty="0"/>
              <a:t>Bijzondere overeenkomsten (4 </a:t>
            </a:r>
            <a:r>
              <a:rPr lang="nl-BE" sz="3200" dirty="0" err="1"/>
              <a:t>stp</a:t>
            </a:r>
            <a:r>
              <a:rPr lang="nl-BE" sz="3200" dirty="0"/>
              <a:t>)</a:t>
            </a:r>
          </a:p>
          <a:p>
            <a:pPr lvl="2"/>
            <a:r>
              <a:rPr lang="nl-BE" sz="3200" dirty="0"/>
              <a:t>Arbeidsrecht (5 </a:t>
            </a:r>
            <a:r>
              <a:rPr lang="nl-BE" sz="3200" dirty="0" err="1"/>
              <a:t>stp</a:t>
            </a:r>
            <a:r>
              <a:rPr lang="nl-BE" sz="3200" dirty="0"/>
              <a:t>)</a:t>
            </a:r>
          </a:p>
          <a:p>
            <a:pPr lvl="2"/>
            <a:r>
              <a:rPr lang="nl-BE" sz="3200" dirty="0"/>
              <a:t>Economisch recht en intellectuele eigendomsrechten (7 </a:t>
            </a:r>
            <a:r>
              <a:rPr lang="nl-BE" sz="3200" dirty="0" err="1"/>
              <a:t>stp</a:t>
            </a:r>
            <a:r>
              <a:rPr lang="nl-BE" sz="3200" dirty="0"/>
              <a:t>)</a:t>
            </a:r>
          </a:p>
          <a:p>
            <a:pPr lvl="2"/>
            <a:r>
              <a:rPr lang="nl-BE" sz="3200" dirty="0"/>
              <a:t>Fiscaal recht (6 </a:t>
            </a:r>
            <a:r>
              <a:rPr lang="nl-BE" sz="3200" dirty="0" err="1"/>
              <a:t>stp</a:t>
            </a:r>
            <a:r>
              <a:rPr lang="nl-BE" sz="3200" dirty="0"/>
              <a:t>)</a:t>
            </a:r>
          </a:p>
          <a:p>
            <a:pPr marL="85725" indent="0">
              <a:buNone/>
            </a:pPr>
            <a:endParaRPr lang="nl-BE" sz="1600" dirty="0"/>
          </a:p>
          <a:p>
            <a:pPr marL="85725" indent="0">
              <a:buNone/>
            </a:pPr>
            <a:endParaRPr lang="nl-BE" sz="3200" dirty="0">
              <a:solidFill>
                <a:srgbClr val="1E64C8"/>
              </a:solidFill>
            </a:endParaRPr>
          </a:p>
          <a:p>
            <a:pPr marL="85725" indent="0">
              <a:buNone/>
            </a:pPr>
            <a:endParaRPr lang="nl-BE" sz="3200" dirty="0">
              <a:solidFill>
                <a:srgbClr val="1E64C8"/>
              </a:solidFill>
            </a:endParaRPr>
          </a:p>
          <a:p>
            <a:pPr lvl="1"/>
            <a:endParaRPr lang="nl-BE" sz="3200" dirty="0">
              <a:solidFill>
                <a:srgbClr val="1E64C8"/>
              </a:solidFill>
            </a:endParaRPr>
          </a:p>
          <a:p>
            <a:pPr lvl="1"/>
            <a:endParaRPr lang="nl-BE" sz="3200" dirty="0">
              <a:solidFill>
                <a:srgbClr val="1E64C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57364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/>
              <a:t>8</a:t>
            </a:fld>
            <a:endParaRPr lang="nl-BE" noProof="0" dirty="0"/>
          </a:p>
        </p:txBody>
      </p:sp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807118" y="165578"/>
            <a:ext cx="15948644" cy="1317233"/>
          </a:xfrm>
        </p:spPr>
        <p:txBody>
          <a:bodyPr/>
          <a:lstStyle/>
          <a:p>
            <a:r>
              <a:rPr lang="nl-NL" sz="4000" dirty="0"/>
              <a:t>Je wenst in 3,5 jaar af te studeren als master in de rechten</a:t>
            </a:r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721526" y="1000974"/>
            <a:ext cx="15502896" cy="7092702"/>
          </a:xfrm>
        </p:spPr>
        <p:txBody>
          <a:bodyPr>
            <a:normAutofit fontScale="92500" lnSpcReduction="20000"/>
          </a:bodyPr>
          <a:lstStyle/>
          <a:p>
            <a:pPr marL="85725" indent="0">
              <a:buNone/>
            </a:pPr>
            <a:endParaRPr lang="nl-NL" sz="3600" dirty="0"/>
          </a:p>
          <a:p>
            <a:pPr marL="85725" indent="0">
              <a:buNone/>
            </a:pPr>
            <a:r>
              <a:rPr lang="nl-NL" sz="3600" dirty="0"/>
              <a:t>Je neemt in het eerste jaar van jouw schakelprogramma </a:t>
            </a:r>
            <a:r>
              <a:rPr lang="nl-NL" sz="3600" b="1" dirty="0"/>
              <a:t>ongeveer 54 </a:t>
            </a:r>
            <a:r>
              <a:rPr lang="nl-NL" sz="3600" b="1" dirty="0" err="1"/>
              <a:t>stp</a:t>
            </a:r>
            <a:r>
              <a:rPr lang="nl-NL" sz="3600" b="1" dirty="0"/>
              <a:t> op (mag ook minder zijn) </a:t>
            </a:r>
            <a:endParaRPr lang="nl-NL" sz="3600" dirty="0"/>
          </a:p>
          <a:p>
            <a:pPr marL="85725" indent="0">
              <a:buNone/>
            </a:pPr>
            <a:endParaRPr lang="nl-NL" sz="3600" b="1" dirty="0"/>
          </a:p>
          <a:p>
            <a:pPr marL="85725" indent="0">
              <a:buNone/>
            </a:pPr>
            <a:r>
              <a:rPr lang="nl-NL" sz="3600" dirty="0"/>
              <a:t>Voorbeeld:</a:t>
            </a:r>
          </a:p>
          <a:p>
            <a:pPr marL="85725" indent="0">
              <a:buNone/>
            </a:pPr>
            <a:r>
              <a:rPr lang="nl-NL" sz="3600" u="sng" dirty="0"/>
              <a:t>2024-2025</a:t>
            </a:r>
            <a:r>
              <a:rPr lang="nl-NL" sz="3600" dirty="0"/>
              <a:t>: je slaagt voor 54 </a:t>
            </a:r>
            <a:r>
              <a:rPr lang="nl-NL" sz="3600" dirty="0" err="1"/>
              <a:t>stp</a:t>
            </a:r>
            <a:r>
              <a:rPr lang="nl-NL" sz="3600" dirty="0"/>
              <a:t> in het SP</a:t>
            </a:r>
          </a:p>
          <a:p>
            <a:pPr marL="85725" indent="0">
              <a:buNone/>
            </a:pPr>
            <a:r>
              <a:rPr lang="nl-NL" sz="3600" u="sng" dirty="0"/>
              <a:t>2025-2026</a:t>
            </a:r>
            <a:r>
              <a:rPr lang="nl-NL" sz="3600" dirty="0"/>
              <a:t>: je neemt de overige </a:t>
            </a:r>
            <a:r>
              <a:rPr lang="nl-NL" sz="3600" dirty="0" err="1"/>
              <a:t>stp</a:t>
            </a:r>
            <a:r>
              <a:rPr lang="nl-NL" sz="3600" dirty="0"/>
              <a:t> uit het SP op en vult aan met vakken uit de masteropleiding rechten tot +/- 60 </a:t>
            </a:r>
            <a:r>
              <a:rPr lang="nl-NL" sz="3600" dirty="0" err="1"/>
              <a:t>stp</a:t>
            </a:r>
            <a:endParaRPr lang="nl-NL" sz="3600" dirty="0"/>
          </a:p>
          <a:p>
            <a:pPr marL="85725" indent="0">
              <a:buNone/>
            </a:pPr>
            <a:r>
              <a:rPr lang="nl-NL" sz="3600" u="sng" dirty="0"/>
              <a:t>2026-2027</a:t>
            </a:r>
            <a:r>
              <a:rPr lang="nl-NL" sz="3600" dirty="0"/>
              <a:t>: je neemt +/- 70 </a:t>
            </a:r>
            <a:r>
              <a:rPr lang="nl-NL" sz="3600" dirty="0" err="1"/>
              <a:t>stp</a:t>
            </a:r>
            <a:r>
              <a:rPr lang="nl-NL" sz="3600" dirty="0"/>
              <a:t> op uit de master (mag ook minder zijn)</a:t>
            </a:r>
          </a:p>
          <a:p>
            <a:pPr marL="85725" indent="0">
              <a:buNone/>
            </a:pPr>
            <a:r>
              <a:rPr lang="nl-NL" sz="3600" u="sng" dirty="0"/>
              <a:t>2027-2028</a:t>
            </a:r>
            <a:r>
              <a:rPr lang="nl-NL" sz="3600" dirty="0"/>
              <a:t>: je legt in december jouw masterproef neer (20 </a:t>
            </a:r>
            <a:r>
              <a:rPr lang="nl-NL" sz="3600" dirty="0" err="1"/>
              <a:t>stp</a:t>
            </a:r>
            <a:r>
              <a:rPr lang="nl-NL" sz="3600" dirty="0"/>
              <a:t> eventueel nog aangevuld met keuzevak(ken)) en studeert af in februari 2028</a:t>
            </a:r>
          </a:p>
          <a:p>
            <a:pPr marL="85725" indent="0">
              <a:buNone/>
            </a:pPr>
            <a:endParaRPr lang="nl-NL" sz="3600" dirty="0"/>
          </a:p>
          <a:p>
            <a:pPr marL="85725" indent="0">
              <a:buNone/>
            </a:pPr>
            <a:r>
              <a:rPr lang="nl-NL" sz="3600" dirty="0"/>
              <a:t>          </a:t>
            </a:r>
          </a:p>
          <a:p>
            <a:pPr marL="85725" indent="0">
              <a:buNone/>
            </a:pPr>
            <a:endParaRPr lang="nl-NL" sz="3600" dirty="0"/>
          </a:p>
          <a:p>
            <a:pPr marL="85725" indent="0">
              <a:buNone/>
            </a:pPr>
            <a:endParaRPr lang="nl-NL" sz="3600" dirty="0">
              <a:latin typeface="Tahoma" pitchFamily="34" charset="0"/>
            </a:endParaRPr>
          </a:p>
          <a:p>
            <a:pPr marL="85725" indent="0">
              <a:buNone/>
            </a:pPr>
            <a:endParaRPr lang="nl-BE" sz="3600" b="1" dirty="0"/>
          </a:p>
          <a:p>
            <a:pPr marL="85725" indent="0">
              <a:buNone/>
            </a:pPr>
            <a:endParaRPr lang="nl-BE" sz="2400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721525" y="1000973"/>
            <a:ext cx="16194875" cy="87526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536575" indent="-450850" algn="l" defTabSz="457200" rtl="0" eaLnBrk="1" latinLnBrk="0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̶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169988" indent="-450850" algn="l" defTabSz="457200" rtl="0" eaLnBrk="1" latinLnBrk="0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̶"/>
              <a:tabLst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755775" indent="-450000" algn="l" defTabSz="457200" rtl="0" eaLnBrk="1" latinLnBrk="0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‒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328863" indent="-550863" algn="l" defTabSz="1912938" rtl="0" eaLnBrk="1" latinLnBrk="0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–"/>
              <a:tabLst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962275" indent="-442913" algn="l" defTabSz="457200" rtl="0" eaLnBrk="1" latinLnBrk="0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̶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76013" indent="-325092" algn="l" defTabSz="1300368" rtl="0" eaLnBrk="1" latinLnBrk="0" hangingPunct="1">
              <a:lnSpc>
                <a:spcPct val="90000"/>
              </a:lnSpc>
              <a:spcBef>
                <a:spcPts val="711"/>
              </a:spcBef>
              <a:buFont typeface="Arial" panose="020B0604020202020204" pitchFamily="34" charset="0"/>
              <a:buChar char="•"/>
              <a:defRPr sz="2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226197" indent="-325092" algn="l" defTabSz="1300368" rtl="0" eaLnBrk="1" latinLnBrk="0" hangingPunct="1">
              <a:lnSpc>
                <a:spcPct val="90000"/>
              </a:lnSpc>
              <a:spcBef>
                <a:spcPts val="711"/>
              </a:spcBef>
              <a:buFont typeface="Arial" panose="020B0604020202020204" pitchFamily="34" charset="0"/>
              <a:buChar char="•"/>
              <a:defRPr sz="2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76381" indent="-325092" algn="l" defTabSz="1300368" rtl="0" eaLnBrk="1" latinLnBrk="0" hangingPunct="1">
              <a:lnSpc>
                <a:spcPct val="90000"/>
              </a:lnSpc>
              <a:spcBef>
                <a:spcPts val="711"/>
              </a:spcBef>
              <a:buFont typeface="Arial" panose="020B0604020202020204" pitchFamily="34" charset="0"/>
              <a:buChar char="•"/>
              <a:defRPr sz="2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526565" indent="-325092" algn="l" defTabSz="1300368" rtl="0" eaLnBrk="1" latinLnBrk="0" hangingPunct="1">
              <a:lnSpc>
                <a:spcPct val="90000"/>
              </a:lnSpc>
              <a:spcBef>
                <a:spcPts val="711"/>
              </a:spcBef>
              <a:buFont typeface="Arial" panose="020B0604020202020204" pitchFamily="34" charset="0"/>
              <a:buChar char="•"/>
              <a:defRPr sz="2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5725" indent="0">
              <a:buFont typeface="Arial" panose="020B0604020202020204" pitchFamily="34" charset="0"/>
              <a:buNone/>
            </a:pPr>
            <a:endParaRPr lang="nl-NL" sz="3600" dirty="0"/>
          </a:p>
          <a:p>
            <a:pPr marL="85725" indent="0">
              <a:buFont typeface="Arial" panose="020B0604020202020204" pitchFamily="34" charset="0"/>
              <a:buNone/>
            </a:pPr>
            <a:endParaRPr lang="nl-NL" sz="3600" b="1" dirty="0"/>
          </a:p>
          <a:p>
            <a:pPr marL="85725" indent="0">
              <a:buFont typeface="Arial" panose="020B0604020202020204" pitchFamily="34" charset="0"/>
              <a:buNone/>
            </a:pPr>
            <a:r>
              <a:rPr lang="nl-BE" sz="2400" dirty="0"/>
              <a:t>		</a:t>
            </a:r>
          </a:p>
        </p:txBody>
      </p:sp>
      <p:sp>
        <p:nvSpPr>
          <p:cNvPr id="9" name="Tijdelijke aanduiding voor inhoud 2"/>
          <p:cNvSpPr txBox="1">
            <a:spLocks/>
          </p:cNvSpPr>
          <p:nvPr/>
        </p:nvSpPr>
        <p:spPr>
          <a:xfrm>
            <a:off x="807118" y="1971014"/>
            <a:ext cx="13273216" cy="64894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536575" indent="-450850" algn="l" defTabSz="457200" rtl="0" eaLnBrk="1" latinLnBrk="0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̶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169988" indent="-450850" algn="l" defTabSz="457200" rtl="0" eaLnBrk="1" latinLnBrk="0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̶"/>
              <a:tabLst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755775" indent="-450000" algn="l" defTabSz="457200" rtl="0" eaLnBrk="1" latinLnBrk="0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‒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328863" indent="-550863" algn="l" defTabSz="1912938" rtl="0" eaLnBrk="1" latinLnBrk="0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–"/>
              <a:tabLst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962275" indent="-442913" algn="l" defTabSz="457200" rtl="0" eaLnBrk="1" latinLnBrk="0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̶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76013" indent="-325092" algn="l" defTabSz="1300368" rtl="0" eaLnBrk="1" latinLnBrk="0" hangingPunct="1">
              <a:lnSpc>
                <a:spcPct val="90000"/>
              </a:lnSpc>
              <a:spcBef>
                <a:spcPts val="711"/>
              </a:spcBef>
              <a:buFont typeface="Arial" panose="020B0604020202020204" pitchFamily="34" charset="0"/>
              <a:buChar char="•"/>
              <a:defRPr sz="2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226197" indent="-325092" algn="l" defTabSz="1300368" rtl="0" eaLnBrk="1" latinLnBrk="0" hangingPunct="1">
              <a:lnSpc>
                <a:spcPct val="90000"/>
              </a:lnSpc>
              <a:spcBef>
                <a:spcPts val="711"/>
              </a:spcBef>
              <a:buFont typeface="Arial" panose="020B0604020202020204" pitchFamily="34" charset="0"/>
              <a:buChar char="•"/>
              <a:defRPr sz="2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76381" indent="-325092" algn="l" defTabSz="1300368" rtl="0" eaLnBrk="1" latinLnBrk="0" hangingPunct="1">
              <a:lnSpc>
                <a:spcPct val="90000"/>
              </a:lnSpc>
              <a:spcBef>
                <a:spcPts val="711"/>
              </a:spcBef>
              <a:buFont typeface="Arial" panose="020B0604020202020204" pitchFamily="34" charset="0"/>
              <a:buChar char="•"/>
              <a:defRPr sz="2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526565" indent="-325092" algn="l" defTabSz="1300368" rtl="0" eaLnBrk="1" latinLnBrk="0" hangingPunct="1">
              <a:lnSpc>
                <a:spcPct val="90000"/>
              </a:lnSpc>
              <a:spcBef>
                <a:spcPts val="711"/>
              </a:spcBef>
              <a:buFont typeface="Arial" panose="020B0604020202020204" pitchFamily="34" charset="0"/>
              <a:buChar char="•"/>
              <a:defRPr sz="2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nl-BE" dirty="0">
              <a:solidFill>
                <a:srgbClr val="1E64C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7420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/>
              <a:t>9</a:t>
            </a:fld>
            <a:endParaRPr lang="nl-BE" noProof="0" dirty="0"/>
          </a:p>
        </p:txBody>
      </p:sp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807118" y="165578"/>
            <a:ext cx="15948644" cy="1317233"/>
          </a:xfrm>
        </p:spPr>
        <p:txBody>
          <a:bodyPr/>
          <a:lstStyle/>
          <a:p>
            <a:r>
              <a:rPr lang="nl-NL" sz="4000" dirty="0"/>
              <a:t>Je wenst in 3 jaar af te studeren als master in de rechten</a:t>
            </a:r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721526" y="1000974"/>
            <a:ext cx="15502896" cy="7092702"/>
          </a:xfrm>
        </p:spPr>
        <p:txBody>
          <a:bodyPr>
            <a:normAutofit/>
          </a:bodyPr>
          <a:lstStyle/>
          <a:p>
            <a:pPr marL="85725" indent="0">
              <a:buNone/>
            </a:pPr>
            <a:endParaRPr lang="nl-NL" sz="3600" dirty="0"/>
          </a:p>
          <a:p>
            <a:pPr marL="85725" indent="0">
              <a:buNone/>
            </a:pPr>
            <a:r>
              <a:rPr lang="nl-NL" sz="3600" dirty="0"/>
              <a:t>Je moet in het eerste jaar van jouw schakelprogramma voor </a:t>
            </a:r>
            <a:r>
              <a:rPr lang="nl-NL" sz="3600" b="1" dirty="0"/>
              <a:t>minstens 56/60 </a:t>
            </a:r>
            <a:r>
              <a:rPr lang="nl-NL" sz="3600" b="1" dirty="0" err="1"/>
              <a:t>stp</a:t>
            </a:r>
            <a:r>
              <a:rPr lang="nl-NL" sz="3600" b="1" dirty="0"/>
              <a:t> geslaagd </a:t>
            </a:r>
            <a:r>
              <a:rPr lang="nl-NL" sz="3600" dirty="0"/>
              <a:t>zijn/vrijgesteld zijn!</a:t>
            </a:r>
          </a:p>
          <a:p>
            <a:pPr marL="85725" indent="0">
              <a:buNone/>
            </a:pPr>
            <a:endParaRPr lang="nl-NL" sz="3600" b="1" dirty="0"/>
          </a:p>
          <a:p>
            <a:pPr marL="85725" indent="0">
              <a:buNone/>
            </a:pPr>
            <a:r>
              <a:rPr lang="nl-NL" sz="3200" dirty="0"/>
              <a:t>Voorbeeld:</a:t>
            </a:r>
          </a:p>
          <a:p>
            <a:pPr marL="85725" indent="0">
              <a:buNone/>
            </a:pPr>
            <a:r>
              <a:rPr lang="nl-NL" sz="3200" u="sng" dirty="0"/>
              <a:t>2024-2025</a:t>
            </a:r>
            <a:r>
              <a:rPr lang="nl-NL" sz="3200" dirty="0"/>
              <a:t>: je slaagt voor minstens 56/60 </a:t>
            </a:r>
            <a:r>
              <a:rPr lang="nl-NL" sz="3200" dirty="0" err="1"/>
              <a:t>stp</a:t>
            </a:r>
            <a:r>
              <a:rPr lang="nl-NL" sz="3200" dirty="0"/>
              <a:t> in het SP</a:t>
            </a:r>
          </a:p>
          <a:p>
            <a:pPr marL="85725" indent="0">
              <a:buNone/>
            </a:pPr>
            <a:r>
              <a:rPr lang="nl-NL" sz="3200" u="sng" dirty="0"/>
              <a:t>2025-2026</a:t>
            </a:r>
            <a:r>
              <a:rPr lang="nl-NL" sz="3200" dirty="0"/>
              <a:t>: je neemt de overige 30 </a:t>
            </a:r>
            <a:r>
              <a:rPr lang="nl-NL" sz="3200" dirty="0" err="1"/>
              <a:t>stp</a:t>
            </a:r>
            <a:r>
              <a:rPr lang="nl-NL" sz="3200" dirty="0"/>
              <a:t> uit het SP op en neemt daarbij 30 à 40 </a:t>
            </a:r>
            <a:r>
              <a:rPr lang="nl-NL" sz="3200" dirty="0" err="1"/>
              <a:t>stp</a:t>
            </a:r>
            <a:r>
              <a:rPr lang="nl-NL" sz="3200" dirty="0"/>
              <a:t> op uit de masteropleiding rechten (en je slaagt voor dit volledige traject)</a:t>
            </a:r>
          </a:p>
          <a:p>
            <a:pPr marL="85725" indent="0">
              <a:buNone/>
            </a:pPr>
            <a:r>
              <a:rPr lang="nl-NL" sz="3200" u="sng" dirty="0"/>
              <a:t>2026-2027</a:t>
            </a:r>
            <a:r>
              <a:rPr lang="nl-NL" sz="3200" dirty="0"/>
              <a:t>: je mag de overige studiepunten uit de master opnemen (dus 80 à 90 studiepunten in dit geval)</a:t>
            </a:r>
          </a:p>
          <a:p>
            <a:pPr marL="85725" indent="0">
              <a:buNone/>
            </a:pPr>
            <a:endParaRPr lang="nl-NL" sz="3600" dirty="0"/>
          </a:p>
          <a:p>
            <a:pPr marL="85725" indent="0">
              <a:buNone/>
            </a:pPr>
            <a:endParaRPr lang="nl-NL" sz="3600" dirty="0"/>
          </a:p>
          <a:p>
            <a:pPr marL="85725" indent="0">
              <a:buNone/>
            </a:pPr>
            <a:endParaRPr lang="nl-NL" sz="3600" dirty="0">
              <a:latin typeface="Tahoma" pitchFamily="34" charset="0"/>
            </a:endParaRPr>
          </a:p>
          <a:p>
            <a:pPr marL="85725" indent="0">
              <a:buNone/>
            </a:pPr>
            <a:endParaRPr lang="nl-BE" sz="3600" b="1" dirty="0"/>
          </a:p>
          <a:p>
            <a:pPr marL="85725" indent="0">
              <a:buNone/>
            </a:pPr>
            <a:endParaRPr lang="nl-BE" sz="2400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721525" y="1000973"/>
            <a:ext cx="16194875" cy="87526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536575" indent="-450850" algn="l" defTabSz="457200" rtl="0" eaLnBrk="1" latinLnBrk="0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̶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169988" indent="-450850" algn="l" defTabSz="457200" rtl="0" eaLnBrk="1" latinLnBrk="0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̶"/>
              <a:tabLst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755775" indent="-450000" algn="l" defTabSz="457200" rtl="0" eaLnBrk="1" latinLnBrk="0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‒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328863" indent="-550863" algn="l" defTabSz="1912938" rtl="0" eaLnBrk="1" latinLnBrk="0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–"/>
              <a:tabLst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962275" indent="-442913" algn="l" defTabSz="457200" rtl="0" eaLnBrk="1" latinLnBrk="0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̶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76013" indent="-325092" algn="l" defTabSz="1300368" rtl="0" eaLnBrk="1" latinLnBrk="0" hangingPunct="1">
              <a:lnSpc>
                <a:spcPct val="90000"/>
              </a:lnSpc>
              <a:spcBef>
                <a:spcPts val="711"/>
              </a:spcBef>
              <a:buFont typeface="Arial" panose="020B0604020202020204" pitchFamily="34" charset="0"/>
              <a:buChar char="•"/>
              <a:defRPr sz="2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226197" indent="-325092" algn="l" defTabSz="1300368" rtl="0" eaLnBrk="1" latinLnBrk="0" hangingPunct="1">
              <a:lnSpc>
                <a:spcPct val="90000"/>
              </a:lnSpc>
              <a:spcBef>
                <a:spcPts val="711"/>
              </a:spcBef>
              <a:buFont typeface="Arial" panose="020B0604020202020204" pitchFamily="34" charset="0"/>
              <a:buChar char="•"/>
              <a:defRPr sz="2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76381" indent="-325092" algn="l" defTabSz="1300368" rtl="0" eaLnBrk="1" latinLnBrk="0" hangingPunct="1">
              <a:lnSpc>
                <a:spcPct val="90000"/>
              </a:lnSpc>
              <a:spcBef>
                <a:spcPts val="711"/>
              </a:spcBef>
              <a:buFont typeface="Arial" panose="020B0604020202020204" pitchFamily="34" charset="0"/>
              <a:buChar char="•"/>
              <a:defRPr sz="2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526565" indent="-325092" algn="l" defTabSz="1300368" rtl="0" eaLnBrk="1" latinLnBrk="0" hangingPunct="1">
              <a:lnSpc>
                <a:spcPct val="90000"/>
              </a:lnSpc>
              <a:spcBef>
                <a:spcPts val="711"/>
              </a:spcBef>
              <a:buFont typeface="Arial" panose="020B0604020202020204" pitchFamily="34" charset="0"/>
              <a:buChar char="•"/>
              <a:defRPr sz="2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5725" indent="0">
              <a:buFont typeface="Arial" panose="020B0604020202020204" pitchFamily="34" charset="0"/>
              <a:buNone/>
            </a:pPr>
            <a:endParaRPr lang="nl-NL" sz="3600" dirty="0"/>
          </a:p>
          <a:p>
            <a:pPr marL="85725" indent="0">
              <a:buFont typeface="Arial" panose="020B0604020202020204" pitchFamily="34" charset="0"/>
              <a:buNone/>
            </a:pPr>
            <a:endParaRPr lang="nl-NL" sz="3600" b="1" dirty="0"/>
          </a:p>
          <a:p>
            <a:pPr marL="85725" indent="0">
              <a:buFont typeface="Arial" panose="020B0604020202020204" pitchFamily="34" charset="0"/>
              <a:buNone/>
            </a:pPr>
            <a:r>
              <a:rPr lang="nl-BE" sz="2400" dirty="0"/>
              <a:t>		</a:t>
            </a:r>
          </a:p>
        </p:txBody>
      </p:sp>
      <p:sp>
        <p:nvSpPr>
          <p:cNvPr id="9" name="Tijdelijke aanduiding voor inhoud 2"/>
          <p:cNvSpPr txBox="1">
            <a:spLocks/>
          </p:cNvSpPr>
          <p:nvPr/>
        </p:nvSpPr>
        <p:spPr>
          <a:xfrm>
            <a:off x="807118" y="1971014"/>
            <a:ext cx="13273216" cy="64894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536575" indent="-450850" algn="l" defTabSz="457200" rtl="0" eaLnBrk="1" latinLnBrk="0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̶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169988" indent="-450850" algn="l" defTabSz="457200" rtl="0" eaLnBrk="1" latinLnBrk="0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̶"/>
              <a:tabLst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755775" indent="-450000" algn="l" defTabSz="457200" rtl="0" eaLnBrk="1" latinLnBrk="0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‒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328863" indent="-550863" algn="l" defTabSz="1912938" rtl="0" eaLnBrk="1" latinLnBrk="0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–"/>
              <a:tabLst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962275" indent="-442913" algn="l" defTabSz="457200" rtl="0" eaLnBrk="1" latinLnBrk="0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̶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76013" indent="-325092" algn="l" defTabSz="1300368" rtl="0" eaLnBrk="1" latinLnBrk="0" hangingPunct="1">
              <a:lnSpc>
                <a:spcPct val="90000"/>
              </a:lnSpc>
              <a:spcBef>
                <a:spcPts val="711"/>
              </a:spcBef>
              <a:buFont typeface="Arial" panose="020B0604020202020204" pitchFamily="34" charset="0"/>
              <a:buChar char="•"/>
              <a:defRPr sz="2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226197" indent="-325092" algn="l" defTabSz="1300368" rtl="0" eaLnBrk="1" latinLnBrk="0" hangingPunct="1">
              <a:lnSpc>
                <a:spcPct val="90000"/>
              </a:lnSpc>
              <a:spcBef>
                <a:spcPts val="711"/>
              </a:spcBef>
              <a:buFont typeface="Arial" panose="020B0604020202020204" pitchFamily="34" charset="0"/>
              <a:buChar char="•"/>
              <a:defRPr sz="2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76381" indent="-325092" algn="l" defTabSz="1300368" rtl="0" eaLnBrk="1" latinLnBrk="0" hangingPunct="1">
              <a:lnSpc>
                <a:spcPct val="90000"/>
              </a:lnSpc>
              <a:spcBef>
                <a:spcPts val="711"/>
              </a:spcBef>
              <a:buFont typeface="Arial" panose="020B0604020202020204" pitchFamily="34" charset="0"/>
              <a:buChar char="•"/>
              <a:defRPr sz="2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526565" indent="-325092" algn="l" defTabSz="1300368" rtl="0" eaLnBrk="1" latinLnBrk="0" hangingPunct="1">
              <a:lnSpc>
                <a:spcPct val="90000"/>
              </a:lnSpc>
              <a:spcBef>
                <a:spcPts val="711"/>
              </a:spcBef>
              <a:buFont typeface="Arial" panose="020B0604020202020204" pitchFamily="34" charset="0"/>
              <a:buChar char="•"/>
              <a:defRPr sz="2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nl-BE" dirty="0">
              <a:solidFill>
                <a:srgbClr val="1E64C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7266710"/>
      </p:ext>
    </p:extLst>
  </p:cSld>
  <p:clrMapOvr>
    <a:masterClrMapping/>
  </p:clrMapOvr>
</p:sld>
</file>

<file path=ppt/theme/theme1.xml><?xml version="1.0" encoding="utf-8"?>
<a:theme xmlns:a="http://schemas.openxmlformats.org/drawingml/2006/main" name="PowerPoint_UGent_RE_NL">
  <a:themeElements>
    <a:clrScheme name="Universiteit Gent">
      <a:dk1>
        <a:sysClr val="windowText" lastClr="000000"/>
      </a:dk1>
      <a:lt1>
        <a:sysClr val="window" lastClr="FFFFFF"/>
      </a:lt1>
      <a:dk2>
        <a:srgbClr val="1E64C8"/>
      </a:dk2>
      <a:lt2>
        <a:srgbClr val="FFD200"/>
      </a:lt2>
      <a:accent1>
        <a:srgbClr val="1E64C8"/>
      </a:accent1>
      <a:accent2>
        <a:srgbClr val="FFD200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Universiteit Ge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31750">
          <a:solidFill>
            <a:srgbClr val="1E64C8"/>
          </a:solidFill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0">
          <a:headEnd type="none" w="lg" len="lg"/>
          <a:tailEnd type="none" w="lg" len="lg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120000"/>
          </a:lnSpc>
          <a:defRPr sz="250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owerPoint_UGent_NL_RE.potx" id="{019D5757-7736-4469-BFE8-B64D11A5BC56}" vid="{5E23D7FA-C248-4D1A-9290-35958943565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fc8813e-5f7d-4884-a4b8-bbd486afd034">
      <Value>4</Value>
      <Value>30</Value>
    </TaxCatchAll>
    <CategorieVOC xmlns="ff27af73-1a5e-465a-9c22-559cafad44d7">Introductiedag</CategorieVOC>
    <oae62b8a503b44baa3352b146ca8d564 xmlns="ff27af73-1a5e-465a-9c22-559cafad44d7">
      <Terms xmlns="http://schemas.microsoft.com/office/infopath/2007/PartnerControls">
        <TermInfo xmlns="http://schemas.microsoft.com/office/infopath/2007/PartnerControls">
          <TermName xmlns="http://schemas.microsoft.com/office/infopath/2007/PartnerControls">Rechten</TermName>
          <TermId xmlns="http://schemas.microsoft.com/office/infopath/2007/PartnerControls">e68595f2-9559-4517-9962-6bca046b562a</TermId>
        </TermInfo>
      </Terms>
    </oae62b8a503b44baa3352b146ca8d564>
    <jdd60ce9ef144ebc8a8c5aa2332ba314 xmlns="ff27af73-1a5e-465a-9c22-559cafad44d7">
      <Terms xmlns="http://schemas.microsoft.com/office/infopath/2007/PartnerControls">
        <TermInfo xmlns="http://schemas.microsoft.com/office/infopath/2007/PartnerControls">
          <TermName xmlns="http://schemas.microsoft.com/office/infopath/2007/PartnerControls">2023-2024</TermName>
          <TermId xmlns="http://schemas.microsoft.com/office/infopath/2007/PartnerControls">34e3c97e-f674-429c-83af-7a0bc833cd38</TermId>
        </TermInfo>
      </Terms>
    </jdd60ce9ef144ebc8a8c5aa2332ba314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26E8CDFD0CEF14596C4C8F20C68749B" ma:contentTypeVersion="7" ma:contentTypeDescription="Een nieuw document maken." ma:contentTypeScope="" ma:versionID="411bbf9a2df2acf90dc9527522ad5b71">
  <xsd:schema xmlns:xsd="http://www.w3.org/2001/XMLSchema" xmlns:xs="http://www.w3.org/2001/XMLSchema" xmlns:p="http://schemas.microsoft.com/office/2006/metadata/properties" xmlns:ns2="ff27af73-1a5e-465a-9c22-559cafad44d7" xmlns:ns3="9fc8813e-5f7d-4884-a4b8-bbd486afd034" targetNamespace="http://schemas.microsoft.com/office/2006/metadata/properties" ma:root="true" ma:fieldsID="dacf92e9500def6d151653deb38912bd" ns2:_="" ns3:_="">
    <xsd:import namespace="ff27af73-1a5e-465a-9c22-559cafad44d7"/>
    <xsd:import namespace="9fc8813e-5f7d-4884-a4b8-bbd486afd034"/>
    <xsd:element name="properties">
      <xsd:complexType>
        <xsd:sequence>
          <xsd:element name="documentManagement">
            <xsd:complexType>
              <xsd:all>
                <xsd:element ref="ns2:jdd60ce9ef144ebc8a8c5aa2332ba314" minOccurs="0"/>
                <xsd:element ref="ns3:TaxCatchAll" minOccurs="0"/>
                <xsd:element ref="ns2:CategorieVOC"/>
                <xsd:element ref="ns2:oae62b8a503b44baa3352b146ca8d564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27af73-1a5e-465a-9c22-559cafad44d7" elementFormDefault="qualified">
    <xsd:import namespace="http://schemas.microsoft.com/office/2006/documentManagement/types"/>
    <xsd:import namespace="http://schemas.microsoft.com/office/infopath/2007/PartnerControls"/>
    <xsd:element name="jdd60ce9ef144ebc8a8c5aa2332ba314" ma:index="9" ma:taxonomy="true" ma:internalName="jdd60ce9ef144ebc8a8c5aa2332ba314" ma:taxonomyFieldName="Academiejaar" ma:displayName="Academiejaar" ma:default="" ma:fieldId="{3dd60ce9-ef14-4ebc-8a8c-5aa2332ba314}" ma:sspId="877bbc23-65ba-4962-aa8a-682265c80085" ma:termSetId="ad205560-f731-41ac-8a7d-70bc69e0f060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CategorieVOC" ma:index="11" ma:displayName="CategorieVOC" ma:format="Dropdown" ma:internalName="CategorieVOC">
      <xsd:simpleType>
        <xsd:restriction base="dms:Choice">
          <xsd:enumeration value="Introductiedag"/>
          <xsd:enumeration value="Open lessen"/>
          <xsd:enumeration value="SID-in"/>
          <xsd:enumeration value="Afstudeerbeurs"/>
          <xsd:enumeration value="Infodag"/>
          <xsd:enumeration value="Bachelorbeurs"/>
          <xsd:enumeration value="Allerlei"/>
        </xsd:restriction>
      </xsd:simpleType>
    </xsd:element>
    <xsd:element name="oae62b8a503b44baa3352b146ca8d564" ma:index="13" ma:taxonomy="true" ma:internalName="oae62b8a503b44baa3352b146ca8d564" ma:taxonomyFieldName="Opleiding" ma:displayName="Opleiding" ma:readOnly="false" ma:default="" ma:fieldId="{8ae62b8a-503b-44ba-a335-2b146ca8d564}" ma:sspId="877bbc23-65ba-4962-aa8a-682265c80085" ma:termSetId="706a0976-1e1e-4e70-97c3-d2892617a2bc" ma:anchorId="00000000-0000-0000-0000-000000000000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fc8813e-5f7d-4884-a4b8-bbd486afd034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E644B790-8067-4580-A756-3D5D15A0293A}" ma:internalName="TaxCatchAll" ma:showField="CatchAllData" ma:web="{5f4d43d1-8a41-4301-8c22-78cdaffab4aa}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468798E-F934-447E-9918-4809CAE29AB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429C09C-D4E5-43D6-AA36-79725B3F4EB4}">
  <ds:schemaRefs>
    <ds:schemaRef ds:uri="http://schemas.microsoft.com/office/infopath/2007/PartnerControls"/>
    <ds:schemaRef ds:uri="http://schemas.microsoft.com/office/2006/documentManagement/types"/>
    <ds:schemaRef ds:uri="http://purl.org/dc/terms/"/>
    <ds:schemaRef ds:uri="http://www.w3.org/XML/1998/namespace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purl.org/dc/dcmitype/"/>
    <ds:schemaRef ds:uri="9fc8813e-5f7d-4884-a4b8-bbd486afd034"/>
    <ds:schemaRef ds:uri="ff27af73-1a5e-465a-9c22-559cafad44d7"/>
  </ds:schemaRefs>
</ds:datastoreItem>
</file>

<file path=customXml/itemProps3.xml><?xml version="1.0" encoding="utf-8"?>
<ds:datastoreItem xmlns:ds="http://schemas.openxmlformats.org/officeDocument/2006/customXml" ds:itemID="{78CC0F4A-4AA9-4A41-BA81-A8951F02F24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f27af73-1a5e-465a-9c22-559cafad44d7"/>
    <ds:schemaRef ds:uri="9fc8813e-5f7d-4884-a4b8-bbd486afd03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PowerPoint_UGent_RE_NL</Template>
  <TotalTime>2985</TotalTime>
  <Words>806</Words>
  <Application>Microsoft Office PowerPoint</Application>
  <PresentationFormat>Aangepast</PresentationFormat>
  <Paragraphs>253</Paragraphs>
  <Slides>14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8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23" baseType="lpstr">
      <vt:lpstr>Arial</vt:lpstr>
      <vt:lpstr>Calibri</vt:lpstr>
      <vt:lpstr>Courier New</vt:lpstr>
      <vt:lpstr>Tahoma</vt:lpstr>
      <vt:lpstr>UGent Panno Text</vt:lpstr>
      <vt:lpstr>UGent Panno Text Medium</vt:lpstr>
      <vt:lpstr>UGent Panno Text SemiBold</vt:lpstr>
      <vt:lpstr>Wingdings</vt:lpstr>
      <vt:lpstr>PowerPoint_UGent_RE_NL</vt:lpstr>
      <vt:lpstr>PowerPoint-presentatie</vt:lpstr>
      <vt:lpstr>oasis</vt:lpstr>
      <vt:lpstr>PowerPoint-presentatie</vt:lpstr>
      <vt:lpstr>ufora</vt:lpstr>
      <vt:lpstr>Ugent mailadres</vt:lpstr>
      <vt:lpstr>Samenstelling Traject</vt:lpstr>
      <vt:lpstr>PowerPoint-presentatie</vt:lpstr>
      <vt:lpstr>Je wenst in 3,5 jaar af te studeren als master in de rechten</vt:lpstr>
      <vt:lpstr>Je wenst in 3 jaar af te studeren als master in de rechten</vt:lpstr>
      <vt:lpstr>Lesrooster 1ste semester</vt:lpstr>
      <vt:lpstr>Lesrooster 2de  semester</vt:lpstr>
      <vt:lpstr>examenrooster </vt:lpstr>
      <vt:lpstr>PowerPoint-presentatie</vt:lpstr>
      <vt:lpstr>PowerPoint-presentatie</vt:lpstr>
    </vt:vector>
  </TitlesOfParts>
  <Company>UGent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Schakelprogramma</dc:title>
  <dc:creator>Purdey Devisscher</dc:creator>
  <cp:lastModifiedBy>Karen Verpoest</cp:lastModifiedBy>
  <cp:revision>155</cp:revision>
  <cp:lastPrinted>2018-09-21T07:06:47Z</cp:lastPrinted>
  <dcterms:created xsi:type="dcterms:W3CDTF">2017-08-28T12:43:45Z</dcterms:created>
  <dcterms:modified xsi:type="dcterms:W3CDTF">2024-09-20T06:32:00Z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icensed to">
    <vt:lpwstr>Ghent University</vt:lpwstr>
  </property>
  <property fmtid="{D5CDD505-2E9C-101B-9397-08002B2CF9AE}" pid="3" name="Version">
    <vt:lpwstr>1.0</vt:lpwstr>
  </property>
  <property fmtid="{D5CDD505-2E9C-101B-9397-08002B2CF9AE}" pid="4" name="Date">
    <vt:filetime>2016-10-27T22:00:00Z</vt:filetime>
  </property>
  <property fmtid="{D5CDD505-2E9C-101B-9397-08002B2CF9AE}" pid="5" name="Build">
    <vt:lpwstr>14</vt:lpwstr>
  </property>
  <property fmtid="{D5CDD505-2E9C-101B-9397-08002B2CF9AE}" pid="6" name="Cmt 1">
    <vt:lpwstr>create</vt:lpwstr>
  </property>
  <property fmtid="{D5CDD505-2E9C-101B-9397-08002B2CF9AE}" pid="7" name="Cmt 2">
    <vt:lpwstr>1st draft</vt:lpwstr>
  </property>
  <property fmtid="{D5CDD505-2E9C-101B-9397-08002B2CF9AE}" pid="8" name="Cmt 3">
    <vt:lpwstr>Corporate splitt off</vt:lpwstr>
  </property>
  <property fmtid="{D5CDD505-2E9C-101B-9397-08002B2CF9AE}" pid="9" name="Cmt 4">
    <vt:lpwstr>2nd draft</vt:lpwstr>
  </property>
  <property fmtid="{D5CDD505-2E9C-101B-9397-08002B2CF9AE}" pid="10" name="Cmt 4A">
    <vt:lpwstr>copy of UK version translated to NL</vt:lpwstr>
  </property>
  <property fmtid="{D5CDD505-2E9C-101B-9397-08002B2CF9AE}" pid="11" name="Cmt 5">
    <vt:lpwstr>set text box and shape defaults</vt:lpwstr>
  </property>
  <property fmtid="{D5CDD505-2E9C-101B-9397-08002B2CF9AE}" pid="12" name="Cmt 6">
    <vt:lpwstr>closing slide acc. to letter</vt:lpwstr>
  </property>
  <property fmtid="{D5CDD505-2E9C-101B-9397-08002B2CF9AE}" pid="13" name="Cmt 7">
    <vt:lpwstr>logo opening slide sharpened</vt:lpwstr>
  </property>
  <property fmtid="{D5CDD505-2E9C-101B-9397-08002B2CF9AE}" pid="14" name="Cmt 8">
    <vt:lpwstr>split variable and fixed data in contact data; lang to NL-BE</vt:lpwstr>
  </property>
  <property fmtid="{D5CDD505-2E9C-101B-9397-08002B2CF9AE}" pid="15" name="Cmt 9">
    <vt:lpwstr>comments 19-9-2016</vt:lpwstr>
  </property>
  <property fmtid="{D5CDD505-2E9C-101B-9397-08002B2CF9AE}" pid="16" name="Cmt 10">
    <vt:lpwstr>social media redesigned</vt:lpwstr>
  </property>
  <property fmtid="{D5CDD505-2E9C-101B-9397-08002B2CF9AE}" pid="17" name="Cmt 11">
    <vt:lpwstr>Title Slide renamed to TitleSlide</vt:lpwstr>
  </property>
  <property fmtid="{D5CDD505-2E9C-101B-9397-08002B2CF9AE}" pid="18" name="Cmt 12">
    <vt:lpwstr>Title and text size</vt:lpwstr>
  </property>
  <property fmtid="{D5CDD505-2E9C-101B-9397-08002B2CF9AE}" pid="19" name="Cmt 13">
    <vt:lpwstr>socmed pictos &gt; normal view</vt:lpwstr>
  </property>
  <property fmtid="{D5CDD505-2E9C-101B-9397-08002B2CF9AE}" pid="20" name="Cmt 14 ">
    <vt:lpwstr>changes from feedback</vt:lpwstr>
  </property>
  <property fmtid="{D5CDD505-2E9C-101B-9397-08002B2CF9AE}" pid="21" name="ContentTypeId">
    <vt:lpwstr>0x010100E26E8CDFD0CEF14596C4C8F20C68749B</vt:lpwstr>
  </property>
  <property fmtid="{D5CDD505-2E9C-101B-9397-08002B2CF9AE}" pid="22" name="Cmt 14">
    <vt:lpwstr>changes from feedback</vt:lpwstr>
  </property>
  <property fmtid="{D5CDD505-2E9C-101B-9397-08002B2CF9AE}" pid="23" name="Opleiding">
    <vt:lpwstr>4;#Rechten|e68595f2-9559-4517-9962-6bca046b562a</vt:lpwstr>
  </property>
  <property fmtid="{D5CDD505-2E9C-101B-9397-08002B2CF9AE}" pid="24" name="Academiejaar">
    <vt:lpwstr>30;#2023-2024|34e3c97e-f674-429c-83af-7a0bc833cd38</vt:lpwstr>
  </property>
</Properties>
</file>